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0"/>
  </p:notesMasterIdLst>
  <p:sldIdLst>
    <p:sldId id="256" r:id="rId2"/>
    <p:sldId id="330" r:id="rId3"/>
    <p:sldId id="331" r:id="rId4"/>
    <p:sldId id="332" r:id="rId5"/>
    <p:sldId id="267" r:id="rId6"/>
    <p:sldId id="333" r:id="rId7"/>
    <p:sldId id="329" r:id="rId8"/>
    <p:sldId id="334" r:id="rId9"/>
    <p:sldId id="335" r:id="rId10"/>
    <p:sldId id="328" r:id="rId11"/>
    <p:sldId id="293" r:id="rId12"/>
    <p:sldId id="257" r:id="rId13"/>
    <p:sldId id="259" r:id="rId14"/>
    <p:sldId id="265" r:id="rId15"/>
    <p:sldId id="268" r:id="rId16"/>
    <p:sldId id="269" r:id="rId17"/>
    <p:sldId id="258" r:id="rId18"/>
    <p:sldId id="260" r:id="rId19"/>
    <p:sldId id="272" r:id="rId20"/>
    <p:sldId id="270" r:id="rId21"/>
    <p:sldId id="278" r:id="rId22"/>
    <p:sldId id="271" r:id="rId23"/>
    <p:sldId id="273" r:id="rId24"/>
    <p:sldId id="275" r:id="rId25"/>
    <p:sldId id="274" r:id="rId26"/>
    <p:sldId id="276" r:id="rId27"/>
    <p:sldId id="277" r:id="rId28"/>
    <p:sldId id="279" r:id="rId29"/>
    <p:sldId id="263" r:id="rId30"/>
    <p:sldId id="264"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336" r:id="rId44"/>
    <p:sldId id="294" r:id="rId45"/>
    <p:sldId id="292" r:id="rId46"/>
    <p:sldId id="295" r:id="rId47"/>
    <p:sldId id="296" r:id="rId48"/>
    <p:sldId id="297" r:id="rId49"/>
    <p:sldId id="299" r:id="rId50"/>
    <p:sldId id="307" r:id="rId51"/>
    <p:sldId id="298" r:id="rId52"/>
    <p:sldId id="302" r:id="rId53"/>
    <p:sldId id="301" r:id="rId54"/>
    <p:sldId id="300" r:id="rId55"/>
    <p:sldId id="304" r:id="rId56"/>
    <p:sldId id="303" r:id="rId57"/>
    <p:sldId id="305" r:id="rId58"/>
    <p:sldId id="306" r:id="rId59"/>
    <p:sldId id="308" r:id="rId60"/>
    <p:sldId id="309" r:id="rId61"/>
    <p:sldId id="310" r:id="rId62"/>
    <p:sldId id="311" r:id="rId63"/>
    <p:sldId id="312" r:id="rId64"/>
    <p:sldId id="316" r:id="rId65"/>
    <p:sldId id="315" r:id="rId66"/>
    <p:sldId id="313" r:id="rId67"/>
    <p:sldId id="317" r:id="rId68"/>
    <p:sldId id="314" r:id="rId69"/>
    <p:sldId id="319" r:id="rId70"/>
    <p:sldId id="318" r:id="rId71"/>
    <p:sldId id="320" r:id="rId72"/>
    <p:sldId id="321" r:id="rId73"/>
    <p:sldId id="322" r:id="rId74"/>
    <p:sldId id="323" r:id="rId75"/>
    <p:sldId id="324" r:id="rId76"/>
    <p:sldId id="325" r:id="rId77"/>
    <p:sldId id="326" r:id="rId78"/>
    <p:sldId id="327"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D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55"/>
    <p:restoredTop sz="93706"/>
  </p:normalViewPr>
  <p:slideViewPr>
    <p:cSldViewPr snapToGrid="0" snapToObjects="1">
      <p:cViewPr varScale="1">
        <p:scale>
          <a:sx n="138" d="100"/>
          <a:sy n="138" d="100"/>
        </p:scale>
        <p:origin x="208" y="376"/>
      </p:cViewPr>
      <p:guideLst/>
    </p:cSldViewPr>
  </p:slideViewPr>
  <p:notesTextViewPr>
    <p:cViewPr>
      <p:scale>
        <a:sx n="1" d="1"/>
        <a:sy n="1" d="1"/>
      </p:scale>
      <p:origin x="0" y="0"/>
    </p:cViewPr>
  </p:notesTextViewPr>
  <p:sorterViewPr>
    <p:cViewPr>
      <p:scale>
        <a:sx n="133" d="100"/>
        <a:sy n="133"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notesMaster" Target="notesMasters/notesMaster1.xml"/><Relationship Id="rId81" Type="http://schemas.openxmlformats.org/officeDocument/2006/relationships/presProps" Target="presProps.xml"/><Relationship Id="rId82" Type="http://schemas.openxmlformats.org/officeDocument/2006/relationships/viewProps" Target="viewProps.xml"/><Relationship Id="rId83" Type="http://schemas.openxmlformats.org/officeDocument/2006/relationships/theme" Target="theme/theme1.xml"/><Relationship Id="rId84"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BDD0A7-DE01-5546-8A48-36FD3629285F}" type="doc">
      <dgm:prSet loTypeId="urn:microsoft.com/office/officeart/2005/8/layout/hList1" loCatId="" qsTypeId="urn:microsoft.com/office/officeart/2005/8/quickstyle/simple4" qsCatId="simple" csTypeId="urn:microsoft.com/office/officeart/2005/8/colors/accent1_2" csCatId="accent1" phldr="1"/>
      <dgm:spPr/>
      <dgm:t>
        <a:bodyPr/>
        <a:lstStyle/>
        <a:p>
          <a:endParaRPr lang="en-US"/>
        </a:p>
      </dgm:t>
    </dgm:pt>
    <dgm:pt modelId="{B4A1B52B-91F7-7341-B9A6-6130A55988A0}">
      <dgm:prSet phldrT="[Text]"/>
      <dgm:spPr/>
      <dgm:t>
        <a:bodyPr/>
        <a:lstStyle/>
        <a:p>
          <a:r>
            <a:rPr lang="en-US" dirty="0" smtClean="0"/>
            <a:t>Cat 1</a:t>
          </a:r>
          <a:endParaRPr lang="en-US" dirty="0"/>
        </a:p>
      </dgm:t>
    </dgm:pt>
    <dgm:pt modelId="{EA38DDA7-A54E-C244-B7CF-BC4CD74A8876}" type="parTrans" cxnId="{79FD420D-A530-D54D-A8B9-58BAA9C909F8}">
      <dgm:prSet/>
      <dgm:spPr/>
      <dgm:t>
        <a:bodyPr/>
        <a:lstStyle/>
        <a:p>
          <a:endParaRPr lang="en-US"/>
        </a:p>
      </dgm:t>
    </dgm:pt>
    <dgm:pt modelId="{E04907BF-F955-E442-8B97-8884295D082E}" type="sibTrans" cxnId="{79FD420D-A530-D54D-A8B9-58BAA9C909F8}">
      <dgm:prSet/>
      <dgm:spPr/>
      <dgm:t>
        <a:bodyPr/>
        <a:lstStyle/>
        <a:p>
          <a:endParaRPr lang="en-US"/>
        </a:p>
      </dgm:t>
    </dgm:pt>
    <dgm:pt modelId="{DC240F07-48E0-4D47-8631-0C6E513FCE95}">
      <dgm:prSet phldrT="[Text]" phldr="1"/>
      <dgm:spPr/>
      <dgm:t>
        <a:bodyPr/>
        <a:lstStyle/>
        <a:p>
          <a:endParaRPr lang="en-US" dirty="0"/>
        </a:p>
      </dgm:t>
    </dgm:pt>
    <dgm:pt modelId="{6FB7CA3E-D230-2747-8100-8D9720BCDF2B}" type="parTrans" cxnId="{7F45CF2B-2154-8C43-BB08-E8003B1E950F}">
      <dgm:prSet/>
      <dgm:spPr/>
      <dgm:t>
        <a:bodyPr/>
        <a:lstStyle/>
        <a:p>
          <a:endParaRPr lang="en-US"/>
        </a:p>
      </dgm:t>
    </dgm:pt>
    <dgm:pt modelId="{639A1366-2EBE-E843-B933-0653848447FA}" type="sibTrans" cxnId="{7F45CF2B-2154-8C43-BB08-E8003B1E950F}">
      <dgm:prSet/>
      <dgm:spPr/>
      <dgm:t>
        <a:bodyPr/>
        <a:lstStyle/>
        <a:p>
          <a:endParaRPr lang="en-US"/>
        </a:p>
      </dgm:t>
    </dgm:pt>
    <dgm:pt modelId="{59CCCA6D-7442-4D4A-8E73-1EEC0082A62D}">
      <dgm:prSet phldrT="[Text]" phldr="1"/>
      <dgm:spPr/>
      <dgm:t>
        <a:bodyPr/>
        <a:lstStyle/>
        <a:p>
          <a:endParaRPr lang="en-US" dirty="0"/>
        </a:p>
      </dgm:t>
    </dgm:pt>
    <dgm:pt modelId="{E03A478C-00A7-B04E-B0DB-AD9DD6285C56}" type="parTrans" cxnId="{FA41DBFD-F202-3844-B677-70DBAF404B43}">
      <dgm:prSet/>
      <dgm:spPr/>
      <dgm:t>
        <a:bodyPr/>
        <a:lstStyle/>
        <a:p>
          <a:endParaRPr lang="en-US"/>
        </a:p>
      </dgm:t>
    </dgm:pt>
    <dgm:pt modelId="{ACFBEB2C-E103-EA47-85C7-DD0DC975D1DA}" type="sibTrans" cxnId="{FA41DBFD-F202-3844-B677-70DBAF404B43}">
      <dgm:prSet/>
      <dgm:spPr/>
      <dgm:t>
        <a:bodyPr/>
        <a:lstStyle/>
        <a:p>
          <a:endParaRPr lang="en-US"/>
        </a:p>
      </dgm:t>
    </dgm:pt>
    <dgm:pt modelId="{18CE4466-D702-F848-A0EC-E1F8E7ED5C3E}">
      <dgm:prSet phldrT="[Text]"/>
      <dgm:spPr/>
      <dgm:t>
        <a:bodyPr/>
        <a:lstStyle/>
        <a:p>
          <a:r>
            <a:rPr lang="en-US" dirty="0" smtClean="0"/>
            <a:t>Cat 2</a:t>
          </a:r>
          <a:endParaRPr lang="en-US" dirty="0"/>
        </a:p>
      </dgm:t>
    </dgm:pt>
    <dgm:pt modelId="{547C3C7B-DD83-E44E-81A1-AC35419D8156}" type="parTrans" cxnId="{62B99A14-DEE2-E740-8B67-D409B459BDF9}">
      <dgm:prSet/>
      <dgm:spPr/>
      <dgm:t>
        <a:bodyPr/>
        <a:lstStyle/>
        <a:p>
          <a:endParaRPr lang="en-US"/>
        </a:p>
      </dgm:t>
    </dgm:pt>
    <dgm:pt modelId="{CA1AD514-940B-5C43-A44E-A3B53FACE2F4}" type="sibTrans" cxnId="{62B99A14-DEE2-E740-8B67-D409B459BDF9}">
      <dgm:prSet/>
      <dgm:spPr/>
      <dgm:t>
        <a:bodyPr/>
        <a:lstStyle/>
        <a:p>
          <a:endParaRPr lang="en-US"/>
        </a:p>
      </dgm:t>
    </dgm:pt>
    <dgm:pt modelId="{F7708A6C-C926-214C-8490-1A12B0D762EA}">
      <dgm:prSet phldrT="[Text]" phldr="1"/>
      <dgm:spPr/>
      <dgm:t>
        <a:bodyPr/>
        <a:lstStyle/>
        <a:p>
          <a:endParaRPr lang="en-US" dirty="0"/>
        </a:p>
      </dgm:t>
    </dgm:pt>
    <dgm:pt modelId="{B49A76A8-6271-2D4B-AC6E-F6058E924EF7}" type="parTrans" cxnId="{140E16DD-9CA8-9D48-AFF3-D14AFC69C845}">
      <dgm:prSet/>
      <dgm:spPr/>
      <dgm:t>
        <a:bodyPr/>
        <a:lstStyle/>
        <a:p>
          <a:endParaRPr lang="en-US"/>
        </a:p>
      </dgm:t>
    </dgm:pt>
    <dgm:pt modelId="{5527F0B3-5D92-0D4A-8357-5C6585EEDA0D}" type="sibTrans" cxnId="{140E16DD-9CA8-9D48-AFF3-D14AFC69C845}">
      <dgm:prSet/>
      <dgm:spPr/>
      <dgm:t>
        <a:bodyPr/>
        <a:lstStyle/>
        <a:p>
          <a:endParaRPr lang="en-US"/>
        </a:p>
      </dgm:t>
    </dgm:pt>
    <dgm:pt modelId="{E82AD75A-28B6-8546-903A-DA89C6CDA6EF}">
      <dgm:prSet phldrT="[Text]" phldr="1"/>
      <dgm:spPr/>
      <dgm:t>
        <a:bodyPr/>
        <a:lstStyle/>
        <a:p>
          <a:endParaRPr lang="en-US" dirty="0"/>
        </a:p>
      </dgm:t>
    </dgm:pt>
    <dgm:pt modelId="{AEC774A1-3BBC-CD46-9695-4B0BCB79A275}" type="parTrans" cxnId="{248B3A44-724A-8B44-8FF3-D910612B87F3}">
      <dgm:prSet/>
      <dgm:spPr/>
      <dgm:t>
        <a:bodyPr/>
        <a:lstStyle/>
        <a:p>
          <a:endParaRPr lang="en-US"/>
        </a:p>
      </dgm:t>
    </dgm:pt>
    <dgm:pt modelId="{B181C693-80E3-324A-8719-17A7D514B7B4}" type="sibTrans" cxnId="{248B3A44-724A-8B44-8FF3-D910612B87F3}">
      <dgm:prSet/>
      <dgm:spPr/>
      <dgm:t>
        <a:bodyPr/>
        <a:lstStyle/>
        <a:p>
          <a:endParaRPr lang="en-US"/>
        </a:p>
      </dgm:t>
    </dgm:pt>
    <dgm:pt modelId="{51E70341-931A-504E-A268-31BC542862DA}">
      <dgm:prSet phldrT="[Text]"/>
      <dgm:spPr/>
      <dgm:t>
        <a:bodyPr/>
        <a:lstStyle/>
        <a:p>
          <a:r>
            <a:rPr lang="en-US" dirty="0" smtClean="0"/>
            <a:t>Cat 3</a:t>
          </a:r>
          <a:endParaRPr lang="en-US" dirty="0"/>
        </a:p>
      </dgm:t>
    </dgm:pt>
    <dgm:pt modelId="{8873F912-A7F1-C047-B24F-1C8D88E2C7E7}" type="parTrans" cxnId="{09631BC5-C788-BD49-AECC-D6564276F179}">
      <dgm:prSet/>
      <dgm:spPr/>
      <dgm:t>
        <a:bodyPr/>
        <a:lstStyle/>
        <a:p>
          <a:endParaRPr lang="en-US"/>
        </a:p>
      </dgm:t>
    </dgm:pt>
    <dgm:pt modelId="{6C11F390-93C2-A643-AF67-38EA5E823D81}" type="sibTrans" cxnId="{09631BC5-C788-BD49-AECC-D6564276F179}">
      <dgm:prSet/>
      <dgm:spPr/>
      <dgm:t>
        <a:bodyPr/>
        <a:lstStyle/>
        <a:p>
          <a:endParaRPr lang="en-US"/>
        </a:p>
      </dgm:t>
    </dgm:pt>
    <dgm:pt modelId="{F9BA47AA-5D6C-3F42-BFC7-61DDE36DFFEE}">
      <dgm:prSet phldrT="[Text]" phldr="1"/>
      <dgm:spPr/>
      <dgm:t>
        <a:bodyPr/>
        <a:lstStyle/>
        <a:p>
          <a:endParaRPr lang="en-US" dirty="0"/>
        </a:p>
      </dgm:t>
    </dgm:pt>
    <dgm:pt modelId="{1FFC1C99-47CA-6249-BE50-04C600FF6516}" type="parTrans" cxnId="{BB9FF301-BE2F-7D48-8427-839DCE55662F}">
      <dgm:prSet/>
      <dgm:spPr/>
      <dgm:t>
        <a:bodyPr/>
        <a:lstStyle/>
        <a:p>
          <a:endParaRPr lang="en-US"/>
        </a:p>
      </dgm:t>
    </dgm:pt>
    <dgm:pt modelId="{F38C2ADB-C65F-1045-8F2C-C24355A94DEA}" type="sibTrans" cxnId="{BB9FF301-BE2F-7D48-8427-839DCE55662F}">
      <dgm:prSet/>
      <dgm:spPr/>
      <dgm:t>
        <a:bodyPr/>
        <a:lstStyle/>
        <a:p>
          <a:endParaRPr lang="en-US"/>
        </a:p>
      </dgm:t>
    </dgm:pt>
    <dgm:pt modelId="{6970F164-5072-194F-8811-9F23B90E094D}">
      <dgm:prSet phldrT="[Text]" phldr="1"/>
      <dgm:spPr/>
      <dgm:t>
        <a:bodyPr/>
        <a:lstStyle/>
        <a:p>
          <a:endParaRPr lang="en-US" dirty="0"/>
        </a:p>
      </dgm:t>
    </dgm:pt>
    <dgm:pt modelId="{B3E87E6D-2A37-8D41-A245-F94505A584E7}" type="parTrans" cxnId="{7EF67775-C5A2-A345-844B-683BF060DDF9}">
      <dgm:prSet/>
      <dgm:spPr/>
      <dgm:t>
        <a:bodyPr/>
        <a:lstStyle/>
        <a:p>
          <a:endParaRPr lang="en-US"/>
        </a:p>
      </dgm:t>
    </dgm:pt>
    <dgm:pt modelId="{B317EDAD-BC07-6A46-A2DE-2A864446E6D9}" type="sibTrans" cxnId="{7EF67775-C5A2-A345-844B-683BF060DDF9}">
      <dgm:prSet/>
      <dgm:spPr/>
      <dgm:t>
        <a:bodyPr/>
        <a:lstStyle/>
        <a:p>
          <a:endParaRPr lang="en-US"/>
        </a:p>
      </dgm:t>
    </dgm:pt>
    <dgm:pt modelId="{B77C80A6-DCFF-C44A-8897-D55160DAA12F}">
      <dgm:prSet phldrT="[Text]"/>
      <dgm:spPr/>
      <dgm:t>
        <a:bodyPr/>
        <a:lstStyle/>
        <a:p>
          <a:r>
            <a:rPr lang="en-US" dirty="0" smtClean="0"/>
            <a:t>Cat 4</a:t>
          </a:r>
          <a:endParaRPr lang="en-US" dirty="0"/>
        </a:p>
      </dgm:t>
    </dgm:pt>
    <dgm:pt modelId="{2CE03C4D-BE91-5440-8FB0-5FBA6F71021E}" type="parTrans" cxnId="{BD7C515E-E80E-FD4D-969C-CB2600DEFD00}">
      <dgm:prSet/>
      <dgm:spPr/>
      <dgm:t>
        <a:bodyPr/>
        <a:lstStyle/>
        <a:p>
          <a:endParaRPr lang="en-US"/>
        </a:p>
      </dgm:t>
    </dgm:pt>
    <dgm:pt modelId="{095FE457-94B3-0146-833A-454650A52B79}" type="sibTrans" cxnId="{BD7C515E-E80E-FD4D-969C-CB2600DEFD00}">
      <dgm:prSet/>
      <dgm:spPr/>
      <dgm:t>
        <a:bodyPr/>
        <a:lstStyle/>
        <a:p>
          <a:endParaRPr lang="en-US"/>
        </a:p>
      </dgm:t>
    </dgm:pt>
    <dgm:pt modelId="{2737D4CE-A7B5-B640-B49C-9539E6D3D3AF}">
      <dgm:prSet phldrT="[Text]"/>
      <dgm:spPr/>
      <dgm:t>
        <a:bodyPr/>
        <a:lstStyle/>
        <a:p>
          <a:r>
            <a:rPr lang="en-US" dirty="0" smtClean="0"/>
            <a:t>[Text]</a:t>
          </a:r>
          <a:endParaRPr lang="en-US" dirty="0"/>
        </a:p>
      </dgm:t>
    </dgm:pt>
    <dgm:pt modelId="{0ADF186A-B2F6-B14B-97FC-4B1B4D561FB3}" type="parTrans" cxnId="{7B7D129B-F5FB-1A40-BD14-EF391D32E63C}">
      <dgm:prSet/>
      <dgm:spPr/>
      <dgm:t>
        <a:bodyPr/>
        <a:lstStyle/>
        <a:p>
          <a:endParaRPr lang="en-US"/>
        </a:p>
      </dgm:t>
    </dgm:pt>
    <dgm:pt modelId="{E6822B08-0AD9-5146-872C-503C08F07A88}" type="sibTrans" cxnId="{7B7D129B-F5FB-1A40-BD14-EF391D32E63C}">
      <dgm:prSet/>
      <dgm:spPr/>
      <dgm:t>
        <a:bodyPr/>
        <a:lstStyle/>
        <a:p>
          <a:endParaRPr lang="en-US"/>
        </a:p>
      </dgm:t>
    </dgm:pt>
    <dgm:pt modelId="{82248C10-54B4-5F47-BA49-3E4523EA198E}">
      <dgm:prSet phldrT="[Text]"/>
      <dgm:spPr/>
      <dgm:t>
        <a:bodyPr/>
        <a:lstStyle/>
        <a:p>
          <a:r>
            <a:rPr lang="en-US" dirty="0" smtClean="0"/>
            <a:t>[Text]</a:t>
          </a:r>
          <a:endParaRPr lang="en-US" dirty="0"/>
        </a:p>
      </dgm:t>
    </dgm:pt>
    <dgm:pt modelId="{182A5DF9-0FA3-E848-B10E-C2AB65623F93}" type="parTrans" cxnId="{989D631D-C670-0747-A19C-39C0BE72DCE5}">
      <dgm:prSet/>
      <dgm:spPr/>
      <dgm:t>
        <a:bodyPr/>
        <a:lstStyle/>
        <a:p>
          <a:endParaRPr lang="en-US"/>
        </a:p>
      </dgm:t>
    </dgm:pt>
    <dgm:pt modelId="{F5F2CF90-167E-1948-AC22-239F80F55B92}" type="sibTrans" cxnId="{989D631D-C670-0747-A19C-39C0BE72DCE5}">
      <dgm:prSet/>
      <dgm:spPr/>
      <dgm:t>
        <a:bodyPr/>
        <a:lstStyle/>
        <a:p>
          <a:endParaRPr lang="en-US"/>
        </a:p>
      </dgm:t>
    </dgm:pt>
    <dgm:pt modelId="{D27A5668-2F99-F442-95BC-102853E2DE17}">
      <dgm:prSet phldrT="[Text]"/>
      <dgm:spPr/>
      <dgm:t>
        <a:bodyPr/>
        <a:lstStyle/>
        <a:p>
          <a:r>
            <a:rPr lang="en-US" dirty="0" smtClean="0"/>
            <a:t>Cat 5</a:t>
          </a:r>
          <a:endParaRPr lang="en-US" dirty="0"/>
        </a:p>
      </dgm:t>
    </dgm:pt>
    <dgm:pt modelId="{508761B6-A0A5-9B48-94BF-D01BA9E61C30}" type="parTrans" cxnId="{40D460A2-CDF7-5946-8A6C-22D3F3F20F20}">
      <dgm:prSet/>
      <dgm:spPr/>
      <dgm:t>
        <a:bodyPr/>
        <a:lstStyle/>
        <a:p>
          <a:endParaRPr lang="en-US"/>
        </a:p>
      </dgm:t>
    </dgm:pt>
    <dgm:pt modelId="{ECEE2486-2618-CA45-A067-FB7BF73E8887}" type="sibTrans" cxnId="{40D460A2-CDF7-5946-8A6C-22D3F3F20F20}">
      <dgm:prSet/>
      <dgm:spPr/>
      <dgm:t>
        <a:bodyPr/>
        <a:lstStyle/>
        <a:p>
          <a:endParaRPr lang="en-US"/>
        </a:p>
      </dgm:t>
    </dgm:pt>
    <dgm:pt modelId="{75DAA30D-A9EC-224E-9D88-BD04FAD610B1}">
      <dgm:prSet phldrT="[Text]"/>
      <dgm:spPr/>
      <dgm:t>
        <a:bodyPr/>
        <a:lstStyle/>
        <a:p>
          <a:r>
            <a:rPr lang="en-US" dirty="0" smtClean="0"/>
            <a:t>[Text]</a:t>
          </a:r>
          <a:endParaRPr lang="en-US" dirty="0"/>
        </a:p>
      </dgm:t>
    </dgm:pt>
    <dgm:pt modelId="{72FD6B87-119A-1342-8E94-7603EAA9D3D3}" type="parTrans" cxnId="{FEDC57CF-C02F-CD4A-BC51-8B6E0718CAD4}">
      <dgm:prSet/>
      <dgm:spPr/>
      <dgm:t>
        <a:bodyPr/>
        <a:lstStyle/>
        <a:p>
          <a:endParaRPr lang="en-US"/>
        </a:p>
      </dgm:t>
    </dgm:pt>
    <dgm:pt modelId="{98B33312-4DCC-F145-9332-B017CC0779BC}" type="sibTrans" cxnId="{FEDC57CF-C02F-CD4A-BC51-8B6E0718CAD4}">
      <dgm:prSet/>
      <dgm:spPr/>
      <dgm:t>
        <a:bodyPr/>
        <a:lstStyle/>
        <a:p>
          <a:endParaRPr lang="en-US"/>
        </a:p>
      </dgm:t>
    </dgm:pt>
    <dgm:pt modelId="{31AA8F89-9F3D-2C44-9035-59DAA2F0D424}">
      <dgm:prSet phldrT="[Text]"/>
      <dgm:spPr/>
      <dgm:t>
        <a:bodyPr/>
        <a:lstStyle/>
        <a:p>
          <a:r>
            <a:rPr lang="en-US" dirty="0" smtClean="0"/>
            <a:t>[Text]</a:t>
          </a:r>
          <a:endParaRPr lang="en-US" dirty="0"/>
        </a:p>
      </dgm:t>
    </dgm:pt>
    <dgm:pt modelId="{99917FD6-9A83-0242-97C5-E44B789D7A5A}" type="parTrans" cxnId="{3DFB529F-77D2-6A49-8637-1079DF7CB680}">
      <dgm:prSet/>
      <dgm:spPr/>
      <dgm:t>
        <a:bodyPr/>
        <a:lstStyle/>
        <a:p>
          <a:endParaRPr lang="en-US"/>
        </a:p>
      </dgm:t>
    </dgm:pt>
    <dgm:pt modelId="{7D5B68BA-58C9-2A4E-9AD1-253DDC744CC2}" type="sibTrans" cxnId="{3DFB529F-77D2-6A49-8637-1079DF7CB680}">
      <dgm:prSet/>
      <dgm:spPr/>
      <dgm:t>
        <a:bodyPr/>
        <a:lstStyle/>
        <a:p>
          <a:endParaRPr lang="en-US"/>
        </a:p>
      </dgm:t>
    </dgm:pt>
    <dgm:pt modelId="{48C91DFB-236A-184C-BB90-874140BE1244}">
      <dgm:prSet phldrT="[Text]"/>
      <dgm:spPr/>
      <dgm:t>
        <a:bodyPr/>
        <a:lstStyle/>
        <a:p>
          <a:r>
            <a:rPr lang="en-US" dirty="0" smtClean="0"/>
            <a:t>[Text]</a:t>
          </a:r>
          <a:endParaRPr lang="en-US" dirty="0"/>
        </a:p>
      </dgm:t>
    </dgm:pt>
    <dgm:pt modelId="{C6BFB8DD-A6FF-2A4A-A643-4EF8227EBF24}" type="parTrans" cxnId="{BE8C322C-D9C4-0640-A757-BFE4EC8D8753}">
      <dgm:prSet/>
      <dgm:spPr/>
      <dgm:t>
        <a:bodyPr/>
        <a:lstStyle/>
        <a:p>
          <a:endParaRPr lang="en-US"/>
        </a:p>
      </dgm:t>
    </dgm:pt>
    <dgm:pt modelId="{11081373-5208-0A43-AD59-D60C114A0104}" type="sibTrans" cxnId="{BE8C322C-D9C4-0640-A757-BFE4EC8D8753}">
      <dgm:prSet/>
      <dgm:spPr/>
      <dgm:t>
        <a:bodyPr/>
        <a:lstStyle/>
        <a:p>
          <a:endParaRPr lang="en-US"/>
        </a:p>
      </dgm:t>
    </dgm:pt>
    <dgm:pt modelId="{AFBCF961-EDC6-E848-A388-ADEC7EF1ACCA}">
      <dgm:prSet phldrT="[Text]"/>
      <dgm:spPr/>
      <dgm:t>
        <a:bodyPr/>
        <a:lstStyle/>
        <a:p>
          <a:r>
            <a:rPr lang="en-US" dirty="0" smtClean="0"/>
            <a:t>[Text]</a:t>
          </a:r>
          <a:endParaRPr lang="en-US" dirty="0"/>
        </a:p>
      </dgm:t>
    </dgm:pt>
    <dgm:pt modelId="{7DC54810-6DA3-7840-892C-9AFC6756C56B}" type="parTrans" cxnId="{B483D39A-5B74-CB42-8C91-E10C5145CEB0}">
      <dgm:prSet/>
      <dgm:spPr/>
      <dgm:t>
        <a:bodyPr/>
        <a:lstStyle/>
        <a:p>
          <a:endParaRPr lang="en-US"/>
        </a:p>
      </dgm:t>
    </dgm:pt>
    <dgm:pt modelId="{3B585E35-3BB3-C84E-B3FD-0400B923A2DC}" type="sibTrans" cxnId="{B483D39A-5B74-CB42-8C91-E10C5145CEB0}">
      <dgm:prSet/>
      <dgm:spPr/>
      <dgm:t>
        <a:bodyPr/>
        <a:lstStyle/>
        <a:p>
          <a:endParaRPr lang="en-US"/>
        </a:p>
      </dgm:t>
    </dgm:pt>
    <dgm:pt modelId="{9EEC6017-E6AB-CD47-A708-E9F74E5D5592}">
      <dgm:prSet phldrT="[Text]"/>
      <dgm:spPr/>
      <dgm:t>
        <a:bodyPr/>
        <a:lstStyle/>
        <a:p>
          <a:r>
            <a:rPr lang="en-US" dirty="0" smtClean="0"/>
            <a:t>[Text]</a:t>
          </a:r>
          <a:endParaRPr lang="en-US" dirty="0"/>
        </a:p>
      </dgm:t>
    </dgm:pt>
    <dgm:pt modelId="{B1E4E8B6-A129-9242-91B7-EA5ADE554B72}" type="parTrans" cxnId="{BB75C191-C7AF-EF44-A4CB-6CB686215180}">
      <dgm:prSet/>
      <dgm:spPr/>
      <dgm:t>
        <a:bodyPr/>
        <a:lstStyle/>
        <a:p>
          <a:endParaRPr lang="en-US"/>
        </a:p>
      </dgm:t>
    </dgm:pt>
    <dgm:pt modelId="{CC7BFA87-92FC-8847-8113-D02830D83860}" type="sibTrans" cxnId="{BB75C191-C7AF-EF44-A4CB-6CB686215180}">
      <dgm:prSet/>
      <dgm:spPr/>
      <dgm:t>
        <a:bodyPr/>
        <a:lstStyle/>
        <a:p>
          <a:endParaRPr lang="en-US"/>
        </a:p>
      </dgm:t>
    </dgm:pt>
    <dgm:pt modelId="{FF21D252-12A3-CA41-8B8F-D0EFC69A1B10}">
      <dgm:prSet phldrT="[Text]"/>
      <dgm:spPr/>
      <dgm:t>
        <a:bodyPr/>
        <a:lstStyle/>
        <a:p>
          <a:r>
            <a:rPr lang="en-US" dirty="0" smtClean="0"/>
            <a:t>[Text]</a:t>
          </a:r>
          <a:endParaRPr lang="en-US" dirty="0"/>
        </a:p>
      </dgm:t>
    </dgm:pt>
    <dgm:pt modelId="{CA5B424E-6443-CA4B-A6D9-92196E04C092}" type="parTrans" cxnId="{3ACD1B19-3A0A-4F4B-A517-B96807E6485C}">
      <dgm:prSet/>
      <dgm:spPr/>
      <dgm:t>
        <a:bodyPr/>
        <a:lstStyle/>
        <a:p>
          <a:endParaRPr lang="en-US"/>
        </a:p>
      </dgm:t>
    </dgm:pt>
    <dgm:pt modelId="{D0163F35-7832-114E-A7C9-4C0687B32ED7}" type="sibTrans" cxnId="{3ACD1B19-3A0A-4F4B-A517-B96807E6485C}">
      <dgm:prSet/>
      <dgm:spPr/>
      <dgm:t>
        <a:bodyPr/>
        <a:lstStyle/>
        <a:p>
          <a:endParaRPr lang="en-US"/>
        </a:p>
      </dgm:t>
    </dgm:pt>
    <dgm:pt modelId="{DA40291C-3CD9-4A4C-B6CC-1E5555BE82BC}">
      <dgm:prSet phldrT="[Text]"/>
      <dgm:spPr/>
      <dgm:t>
        <a:bodyPr/>
        <a:lstStyle/>
        <a:p>
          <a:r>
            <a:rPr lang="en-US" dirty="0" smtClean="0"/>
            <a:t>[Text]</a:t>
          </a:r>
          <a:endParaRPr lang="en-US" dirty="0"/>
        </a:p>
      </dgm:t>
    </dgm:pt>
    <dgm:pt modelId="{DB462D26-27C8-7941-A749-DA31296655E6}" type="parTrans" cxnId="{F7F88AFE-E569-1444-A822-C20FEE5236F8}">
      <dgm:prSet/>
      <dgm:spPr/>
      <dgm:t>
        <a:bodyPr/>
        <a:lstStyle/>
        <a:p>
          <a:endParaRPr lang="en-US"/>
        </a:p>
      </dgm:t>
    </dgm:pt>
    <dgm:pt modelId="{FFCC900D-4548-9C44-9592-5ABBDFFE6AB8}" type="sibTrans" cxnId="{F7F88AFE-E569-1444-A822-C20FEE5236F8}">
      <dgm:prSet/>
      <dgm:spPr/>
      <dgm:t>
        <a:bodyPr/>
        <a:lstStyle/>
        <a:p>
          <a:endParaRPr lang="en-US"/>
        </a:p>
      </dgm:t>
    </dgm:pt>
    <dgm:pt modelId="{5DFEDC82-4F1B-7249-88B4-CF70948B8B53}" type="pres">
      <dgm:prSet presAssocID="{DBBDD0A7-DE01-5546-8A48-36FD3629285F}" presName="Name0" presStyleCnt="0">
        <dgm:presLayoutVars>
          <dgm:dir/>
          <dgm:animLvl val="lvl"/>
          <dgm:resizeHandles val="exact"/>
        </dgm:presLayoutVars>
      </dgm:prSet>
      <dgm:spPr/>
      <dgm:t>
        <a:bodyPr/>
        <a:lstStyle/>
        <a:p>
          <a:endParaRPr lang="en-US"/>
        </a:p>
      </dgm:t>
    </dgm:pt>
    <dgm:pt modelId="{FEC78F3A-C460-3A4E-9F8B-07A249BF7B5D}" type="pres">
      <dgm:prSet presAssocID="{B4A1B52B-91F7-7341-B9A6-6130A55988A0}" presName="composite" presStyleCnt="0"/>
      <dgm:spPr/>
    </dgm:pt>
    <dgm:pt modelId="{A595124A-2ED4-1F40-96E3-AAA8DDAAEDBE}" type="pres">
      <dgm:prSet presAssocID="{B4A1B52B-91F7-7341-B9A6-6130A55988A0}" presName="parTx" presStyleLbl="alignNode1" presStyleIdx="0" presStyleCnt="5">
        <dgm:presLayoutVars>
          <dgm:chMax val="0"/>
          <dgm:chPref val="0"/>
          <dgm:bulletEnabled val="1"/>
        </dgm:presLayoutVars>
      </dgm:prSet>
      <dgm:spPr/>
      <dgm:t>
        <a:bodyPr/>
        <a:lstStyle/>
        <a:p>
          <a:endParaRPr lang="en-US"/>
        </a:p>
      </dgm:t>
    </dgm:pt>
    <dgm:pt modelId="{13BDA284-8DD7-EE40-8807-B888DB60553A}" type="pres">
      <dgm:prSet presAssocID="{B4A1B52B-91F7-7341-B9A6-6130A55988A0}" presName="desTx" presStyleLbl="alignAccFollowNode1" presStyleIdx="0" presStyleCnt="5">
        <dgm:presLayoutVars>
          <dgm:bulletEnabled val="1"/>
        </dgm:presLayoutVars>
      </dgm:prSet>
      <dgm:spPr/>
      <dgm:t>
        <a:bodyPr/>
        <a:lstStyle/>
        <a:p>
          <a:endParaRPr lang="en-US"/>
        </a:p>
      </dgm:t>
    </dgm:pt>
    <dgm:pt modelId="{662FFF13-9A5B-0543-AF76-E5F948764158}" type="pres">
      <dgm:prSet presAssocID="{E04907BF-F955-E442-8B97-8884295D082E}" presName="space" presStyleCnt="0"/>
      <dgm:spPr/>
    </dgm:pt>
    <dgm:pt modelId="{D406709B-F45B-C840-B40D-AFA2BF314876}" type="pres">
      <dgm:prSet presAssocID="{18CE4466-D702-F848-A0EC-E1F8E7ED5C3E}" presName="composite" presStyleCnt="0"/>
      <dgm:spPr/>
    </dgm:pt>
    <dgm:pt modelId="{E93B86B8-F215-2F41-A62A-367F4B8E7353}" type="pres">
      <dgm:prSet presAssocID="{18CE4466-D702-F848-A0EC-E1F8E7ED5C3E}" presName="parTx" presStyleLbl="alignNode1" presStyleIdx="1" presStyleCnt="5">
        <dgm:presLayoutVars>
          <dgm:chMax val="0"/>
          <dgm:chPref val="0"/>
          <dgm:bulletEnabled val="1"/>
        </dgm:presLayoutVars>
      </dgm:prSet>
      <dgm:spPr/>
      <dgm:t>
        <a:bodyPr/>
        <a:lstStyle/>
        <a:p>
          <a:endParaRPr lang="en-US"/>
        </a:p>
      </dgm:t>
    </dgm:pt>
    <dgm:pt modelId="{069EC20E-9DCD-9542-97D2-EC50E392C34F}" type="pres">
      <dgm:prSet presAssocID="{18CE4466-D702-F848-A0EC-E1F8E7ED5C3E}" presName="desTx" presStyleLbl="alignAccFollowNode1" presStyleIdx="1" presStyleCnt="5">
        <dgm:presLayoutVars>
          <dgm:bulletEnabled val="1"/>
        </dgm:presLayoutVars>
      </dgm:prSet>
      <dgm:spPr/>
      <dgm:t>
        <a:bodyPr/>
        <a:lstStyle/>
        <a:p>
          <a:endParaRPr lang="en-US"/>
        </a:p>
      </dgm:t>
    </dgm:pt>
    <dgm:pt modelId="{8F49912A-0943-9345-AB81-2688B896E27D}" type="pres">
      <dgm:prSet presAssocID="{CA1AD514-940B-5C43-A44E-A3B53FACE2F4}" presName="space" presStyleCnt="0"/>
      <dgm:spPr/>
    </dgm:pt>
    <dgm:pt modelId="{329DF4A8-0172-9943-B471-7268A28AF68F}" type="pres">
      <dgm:prSet presAssocID="{51E70341-931A-504E-A268-31BC542862DA}" presName="composite" presStyleCnt="0"/>
      <dgm:spPr/>
    </dgm:pt>
    <dgm:pt modelId="{6ECE7FCE-ADA4-F644-B0EB-0020B678D833}" type="pres">
      <dgm:prSet presAssocID="{51E70341-931A-504E-A268-31BC542862DA}" presName="parTx" presStyleLbl="alignNode1" presStyleIdx="2" presStyleCnt="5">
        <dgm:presLayoutVars>
          <dgm:chMax val="0"/>
          <dgm:chPref val="0"/>
          <dgm:bulletEnabled val="1"/>
        </dgm:presLayoutVars>
      </dgm:prSet>
      <dgm:spPr/>
      <dgm:t>
        <a:bodyPr/>
        <a:lstStyle/>
        <a:p>
          <a:endParaRPr lang="en-US"/>
        </a:p>
      </dgm:t>
    </dgm:pt>
    <dgm:pt modelId="{BD731226-C05A-3342-85AE-DD818C7F6A0C}" type="pres">
      <dgm:prSet presAssocID="{51E70341-931A-504E-A268-31BC542862DA}" presName="desTx" presStyleLbl="alignAccFollowNode1" presStyleIdx="2" presStyleCnt="5">
        <dgm:presLayoutVars>
          <dgm:bulletEnabled val="1"/>
        </dgm:presLayoutVars>
      </dgm:prSet>
      <dgm:spPr/>
      <dgm:t>
        <a:bodyPr/>
        <a:lstStyle/>
        <a:p>
          <a:endParaRPr lang="en-US"/>
        </a:p>
      </dgm:t>
    </dgm:pt>
    <dgm:pt modelId="{D0ED87BD-0E5F-4640-9A5F-2DA7232F35E3}" type="pres">
      <dgm:prSet presAssocID="{6C11F390-93C2-A643-AF67-38EA5E823D81}" presName="space" presStyleCnt="0"/>
      <dgm:spPr/>
    </dgm:pt>
    <dgm:pt modelId="{E2C64A01-4177-5747-8003-DD4CC2CAE49B}" type="pres">
      <dgm:prSet presAssocID="{B77C80A6-DCFF-C44A-8897-D55160DAA12F}" presName="composite" presStyleCnt="0"/>
      <dgm:spPr/>
    </dgm:pt>
    <dgm:pt modelId="{E7376B27-B904-8A4F-9CC2-F3100712F49B}" type="pres">
      <dgm:prSet presAssocID="{B77C80A6-DCFF-C44A-8897-D55160DAA12F}" presName="parTx" presStyleLbl="alignNode1" presStyleIdx="3" presStyleCnt="5">
        <dgm:presLayoutVars>
          <dgm:chMax val="0"/>
          <dgm:chPref val="0"/>
          <dgm:bulletEnabled val="1"/>
        </dgm:presLayoutVars>
      </dgm:prSet>
      <dgm:spPr/>
      <dgm:t>
        <a:bodyPr/>
        <a:lstStyle/>
        <a:p>
          <a:endParaRPr lang="en-US"/>
        </a:p>
      </dgm:t>
    </dgm:pt>
    <dgm:pt modelId="{43481FA1-0C0C-D040-940D-5E014E68C238}" type="pres">
      <dgm:prSet presAssocID="{B77C80A6-DCFF-C44A-8897-D55160DAA12F}" presName="desTx" presStyleLbl="alignAccFollowNode1" presStyleIdx="3" presStyleCnt="5">
        <dgm:presLayoutVars>
          <dgm:bulletEnabled val="1"/>
        </dgm:presLayoutVars>
      </dgm:prSet>
      <dgm:spPr/>
      <dgm:t>
        <a:bodyPr/>
        <a:lstStyle/>
        <a:p>
          <a:endParaRPr lang="en-US"/>
        </a:p>
      </dgm:t>
    </dgm:pt>
    <dgm:pt modelId="{3B4888A8-42C5-2B4B-9228-A349472B052A}" type="pres">
      <dgm:prSet presAssocID="{095FE457-94B3-0146-833A-454650A52B79}" presName="space" presStyleCnt="0"/>
      <dgm:spPr/>
    </dgm:pt>
    <dgm:pt modelId="{4010DABC-796D-3148-B829-69565CCCB828}" type="pres">
      <dgm:prSet presAssocID="{D27A5668-2F99-F442-95BC-102853E2DE17}" presName="composite" presStyleCnt="0"/>
      <dgm:spPr/>
    </dgm:pt>
    <dgm:pt modelId="{4B66786D-3C54-3A43-B574-577300E4A1E5}" type="pres">
      <dgm:prSet presAssocID="{D27A5668-2F99-F442-95BC-102853E2DE17}" presName="parTx" presStyleLbl="alignNode1" presStyleIdx="4" presStyleCnt="5">
        <dgm:presLayoutVars>
          <dgm:chMax val="0"/>
          <dgm:chPref val="0"/>
          <dgm:bulletEnabled val="1"/>
        </dgm:presLayoutVars>
      </dgm:prSet>
      <dgm:spPr/>
      <dgm:t>
        <a:bodyPr/>
        <a:lstStyle/>
        <a:p>
          <a:endParaRPr lang="en-US"/>
        </a:p>
      </dgm:t>
    </dgm:pt>
    <dgm:pt modelId="{3D7368B0-1392-B749-B173-4084E42944B0}" type="pres">
      <dgm:prSet presAssocID="{D27A5668-2F99-F442-95BC-102853E2DE17}" presName="desTx" presStyleLbl="alignAccFollowNode1" presStyleIdx="4" presStyleCnt="5">
        <dgm:presLayoutVars>
          <dgm:bulletEnabled val="1"/>
        </dgm:presLayoutVars>
      </dgm:prSet>
      <dgm:spPr/>
      <dgm:t>
        <a:bodyPr/>
        <a:lstStyle/>
        <a:p>
          <a:endParaRPr lang="en-US"/>
        </a:p>
      </dgm:t>
    </dgm:pt>
  </dgm:ptLst>
  <dgm:cxnLst>
    <dgm:cxn modelId="{BD7C515E-E80E-FD4D-969C-CB2600DEFD00}" srcId="{DBBDD0A7-DE01-5546-8A48-36FD3629285F}" destId="{B77C80A6-DCFF-C44A-8897-D55160DAA12F}" srcOrd="3" destOrd="0" parTransId="{2CE03C4D-BE91-5440-8FB0-5FBA6F71021E}" sibTransId="{095FE457-94B3-0146-833A-454650A52B79}"/>
    <dgm:cxn modelId="{BE8C322C-D9C4-0640-A757-BFE4EC8D8753}" srcId="{B4A1B52B-91F7-7341-B9A6-6130A55988A0}" destId="{48C91DFB-236A-184C-BB90-874140BE1244}" srcOrd="2" destOrd="0" parTransId="{C6BFB8DD-A6FF-2A4A-A643-4EF8227EBF24}" sibTransId="{11081373-5208-0A43-AD59-D60C114A0104}"/>
    <dgm:cxn modelId="{7EF67775-C5A2-A345-844B-683BF060DDF9}" srcId="{51E70341-931A-504E-A268-31BC542862DA}" destId="{6970F164-5072-194F-8811-9F23B90E094D}" srcOrd="1" destOrd="0" parTransId="{B3E87E6D-2A37-8D41-A245-F94505A584E7}" sibTransId="{B317EDAD-BC07-6A46-A2DE-2A864446E6D9}"/>
    <dgm:cxn modelId="{E83CBC0B-50E6-814C-B240-522613CB78F5}" type="presOf" srcId="{18CE4466-D702-F848-A0EC-E1F8E7ED5C3E}" destId="{E93B86B8-F215-2F41-A62A-367F4B8E7353}" srcOrd="0" destOrd="0" presId="urn:microsoft.com/office/officeart/2005/8/layout/hList1"/>
    <dgm:cxn modelId="{0EE76B0A-4B32-6148-B375-CD6986B698D8}" type="presOf" srcId="{2737D4CE-A7B5-B640-B49C-9539E6D3D3AF}" destId="{43481FA1-0C0C-D040-940D-5E014E68C238}" srcOrd="0" destOrd="0" presId="urn:microsoft.com/office/officeart/2005/8/layout/hList1"/>
    <dgm:cxn modelId="{FA41DBFD-F202-3844-B677-70DBAF404B43}" srcId="{B4A1B52B-91F7-7341-B9A6-6130A55988A0}" destId="{59CCCA6D-7442-4D4A-8E73-1EEC0082A62D}" srcOrd="1" destOrd="0" parTransId="{E03A478C-00A7-B04E-B0DB-AD9DD6285C56}" sibTransId="{ACFBEB2C-E103-EA47-85C7-DD0DC975D1DA}"/>
    <dgm:cxn modelId="{2A980D28-DC77-6240-BF55-B319B8EADAFE}" type="presOf" srcId="{9EEC6017-E6AB-CD47-A708-E9F74E5D5592}" destId="{BD731226-C05A-3342-85AE-DD818C7F6A0C}" srcOrd="0" destOrd="2" presId="urn:microsoft.com/office/officeart/2005/8/layout/hList1"/>
    <dgm:cxn modelId="{989D631D-C670-0747-A19C-39C0BE72DCE5}" srcId="{B77C80A6-DCFF-C44A-8897-D55160DAA12F}" destId="{82248C10-54B4-5F47-BA49-3E4523EA198E}" srcOrd="1" destOrd="0" parTransId="{182A5DF9-0FA3-E848-B10E-C2AB65623F93}" sibTransId="{F5F2CF90-167E-1948-AC22-239F80F55B92}"/>
    <dgm:cxn modelId="{D20EB8BD-02CD-4741-91B6-47156E392ECA}" type="presOf" srcId="{DBBDD0A7-DE01-5546-8A48-36FD3629285F}" destId="{5DFEDC82-4F1B-7249-88B4-CF70948B8B53}" srcOrd="0" destOrd="0" presId="urn:microsoft.com/office/officeart/2005/8/layout/hList1"/>
    <dgm:cxn modelId="{EF8637D8-2D85-FB40-8C93-C18AFC12D5E4}" type="presOf" srcId="{59CCCA6D-7442-4D4A-8E73-1EEC0082A62D}" destId="{13BDA284-8DD7-EE40-8807-B888DB60553A}" srcOrd="0" destOrd="1" presId="urn:microsoft.com/office/officeart/2005/8/layout/hList1"/>
    <dgm:cxn modelId="{3DFB529F-77D2-6A49-8637-1079DF7CB680}" srcId="{D27A5668-2F99-F442-95BC-102853E2DE17}" destId="{31AA8F89-9F3D-2C44-9035-59DAA2F0D424}" srcOrd="1" destOrd="0" parTransId="{99917FD6-9A83-0242-97C5-E44B789D7A5A}" sibTransId="{7D5B68BA-58C9-2A4E-9AD1-253DDC744CC2}"/>
    <dgm:cxn modelId="{248B3A44-724A-8B44-8FF3-D910612B87F3}" srcId="{18CE4466-D702-F848-A0EC-E1F8E7ED5C3E}" destId="{E82AD75A-28B6-8546-903A-DA89C6CDA6EF}" srcOrd="1" destOrd="0" parTransId="{AEC774A1-3BBC-CD46-9695-4B0BCB79A275}" sibTransId="{B181C693-80E3-324A-8719-17A7D514B7B4}"/>
    <dgm:cxn modelId="{140E16DD-9CA8-9D48-AFF3-D14AFC69C845}" srcId="{18CE4466-D702-F848-A0EC-E1F8E7ED5C3E}" destId="{F7708A6C-C926-214C-8490-1A12B0D762EA}" srcOrd="0" destOrd="0" parTransId="{B49A76A8-6271-2D4B-AC6E-F6058E924EF7}" sibTransId="{5527F0B3-5D92-0D4A-8357-5C6585EEDA0D}"/>
    <dgm:cxn modelId="{FEDC57CF-C02F-CD4A-BC51-8B6E0718CAD4}" srcId="{D27A5668-2F99-F442-95BC-102853E2DE17}" destId="{75DAA30D-A9EC-224E-9D88-BD04FAD610B1}" srcOrd="0" destOrd="0" parTransId="{72FD6B87-119A-1342-8E94-7603EAA9D3D3}" sibTransId="{98B33312-4DCC-F145-9332-B017CC0779BC}"/>
    <dgm:cxn modelId="{F7F88AFE-E569-1444-A822-C20FEE5236F8}" srcId="{D27A5668-2F99-F442-95BC-102853E2DE17}" destId="{DA40291C-3CD9-4A4C-B6CC-1E5555BE82BC}" srcOrd="2" destOrd="0" parTransId="{DB462D26-27C8-7941-A749-DA31296655E6}" sibTransId="{FFCC900D-4548-9C44-9592-5ABBDFFE6AB8}"/>
    <dgm:cxn modelId="{62B99A14-DEE2-E740-8B67-D409B459BDF9}" srcId="{DBBDD0A7-DE01-5546-8A48-36FD3629285F}" destId="{18CE4466-D702-F848-A0EC-E1F8E7ED5C3E}" srcOrd="1" destOrd="0" parTransId="{547C3C7B-DD83-E44E-81A1-AC35419D8156}" sibTransId="{CA1AD514-940B-5C43-A44E-A3B53FACE2F4}"/>
    <dgm:cxn modelId="{B1E73002-65E0-E749-BFDC-C77EA22DBE82}" type="presOf" srcId="{FF21D252-12A3-CA41-8B8F-D0EFC69A1B10}" destId="{43481FA1-0C0C-D040-940D-5E014E68C238}" srcOrd="0" destOrd="2" presId="urn:microsoft.com/office/officeart/2005/8/layout/hList1"/>
    <dgm:cxn modelId="{584893FA-FAF9-4649-8057-19BFAE44CCD4}" type="presOf" srcId="{F9BA47AA-5D6C-3F42-BFC7-61DDE36DFFEE}" destId="{BD731226-C05A-3342-85AE-DD818C7F6A0C}" srcOrd="0" destOrd="0" presId="urn:microsoft.com/office/officeart/2005/8/layout/hList1"/>
    <dgm:cxn modelId="{617130AC-2108-5D41-9FAE-03DDEF3D7F46}" type="presOf" srcId="{31AA8F89-9F3D-2C44-9035-59DAA2F0D424}" destId="{3D7368B0-1392-B749-B173-4084E42944B0}" srcOrd="0" destOrd="1" presId="urn:microsoft.com/office/officeart/2005/8/layout/hList1"/>
    <dgm:cxn modelId="{B483D39A-5B74-CB42-8C91-E10C5145CEB0}" srcId="{18CE4466-D702-F848-A0EC-E1F8E7ED5C3E}" destId="{AFBCF961-EDC6-E848-A388-ADEC7EF1ACCA}" srcOrd="2" destOrd="0" parTransId="{7DC54810-6DA3-7840-892C-9AFC6756C56B}" sibTransId="{3B585E35-3BB3-C84E-B3FD-0400B923A2DC}"/>
    <dgm:cxn modelId="{3EAC7A35-636B-9F49-99A7-2EA5220975C6}" type="presOf" srcId="{6970F164-5072-194F-8811-9F23B90E094D}" destId="{BD731226-C05A-3342-85AE-DD818C7F6A0C}" srcOrd="0" destOrd="1" presId="urn:microsoft.com/office/officeart/2005/8/layout/hList1"/>
    <dgm:cxn modelId="{1D9F3A01-7872-7746-9DC7-5D20559F953A}" type="presOf" srcId="{82248C10-54B4-5F47-BA49-3E4523EA198E}" destId="{43481FA1-0C0C-D040-940D-5E014E68C238}" srcOrd="0" destOrd="1" presId="urn:microsoft.com/office/officeart/2005/8/layout/hList1"/>
    <dgm:cxn modelId="{D08A79FF-026F-234B-BD5B-6641C1F5DDD6}" type="presOf" srcId="{B77C80A6-DCFF-C44A-8897-D55160DAA12F}" destId="{E7376B27-B904-8A4F-9CC2-F3100712F49B}" srcOrd="0" destOrd="0" presId="urn:microsoft.com/office/officeart/2005/8/layout/hList1"/>
    <dgm:cxn modelId="{7F45CF2B-2154-8C43-BB08-E8003B1E950F}" srcId="{B4A1B52B-91F7-7341-B9A6-6130A55988A0}" destId="{DC240F07-48E0-4D47-8631-0C6E513FCE95}" srcOrd="0" destOrd="0" parTransId="{6FB7CA3E-D230-2747-8100-8D9720BCDF2B}" sibTransId="{639A1366-2EBE-E843-B933-0653848447FA}"/>
    <dgm:cxn modelId="{BB75C191-C7AF-EF44-A4CB-6CB686215180}" srcId="{51E70341-931A-504E-A268-31BC542862DA}" destId="{9EEC6017-E6AB-CD47-A708-E9F74E5D5592}" srcOrd="2" destOrd="0" parTransId="{B1E4E8B6-A129-9242-91B7-EA5ADE554B72}" sibTransId="{CC7BFA87-92FC-8847-8113-D02830D83860}"/>
    <dgm:cxn modelId="{40D460A2-CDF7-5946-8A6C-22D3F3F20F20}" srcId="{DBBDD0A7-DE01-5546-8A48-36FD3629285F}" destId="{D27A5668-2F99-F442-95BC-102853E2DE17}" srcOrd="4" destOrd="0" parTransId="{508761B6-A0A5-9B48-94BF-D01BA9E61C30}" sibTransId="{ECEE2486-2618-CA45-A067-FB7BF73E8887}"/>
    <dgm:cxn modelId="{09631BC5-C788-BD49-AECC-D6564276F179}" srcId="{DBBDD0A7-DE01-5546-8A48-36FD3629285F}" destId="{51E70341-931A-504E-A268-31BC542862DA}" srcOrd="2" destOrd="0" parTransId="{8873F912-A7F1-C047-B24F-1C8D88E2C7E7}" sibTransId="{6C11F390-93C2-A643-AF67-38EA5E823D81}"/>
    <dgm:cxn modelId="{BB9FF301-BE2F-7D48-8427-839DCE55662F}" srcId="{51E70341-931A-504E-A268-31BC542862DA}" destId="{F9BA47AA-5D6C-3F42-BFC7-61DDE36DFFEE}" srcOrd="0" destOrd="0" parTransId="{1FFC1C99-47CA-6249-BE50-04C600FF6516}" sibTransId="{F38C2ADB-C65F-1045-8F2C-C24355A94DEA}"/>
    <dgm:cxn modelId="{985126D9-B612-3A41-BDFA-4E76B25C27DA}" type="presOf" srcId="{B4A1B52B-91F7-7341-B9A6-6130A55988A0}" destId="{A595124A-2ED4-1F40-96E3-AAA8DDAAEDBE}" srcOrd="0" destOrd="0" presId="urn:microsoft.com/office/officeart/2005/8/layout/hList1"/>
    <dgm:cxn modelId="{79FD420D-A530-D54D-A8B9-58BAA9C909F8}" srcId="{DBBDD0A7-DE01-5546-8A48-36FD3629285F}" destId="{B4A1B52B-91F7-7341-B9A6-6130A55988A0}" srcOrd="0" destOrd="0" parTransId="{EA38DDA7-A54E-C244-B7CF-BC4CD74A8876}" sibTransId="{E04907BF-F955-E442-8B97-8884295D082E}"/>
    <dgm:cxn modelId="{0E69213D-3F66-5949-B165-59EB580F289F}" type="presOf" srcId="{51E70341-931A-504E-A268-31BC542862DA}" destId="{6ECE7FCE-ADA4-F644-B0EB-0020B678D833}" srcOrd="0" destOrd="0" presId="urn:microsoft.com/office/officeart/2005/8/layout/hList1"/>
    <dgm:cxn modelId="{88CCBFA6-FF49-FE44-9763-A3DEF6A68CF8}" type="presOf" srcId="{E82AD75A-28B6-8546-903A-DA89C6CDA6EF}" destId="{069EC20E-9DCD-9542-97D2-EC50E392C34F}" srcOrd="0" destOrd="1" presId="urn:microsoft.com/office/officeart/2005/8/layout/hList1"/>
    <dgm:cxn modelId="{EF9FF5AA-C888-A345-8D8E-512348E4BC9D}" type="presOf" srcId="{48C91DFB-236A-184C-BB90-874140BE1244}" destId="{13BDA284-8DD7-EE40-8807-B888DB60553A}" srcOrd="0" destOrd="2" presId="urn:microsoft.com/office/officeart/2005/8/layout/hList1"/>
    <dgm:cxn modelId="{3ACD1B19-3A0A-4F4B-A517-B96807E6485C}" srcId="{B77C80A6-DCFF-C44A-8897-D55160DAA12F}" destId="{FF21D252-12A3-CA41-8B8F-D0EFC69A1B10}" srcOrd="2" destOrd="0" parTransId="{CA5B424E-6443-CA4B-A6D9-92196E04C092}" sibTransId="{D0163F35-7832-114E-A7C9-4C0687B32ED7}"/>
    <dgm:cxn modelId="{323886F2-CEAF-A143-BCD6-FF70F57EDB3F}" type="presOf" srcId="{D27A5668-2F99-F442-95BC-102853E2DE17}" destId="{4B66786D-3C54-3A43-B574-577300E4A1E5}" srcOrd="0" destOrd="0" presId="urn:microsoft.com/office/officeart/2005/8/layout/hList1"/>
    <dgm:cxn modelId="{84815590-2EAF-B04F-ABAE-10755F40AB78}" type="presOf" srcId="{DC240F07-48E0-4D47-8631-0C6E513FCE95}" destId="{13BDA284-8DD7-EE40-8807-B888DB60553A}" srcOrd="0" destOrd="0" presId="urn:microsoft.com/office/officeart/2005/8/layout/hList1"/>
    <dgm:cxn modelId="{79358A0B-1ADA-0747-920A-77459EE40E56}" type="presOf" srcId="{F7708A6C-C926-214C-8490-1A12B0D762EA}" destId="{069EC20E-9DCD-9542-97D2-EC50E392C34F}" srcOrd="0" destOrd="0" presId="urn:microsoft.com/office/officeart/2005/8/layout/hList1"/>
    <dgm:cxn modelId="{7B7D129B-F5FB-1A40-BD14-EF391D32E63C}" srcId="{B77C80A6-DCFF-C44A-8897-D55160DAA12F}" destId="{2737D4CE-A7B5-B640-B49C-9539E6D3D3AF}" srcOrd="0" destOrd="0" parTransId="{0ADF186A-B2F6-B14B-97FC-4B1B4D561FB3}" sibTransId="{E6822B08-0AD9-5146-872C-503C08F07A88}"/>
    <dgm:cxn modelId="{7B552ED0-1096-3A4F-8D68-1246C42F546F}" type="presOf" srcId="{DA40291C-3CD9-4A4C-B6CC-1E5555BE82BC}" destId="{3D7368B0-1392-B749-B173-4084E42944B0}" srcOrd="0" destOrd="2" presId="urn:microsoft.com/office/officeart/2005/8/layout/hList1"/>
    <dgm:cxn modelId="{1B37D56E-94C7-F145-9645-FDF4D387C516}" type="presOf" srcId="{75DAA30D-A9EC-224E-9D88-BD04FAD610B1}" destId="{3D7368B0-1392-B749-B173-4084E42944B0}" srcOrd="0" destOrd="0" presId="urn:microsoft.com/office/officeart/2005/8/layout/hList1"/>
    <dgm:cxn modelId="{E3943057-7877-6D49-AEAB-10A384460001}" type="presOf" srcId="{AFBCF961-EDC6-E848-A388-ADEC7EF1ACCA}" destId="{069EC20E-9DCD-9542-97D2-EC50E392C34F}" srcOrd="0" destOrd="2" presId="urn:microsoft.com/office/officeart/2005/8/layout/hList1"/>
    <dgm:cxn modelId="{ECEDFA11-8E6D-1641-8E5E-624D35A4D644}" type="presParOf" srcId="{5DFEDC82-4F1B-7249-88B4-CF70948B8B53}" destId="{FEC78F3A-C460-3A4E-9F8B-07A249BF7B5D}" srcOrd="0" destOrd="0" presId="urn:microsoft.com/office/officeart/2005/8/layout/hList1"/>
    <dgm:cxn modelId="{894EB5C8-4124-6645-B800-D2EF0D09A546}" type="presParOf" srcId="{FEC78F3A-C460-3A4E-9F8B-07A249BF7B5D}" destId="{A595124A-2ED4-1F40-96E3-AAA8DDAAEDBE}" srcOrd="0" destOrd="0" presId="urn:microsoft.com/office/officeart/2005/8/layout/hList1"/>
    <dgm:cxn modelId="{B998528C-511E-8F4F-801C-77DA9C328320}" type="presParOf" srcId="{FEC78F3A-C460-3A4E-9F8B-07A249BF7B5D}" destId="{13BDA284-8DD7-EE40-8807-B888DB60553A}" srcOrd="1" destOrd="0" presId="urn:microsoft.com/office/officeart/2005/8/layout/hList1"/>
    <dgm:cxn modelId="{4D2A0CAA-844A-E445-B44E-67602C27F074}" type="presParOf" srcId="{5DFEDC82-4F1B-7249-88B4-CF70948B8B53}" destId="{662FFF13-9A5B-0543-AF76-E5F948764158}" srcOrd="1" destOrd="0" presId="urn:microsoft.com/office/officeart/2005/8/layout/hList1"/>
    <dgm:cxn modelId="{D7EA08ED-10AA-8744-943C-EB01C93B42B0}" type="presParOf" srcId="{5DFEDC82-4F1B-7249-88B4-CF70948B8B53}" destId="{D406709B-F45B-C840-B40D-AFA2BF314876}" srcOrd="2" destOrd="0" presId="urn:microsoft.com/office/officeart/2005/8/layout/hList1"/>
    <dgm:cxn modelId="{667EA203-3EE7-144E-9629-86606E97B371}" type="presParOf" srcId="{D406709B-F45B-C840-B40D-AFA2BF314876}" destId="{E93B86B8-F215-2F41-A62A-367F4B8E7353}" srcOrd="0" destOrd="0" presId="urn:microsoft.com/office/officeart/2005/8/layout/hList1"/>
    <dgm:cxn modelId="{B79CB42B-FF94-554C-8E05-A47F03D84143}" type="presParOf" srcId="{D406709B-F45B-C840-B40D-AFA2BF314876}" destId="{069EC20E-9DCD-9542-97D2-EC50E392C34F}" srcOrd="1" destOrd="0" presId="urn:microsoft.com/office/officeart/2005/8/layout/hList1"/>
    <dgm:cxn modelId="{42E96610-2202-1F45-BBDC-FFCF9F72D93B}" type="presParOf" srcId="{5DFEDC82-4F1B-7249-88B4-CF70948B8B53}" destId="{8F49912A-0943-9345-AB81-2688B896E27D}" srcOrd="3" destOrd="0" presId="urn:microsoft.com/office/officeart/2005/8/layout/hList1"/>
    <dgm:cxn modelId="{275E1B86-1570-C045-A307-D487A3551083}" type="presParOf" srcId="{5DFEDC82-4F1B-7249-88B4-CF70948B8B53}" destId="{329DF4A8-0172-9943-B471-7268A28AF68F}" srcOrd="4" destOrd="0" presId="urn:microsoft.com/office/officeart/2005/8/layout/hList1"/>
    <dgm:cxn modelId="{A71950CB-1180-8744-B2C8-734BABBE805A}" type="presParOf" srcId="{329DF4A8-0172-9943-B471-7268A28AF68F}" destId="{6ECE7FCE-ADA4-F644-B0EB-0020B678D833}" srcOrd="0" destOrd="0" presId="urn:microsoft.com/office/officeart/2005/8/layout/hList1"/>
    <dgm:cxn modelId="{6DE830FE-B56B-0649-9E63-7B3D3BFAA35D}" type="presParOf" srcId="{329DF4A8-0172-9943-B471-7268A28AF68F}" destId="{BD731226-C05A-3342-85AE-DD818C7F6A0C}" srcOrd="1" destOrd="0" presId="urn:microsoft.com/office/officeart/2005/8/layout/hList1"/>
    <dgm:cxn modelId="{772DDB92-E6F4-1B44-97D1-E2ACBD4F3C4F}" type="presParOf" srcId="{5DFEDC82-4F1B-7249-88B4-CF70948B8B53}" destId="{D0ED87BD-0E5F-4640-9A5F-2DA7232F35E3}" srcOrd="5" destOrd="0" presId="urn:microsoft.com/office/officeart/2005/8/layout/hList1"/>
    <dgm:cxn modelId="{2DFC1CAB-051F-B94B-A46A-26080184BB16}" type="presParOf" srcId="{5DFEDC82-4F1B-7249-88B4-CF70948B8B53}" destId="{E2C64A01-4177-5747-8003-DD4CC2CAE49B}" srcOrd="6" destOrd="0" presId="urn:microsoft.com/office/officeart/2005/8/layout/hList1"/>
    <dgm:cxn modelId="{6C66381A-0FA7-2F40-869C-A3A525CF5CF4}" type="presParOf" srcId="{E2C64A01-4177-5747-8003-DD4CC2CAE49B}" destId="{E7376B27-B904-8A4F-9CC2-F3100712F49B}" srcOrd="0" destOrd="0" presId="urn:microsoft.com/office/officeart/2005/8/layout/hList1"/>
    <dgm:cxn modelId="{F66A912A-5088-9E4C-BAEE-792DB1DCDC26}" type="presParOf" srcId="{E2C64A01-4177-5747-8003-DD4CC2CAE49B}" destId="{43481FA1-0C0C-D040-940D-5E014E68C238}" srcOrd="1" destOrd="0" presId="urn:microsoft.com/office/officeart/2005/8/layout/hList1"/>
    <dgm:cxn modelId="{8D9FAB06-C0C9-3E4A-AED6-22C4AA664D04}" type="presParOf" srcId="{5DFEDC82-4F1B-7249-88B4-CF70948B8B53}" destId="{3B4888A8-42C5-2B4B-9228-A349472B052A}" srcOrd="7" destOrd="0" presId="urn:microsoft.com/office/officeart/2005/8/layout/hList1"/>
    <dgm:cxn modelId="{24C513BC-045A-D549-A236-67681F905CDB}" type="presParOf" srcId="{5DFEDC82-4F1B-7249-88B4-CF70948B8B53}" destId="{4010DABC-796D-3148-B829-69565CCCB828}" srcOrd="8" destOrd="0" presId="urn:microsoft.com/office/officeart/2005/8/layout/hList1"/>
    <dgm:cxn modelId="{2AF02ADE-D43C-5C43-BCAD-70B52E9D2727}" type="presParOf" srcId="{4010DABC-796D-3148-B829-69565CCCB828}" destId="{4B66786D-3C54-3A43-B574-577300E4A1E5}" srcOrd="0" destOrd="0" presId="urn:microsoft.com/office/officeart/2005/8/layout/hList1"/>
    <dgm:cxn modelId="{A7E18B94-793E-0745-A705-2EB79F755114}" type="presParOf" srcId="{4010DABC-796D-3148-B829-69565CCCB828}" destId="{3D7368B0-1392-B749-B173-4084E42944B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95124A-2ED4-1F40-96E3-AAA8DDAAEDBE}">
      <dsp:nvSpPr>
        <dsp:cNvPr id="0" name=""/>
        <dsp:cNvSpPr/>
      </dsp:nvSpPr>
      <dsp:spPr>
        <a:xfrm>
          <a:off x="3810" y="1632163"/>
          <a:ext cx="1460499" cy="58419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Cat 1</a:t>
          </a:r>
          <a:endParaRPr lang="en-US" sz="2600" kern="1200" dirty="0"/>
        </a:p>
      </dsp:txBody>
      <dsp:txXfrm>
        <a:off x="3810" y="1632163"/>
        <a:ext cx="1460499" cy="584199"/>
      </dsp:txXfrm>
    </dsp:sp>
    <dsp:sp modelId="{13BDA284-8DD7-EE40-8807-B888DB60553A}">
      <dsp:nvSpPr>
        <dsp:cNvPr id="0" name=""/>
        <dsp:cNvSpPr/>
      </dsp:nvSpPr>
      <dsp:spPr>
        <a:xfrm>
          <a:off x="3810" y="2216363"/>
          <a:ext cx="1460499" cy="157013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endParaRPr lang="en-US" sz="2600" kern="1200" dirty="0"/>
        </a:p>
        <a:p>
          <a:pPr marL="228600" lvl="1" indent="-228600" algn="l" defTabSz="1155700">
            <a:lnSpc>
              <a:spcPct val="90000"/>
            </a:lnSpc>
            <a:spcBef>
              <a:spcPct val="0"/>
            </a:spcBef>
            <a:spcAft>
              <a:spcPct val="15000"/>
            </a:spcAft>
            <a:buChar char="•"/>
          </a:pPr>
          <a:endParaRPr lang="en-US" sz="2600" kern="1200" dirty="0"/>
        </a:p>
        <a:p>
          <a:pPr marL="228600" lvl="1" indent="-228600" algn="l" defTabSz="1155700">
            <a:lnSpc>
              <a:spcPct val="90000"/>
            </a:lnSpc>
            <a:spcBef>
              <a:spcPct val="0"/>
            </a:spcBef>
            <a:spcAft>
              <a:spcPct val="15000"/>
            </a:spcAft>
            <a:buChar char="•"/>
          </a:pPr>
          <a:r>
            <a:rPr lang="en-US" sz="2600" kern="1200" dirty="0" smtClean="0"/>
            <a:t>[Text]</a:t>
          </a:r>
          <a:endParaRPr lang="en-US" sz="2600" kern="1200" dirty="0"/>
        </a:p>
      </dsp:txBody>
      <dsp:txXfrm>
        <a:off x="3810" y="2216363"/>
        <a:ext cx="1460499" cy="1570139"/>
      </dsp:txXfrm>
    </dsp:sp>
    <dsp:sp modelId="{E93B86B8-F215-2F41-A62A-367F4B8E7353}">
      <dsp:nvSpPr>
        <dsp:cNvPr id="0" name=""/>
        <dsp:cNvSpPr/>
      </dsp:nvSpPr>
      <dsp:spPr>
        <a:xfrm>
          <a:off x="1668780" y="1632163"/>
          <a:ext cx="1460499" cy="58419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Cat 2</a:t>
          </a:r>
          <a:endParaRPr lang="en-US" sz="2600" kern="1200" dirty="0"/>
        </a:p>
      </dsp:txBody>
      <dsp:txXfrm>
        <a:off x="1668780" y="1632163"/>
        <a:ext cx="1460499" cy="584199"/>
      </dsp:txXfrm>
    </dsp:sp>
    <dsp:sp modelId="{069EC20E-9DCD-9542-97D2-EC50E392C34F}">
      <dsp:nvSpPr>
        <dsp:cNvPr id="0" name=""/>
        <dsp:cNvSpPr/>
      </dsp:nvSpPr>
      <dsp:spPr>
        <a:xfrm>
          <a:off x="1668780" y="2216363"/>
          <a:ext cx="1460499" cy="157013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endParaRPr lang="en-US" sz="2600" kern="1200" dirty="0"/>
        </a:p>
        <a:p>
          <a:pPr marL="228600" lvl="1" indent="-228600" algn="l" defTabSz="1155700">
            <a:lnSpc>
              <a:spcPct val="90000"/>
            </a:lnSpc>
            <a:spcBef>
              <a:spcPct val="0"/>
            </a:spcBef>
            <a:spcAft>
              <a:spcPct val="15000"/>
            </a:spcAft>
            <a:buChar char="•"/>
          </a:pPr>
          <a:endParaRPr lang="en-US" sz="2600" kern="1200" dirty="0"/>
        </a:p>
        <a:p>
          <a:pPr marL="228600" lvl="1" indent="-228600" algn="l" defTabSz="1155700">
            <a:lnSpc>
              <a:spcPct val="90000"/>
            </a:lnSpc>
            <a:spcBef>
              <a:spcPct val="0"/>
            </a:spcBef>
            <a:spcAft>
              <a:spcPct val="15000"/>
            </a:spcAft>
            <a:buChar char="•"/>
          </a:pPr>
          <a:r>
            <a:rPr lang="en-US" sz="2600" kern="1200" dirty="0" smtClean="0"/>
            <a:t>[Text]</a:t>
          </a:r>
          <a:endParaRPr lang="en-US" sz="2600" kern="1200" dirty="0"/>
        </a:p>
      </dsp:txBody>
      <dsp:txXfrm>
        <a:off x="1668780" y="2216363"/>
        <a:ext cx="1460499" cy="1570139"/>
      </dsp:txXfrm>
    </dsp:sp>
    <dsp:sp modelId="{6ECE7FCE-ADA4-F644-B0EB-0020B678D833}">
      <dsp:nvSpPr>
        <dsp:cNvPr id="0" name=""/>
        <dsp:cNvSpPr/>
      </dsp:nvSpPr>
      <dsp:spPr>
        <a:xfrm>
          <a:off x="3333750" y="1632163"/>
          <a:ext cx="1460499" cy="58419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Cat 3</a:t>
          </a:r>
          <a:endParaRPr lang="en-US" sz="2600" kern="1200" dirty="0"/>
        </a:p>
      </dsp:txBody>
      <dsp:txXfrm>
        <a:off x="3333750" y="1632163"/>
        <a:ext cx="1460499" cy="584199"/>
      </dsp:txXfrm>
    </dsp:sp>
    <dsp:sp modelId="{BD731226-C05A-3342-85AE-DD818C7F6A0C}">
      <dsp:nvSpPr>
        <dsp:cNvPr id="0" name=""/>
        <dsp:cNvSpPr/>
      </dsp:nvSpPr>
      <dsp:spPr>
        <a:xfrm>
          <a:off x="3333750" y="2216363"/>
          <a:ext cx="1460499" cy="157013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endParaRPr lang="en-US" sz="2600" kern="1200" dirty="0"/>
        </a:p>
        <a:p>
          <a:pPr marL="228600" lvl="1" indent="-228600" algn="l" defTabSz="1155700">
            <a:lnSpc>
              <a:spcPct val="90000"/>
            </a:lnSpc>
            <a:spcBef>
              <a:spcPct val="0"/>
            </a:spcBef>
            <a:spcAft>
              <a:spcPct val="15000"/>
            </a:spcAft>
            <a:buChar char="•"/>
          </a:pPr>
          <a:endParaRPr lang="en-US" sz="2600" kern="1200" dirty="0"/>
        </a:p>
        <a:p>
          <a:pPr marL="228600" lvl="1" indent="-228600" algn="l" defTabSz="1155700">
            <a:lnSpc>
              <a:spcPct val="90000"/>
            </a:lnSpc>
            <a:spcBef>
              <a:spcPct val="0"/>
            </a:spcBef>
            <a:spcAft>
              <a:spcPct val="15000"/>
            </a:spcAft>
            <a:buChar char="•"/>
          </a:pPr>
          <a:r>
            <a:rPr lang="en-US" sz="2600" kern="1200" dirty="0" smtClean="0"/>
            <a:t>[Text]</a:t>
          </a:r>
          <a:endParaRPr lang="en-US" sz="2600" kern="1200" dirty="0"/>
        </a:p>
      </dsp:txBody>
      <dsp:txXfrm>
        <a:off x="3333750" y="2216363"/>
        <a:ext cx="1460499" cy="1570139"/>
      </dsp:txXfrm>
    </dsp:sp>
    <dsp:sp modelId="{E7376B27-B904-8A4F-9CC2-F3100712F49B}">
      <dsp:nvSpPr>
        <dsp:cNvPr id="0" name=""/>
        <dsp:cNvSpPr/>
      </dsp:nvSpPr>
      <dsp:spPr>
        <a:xfrm>
          <a:off x="4998720" y="1632163"/>
          <a:ext cx="1460499" cy="58419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Cat 4</a:t>
          </a:r>
          <a:endParaRPr lang="en-US" sz="2600" kern="1200" dirty="0"/>
        </a:p>
      </dsp:txBody>
      <dsp:txXfrm>
        <a:off x="4998720" y="1632163"/>
        <a:ext cx="1460499" cy="584199"/>
      </dsp:txXfrm>
    </dsp:sp>
    <dsp:sp modelId="{43481FA1-0C0C-D040-940D-5E014E68C238}">
      <dsp:nvSpPr>
        <dsp:cNvPr id="0" name=""/>
        <dsp:cNvSpPr/>
      </dsp:nvSpPr>
      <dsp:spPr>
        <a:xfrm>
          <a:off x="4998720" y="2216363"/>
          <a:ext cx="1460499" cy="157013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[Text]</a:t>
          </a:r>
          <a:endParaRPr lang="en-US" sz="2600" kern="1200" dirty="0"/>
        </a:p>
        <a:p>
          <a:pPr marL="228600" lvl="1" indent="-228600" algn="l" defTabSz="1155700">
            <a:lnSpc>
              <a:spcPct val="90000"/>
            </a:lnSpc>
            <a:spcBef>
              <a:spcPct val="0"/>
            </a:spcBef>
            <a:spcAft>
              <a:spcPct val="15000"/>
            </a:spcAft>
            <a:buChar char="•"/>
          </a:pPr>
          <a:r>
            <a:rPr lang="en-US" sz="2600" kern="1200" dirty="0" smtClean="0"/>
            <a:t>[Text]</a:t>
          </a:r>
          <a:endParaRPr lang="en-US" sz="2600" kern="1200" dirty="0"/>
        </a:p>
        <a:p>
          <a:pPr marL="228600" lvl="1" indent="-228600" algn="l" defTabSz="1155700">
            <a:lnSpc>
              <a:spcPct val="90000"/>
            </a:lnSpc>
            <a:spcBef>
              <a:spcPct val="0"/>
            </a:spcBef>
            <a:spcAft>
              <a:spcPct val="15000"/>
            </a:spcAft>
            <a:buChar char="•"/>
          </a:pPr>
          <a:r>
            <a:rPr lang="en-US" sz="2600" kern="1200" dirty="0" smtClean="0"/>
            <a:t>[Text]</a:t>
          </a:r>
          <a:endParaRPr lang="en-US" sz="2600" kern="1200" dirty="0"/>
        </a:p>
      </dsp:txBody>
      <dsp:txXfrm>
        <a:off x="4998720" y="2216363"/>
        <a:ext cx="1460499" cy="1570139"/>
      </dsp:txXfrm>
    </dsp:sp>
    <dsp:sp modelId="{4B66786D-3C54-3A43-B574-577300E4A1E5}">
      <dsp:nvSpPr>
        <dsp:cNvPr id="0" name=""/>
        <dsp:cNvSpPr/>
      </dsp:nvSpPr>
      <dsp:spPr>
        <a:xfrm>
          <a:off x="6663689" y="1632163"/>
          <a:ext cx="1460499" cy="58419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Cat 5</a:t>
          </a:r>
          <a:endParaRPr lang="en-US" sz="2600" kern="1200" dirty="0"/>
        </a:p>
      </dsp:txBody>
      <dsp:txXfrm>
        <a:off x="6663689" y="1632163"/>
        <a:ext cx="1460499" cy="584199"/>
      </dsp:txXfrm>
    </dsp:sp>
    <dsp:sp modelId="{3D7368B0-1392-B749-B173-4084E42944B0}">
      <dsp:nvSpPr>
        <dsp:cNvPr id="0" name=""/>
        <dsp:cNvSpPr/>
      </dsp:nvSpPr>
      <dsp:spPr>
        <a:xfrm>
          <a:off x="6663689" y="2216363"/>
          <a:ext cx="1460499" cy="157013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[Text]</a:t>
          </a:r>
          <a:endParaRPr lang="en-US" sz="2600" kern="1200" dirty="0"/>
        </a:p>
        <a:p>
          <a:pPr marL="228600" lvl="1" indent="-228600" algn="l" defTabSz="1155700">
            <a:lnSpc>
              <a:spcPct val="90000"/>
            </a:lnSpc>
            <a:spcBef>
              <a:spcPct val="0"/>
            </a:spcBef>
            <a:spcAft>
              <a:spcPct val="15000"/>
            </a:spcAft>
            <a:buChar char="•"/>
          </a:pPr>
          <a:r>
            <a:rPr lang="en-US" sz="2600" kern="1200" dirty="0" smtClean="0"/>
            <a:t>[Text]</a:t>
          </a:r>
          <a:endParaRPr lang="en-US" sz="2600" kern="1200" dirty="0"/>
        </a:p>
        <a:p>
          <a:pPr marL="228600" lvl="1" indent="-228600" algn="l" defTabSz="1155700">
            <a:lnSpc>
              <a:spcPct val="90000"/>
            </a:lnSpc>
            <a:spcBef>
              <a:spcPct val="0"/>
            </a:spcBef>
            <a:spcAft>
              <a:spcPct val="15000"/>
            </a:spcAft>
            <a:buChar char="•"/>
          </a:pPr>
          <a:r>
            <a:rPr lang="en-US" sz="2600" kern="1200" dirty="0" smtClean="0"/>
            <a:t>[Text]</a:t>
          </a:r>
          <a:endParaRPr lang="en-US" sz="2600" kern="1200" dirty="0"/>
        </a:p>
      </dsp:txBody>
      <dsp:txXfrm>
        <a:off x="6663689" y="2216363"/>
        <a:ext cx="1460499" cy="157013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9A908-48A5-6A4B-8AB1-55ABE12FFE8C}" type="datetimeFigureOut">
              <a:rPr lang="en-US" smtClean="0"/>
              <a:t>5/4/18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9DFAE-C717-1247-894E-B70794DF519C}" type="slidenum">
              <a:rPr lang="en-US" smtClean="0"/>
              <a:t>‹#›</a:t>
            </a:fld>
            <a:endParaRPr lang="en-US"/>
          </a:p>
        </p:txBody>
      </p:sp>
    </p:spTree>
    <p:extLst>
      <p:ext uri="{BB962C8B-B14F-4D97-AF65-F5344CB8AC3E}">
        <p14:creationId xmlns:p14="http://schemas.microsoft.com/office/powerpoint/2010/main" val="257196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869B86-2D9D-7548-B42B-078CB10FEDD4}" type="datetimeFigureOut">
              <a:rPr lang="en-US" smtClean="0"/>
              <a:t>5/4/18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381DAA-BCEB-554E-AF44-C5CCDC98AD58}" type="slidenum">
              <a:rPr lang="en-US" smtClean="0"/>
              <a:t>‹#›</a:t>
            </a:fld>
            <a:endParaRPr lang="en-US"/>
          </a:p>
        </p:txBody>
      </p:sp>
    </p:spTree>
    <p:extLst>
      <p:ext uri="{BB962C8B-B14F-4D97-AF65-F5344CB8AC3E}">
        <p14:creationId xmlns:p14="http://schemas.microsoft.com/office/powerpoint/2010/main" val="1537734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869B86-2D9D-7548-B42B-078CB10FEDD4}" type="datetimeFigureOut">
              <a:rPr lang="en-US" smtClean="0"/>
              <a:t>5/4/18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381DAA-BCEB-554E-AF44-C5CCDC98AD58}" type="slidenum">
              <a:rPr lang="en-US" smtClean="0"/>
              <a:t>‹#›</a:t>
            </a:fld>
            <a:endParaRPr lang="en-US"/>
          </a:p>
        </p:txBody>
      </p:sp>
    </p:spTree>
    <p:extLst>
      <p:ext uri="{BB962C8B-B14F-4D97-AF65-F5344CB8AC3E}">
        <p14:creationId xmlns:p14="http://schemas.microsoft.com/office/powerpoint/2010/main" val="1153472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869B86-2D9D-7548-B42B-078CB10FEDD4}" type="datetimeFigureOut">
              <a:rPr lang="en-US" smtClean="0"/>
              <a:t>5/4/18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381DAA-BCEB-554E-AF44-C5CCDC98AD58}" type="slidenum">
              <a:rPr lang="en-US" smtClean="0"/>
              <a:t>‹#›</a:t>
            </a:fld>
            <a:endParaRPr lang="en-US"/>
          </a:p>
        </p:txBody>
      </p:sp>
    </p:spTree>
    <p:extLst>
      <p:ext uri="{BB962C8B-B14F-4D97-AF65-F5344CB8AC3E}">
        <p14:creationId xmlns:p14="http://schemas.microsoft.com/office/powerpoint/2010/main" val="1071745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869B86-2D9D-7548-B42B-078CB10FEDD4}" type="datetimeFigureOut">
              <a:rPr lang="en-US" smtClean="0"/>
              <a:t>5/4/18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381DAA-BCEB-554E-AF44-C5CCDC98AD58}" type="slidenum">
              <a:rPr lang="en-US" smtClean="0"/>
              <a:t>‹#›</a:t>
            </a:fld>
            <a:endParaRPr lang="en-US"/>
          </a:p>
        </p:txBody>
      </p:sp>
    </p:spTree>
    <p:extLst>
      <p:ext uri="{BB962C8B-B14F-4D97-AF65-F5344CB8AC3E}">
        <p14:creationId xmlns:p14="http://schemas.microsoft.com/office/powerpoint/2010/main" val="1888491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869B86-2D9D-7548-B42B-078CB10FEDD4}" type="datetimeFigureOut">
              <a:rPr lang="en-US" smtClean="0"/>
              <a:t>5/4/18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381DAA-BCEB-554E-AF44-C5CCDC98AD58}" type="slidenum">
              <a:rPr lang="en-US" smtClean="0"/>
              <a:t>‹#›</a:t>
            </a:fld>
            <a:endParaRPr lang="en-US"/>
          </a:p>
        </p:txBody>
      </p:sp>
    </p:spTree>
    <p:extLst>
      <p:ext uri="{BB962C8B-B14F-4D97-AF65-F5344CB8AC3E}">
        <p14:creationId xmlns:p14="http://schemas.microsoft.com/office/powerpoint/2010/main" val="68909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869B86-2D9D-7548-B42B-078CB10FEDD4}" type="datetimeFigureOut">
              <a:rPr lang="en-US" smtClean="0"/>
              <a:t>5/4/18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381DAA-BCEB-554E-AF44-C5CCDC98AD58}" type="slidenum">
              <a:rPr lang="en-US" smtClean="0"/>
              <a:t>‹#›</a:t>
            </a:fld>
            <a:endParaRPr lang="en-US"/>
          </a:p>
        </p:txBody>
      </p:sp>
    </p:spTree>
    <p:extLst>
      <p:ext uri="{BB962C8B-B14F-4D97-AF65-F5344CB8AC3E}">
        <p14:creationId xmlns:p14="http://schemas.microsoft.com/office/powerpoint/2010/main" val="664549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869B86-2D9D-7548-B42B-078CB10FEDD4}" type="datetimeFigureOut">
              <a:rPr lang="en-US" smtClean="0"/>
              <a:t>5/4/18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381DAA-BCEB-554E-AF44-C5CCDC98AD58}" type="slidenum">
              <a:rPr lang="en-US" smtClean="0"/>
              <a:t>‹#›</a:t>
            </a:fld>
            <a:endParaRPr lang="en-US"/>
          </a:p>
        </p:txBody>
      </p:sp>
    </p:spTree>
    <p:extLst>
      <p:ext uri="{BB962C8B-B14F-4D97-AF65-F5344CB8AC3E}">
        <p14:creationId xmlns:p14="http://schemas.microsoft.com/office/powerpoint/2010/main" val="2289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869B86-2D9D-7548-B42B-078CB10FEDD4}" type="datetimeFigureOut">
              <a:rPr lang="en-US" smtClean="0"/>
              <a:t>5/4/18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381DAA-BCEB-554E-AF44-C5CCDC98AD58}" type="slidenum">
              <a:rPr lang="en-US" smtClean="0"/>
              <a:t>‹#›</a:t>
            </a:fld>
            <a:endParaRPr lang="en-US"/>
          </a:p>
        </p:txBody>
      </p:sp>
    </p:spTree>
    <p:extLst>
      <p:ext uri="{BB962C8B-B14F-4D97-AF65-F5344CB8AC3E}">
        <p14:creationId xmlns:p14="http://schemas.microsoft.com/office/powerpoint/2010/main" val="44112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869B86-2D9D-7548-B42B-078CB10FEDD4}" type="datetimeFigureOut">
              <a:rPr lang="en-US" smtClean="0"/>
              <a:t>5/4/18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381DAA-BCEB-554E-AF44-C5CCDC98AD58}" type="slidenum">
              <a:rPr lang="en-US" smtClean="0"/>
              <a:t>‹#›</a:t>
            </a:fld>
            <a:endParaRPr lang="en-US"/>
          </a:p>
        </p:txBody>
      </p:sp>
    </p:spTree>
    <p:extLst>
      <p:ext uri="{BB962C8B-B14F-4D97-AF65-F5344CB8AC3E}">
        <p14:creationId xmlns:p14="http://schemas.microsoft.com/office/powerpoint/2010/main" val="956595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869B86-2D9D-7548-B42B-078CB10FEDD4}" type="datetimeFigureOut">
              <a:rPr lang="en-US" smtClean="0"/>
              <a:t>5/4/18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381DAA-BCEB-554E-AF44-C5CCDC98AD58}" type="slidenum">
              <a:rPr lang="en-US" smtClean="0"/>
              <a:t>‹#›</a:t>
            </a:fld>
            <a:endParaRPr lang="en-US"/>
          </a:p>
        </p:txBody>
      </p:sp>
    </p:spTree>
    <p:extLst>
      <p:ext uri="{BB962C8B-B14F-4D97-AF65-F5344CB8AC3E}">
        <p14:creationId xmlns:p14="http://schemas.microsoft.com/office/powerpoint/2010/main" val="1443382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869B86-2D9D-7548-B42B-078CB10FEDD4}" type="datetimeFigureOut">
              <a:rPr lang="en-US" smtClean="0"/>
              <a:t>5/4/18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381DAA-BCEB-554E-AF44-C5CCDC98AD58}" type="slidenum">
              <a:rPr lang="en-US" smtClean="0"/>
              <a:t>‹#›</a:t>
            </a:fld>
            <a:endParaRPr lang="en-US"/>
          </a:p>
        </p:txBody>
      </p:sp>
    </p:spTree>
    <p:extLst>
      <p:ext uri="{BB962C8B-B14F-4D97-AF65-F5344CB8AC3E}">
        <p14:creationId xmlns:p14="http://schemas.microsoft.com/office/powerpoint/2010/main" val="9477622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869B86-2D9D-7548-B42B-078CB10FEDD4}" type="datetimeFigureOut">
              <a:rPr lang="en-US" smtClean="0"/>
              <a:t>5/4/18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381DAA-BCEB-554E-AF44-C5CCDC98AD58}" type="slidenum">
              <a:rPr lang="en-US" smtClean="0"/>
              <a:t>‹#›</a:t>
            </a:fld>
            <a:endParaRPr lang="en-US"/>
          </a:p>
        </p:txBody>
      </p:sp>
    </p:spTree>
    <p:extLst>
      <p:ext uri="{BB962C8B-B14F-4D97-AF65-F5344CB8AC3E}">
        <p14:creationId xmlns:p14="http://schemas.microsoft.com/office/powerpoint/2010/main" val="634868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jpg"/><Relationship Id="rId4" Type="http://schemas.openxmlformats.org/officeDocument/2006/relationships/image" Target="../media/image13.jpg"/><Relationship Id="rId5" Type="http://schemas.openxmlformats.org/officeDocument/2006/relationships/image" Target="../media/image14.jpg"/><Relationship Id="rId6" Type="http://schemas.openxmlformats.org/officeDocument/2006/relationships/image" Target="../media/image15.jpg"/><Relationship Id="rId7" Type="http://schemas.openxmlformats.org/officeDocument/2006/relationships/image" Target="../media/image16.jpg"/><Relationship Id="rId1" Type="http://schemas.openxmlformats.org/officeDocument/2006/relationships/slideLayout" Target="../slideLayouts/slideLayout6.xml"/><Relationship Id="rId2" Type="http://schemas.openxmlformats.org/officeDocument/2006/relationships/image" Target="../media/image1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jpg"/><Relationship Id="rId3" Type="http://schemas.openxmlformats.org/officeDocument/2006/relationships/image" Target="../media/image2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toptal.com/developers/sorting-algorithm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diagramData" Target="../diagrams/data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Workshop</a:t>
            </a:r>
            <a:endParaRPr lang="en-US" dirty="0"/>
          </a:p>
        </p:txBody>
      </p:sp>
      <p:sp>
        <p:nvSpPr>
          <p:cNvPr id="3" name="Subtitle 2"/>
          <p:cNvSpPr>
            <a:spLocks noGrp="1"/>
          </p:cNvSpPr>
          <p:nvPr>
            <p:ph type="subTitle" idx="1"/>
          </p:nvPr>
        </p:nvSpPr>
        <p:spPr/>
        <p:txBody>
          <a:bodyPr/>
          <a:lstStyle/>
          <a:p>
            <a:r>
              <a:rPr lang="en-US" dirty="0" smtClean="0">
                <a:solidFill>
                  <a:schemeClr val="bg1">
                    <a:lumMod val="50000"/>
                  </a:schemeClr>
                </a:solidFill>
              </a:rPr>
              <a:t>Abel Sanchez</a:t>
            </a:r>
            <a:endParaRPr lang="en-US" dirty="0">
              <a:solidFill>
                <a:schemeClr val="bg1">
                  <a:lumMod val="50000"/>
                </a:schemeClr>
              </a:solidFill>
            </a:endParaRPr>
          </a:p>
        </p:txBody>
      </p:sp>
    </p:spTree>
    <p:extLst>
      <p:ext uri="{BB962C8B-B14F-4D97-AF65-F5344CB8AC3E}">
        <p14:creationId xmlns:p14="http://schemas.microsoft.com/office/powerpoint/2010/main" val="18773214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sp>
        <p:nvSpPr>
          <p:cNvPr id="3" name="Content Placeholder 2"/>
          <p:cNvSpPr>
            <a:spLocks noGrp="1"/>
          </p:cNvSpPr>
          <p:nvPr>
            <p:ph idx="1"/>
          </p:nvPr>
        </p:nvSpPr>
        <p:spPr/>
        <p:txBody>
          <a:bodyPr/>
          <a:lstStyle/>
          <a:p>
            <a:r>
              <a:rPr lang="en-US" dirty="0" smtClean="0"/>
              <a:t>9-12 unplugged</a:t>
            </a:r>
          </a:p>
          <a:p>
            <a:r>
              <a:rPr lang="en-US" dirty="0" smtClean="0"/>
              <a:t>Mid-morning snacks</a:t>
            </a:r>
          </a:p>
          <a:p>
            <a:r>
              <a:rPr lang="en-US" dirty="0" smtClean="0"/>
              <a:t>12-1 lunch</a:t>
            </a:r>
          </a:p>
          <a:p>
            <a:r>
              <a:rPr lang="en-US" dirty="0" smtClean="0"/>
              <a:t>Mid-afternoon snacks</a:t>
            </a:r>
          </a:p>
          <a:p>
            <a:r>
              <a:rPr lang="en-US" dirty="0" smtClean="0"/>
              <a:t>1-3 code</a:t>
            </a:r>
          </a:p>
          <a:p>
            <a:r>
              <a:rPr lang="en-US" dirty="0" smtClean="0"/>
              <a:t>3-4 project</a:t>
            </a:r>
          </a:p>
          <a:p>
            <a:r>
              <a:rPr lang="en-US" dirty="0" smtClean="0"/>
              <a:t>4-5 wrap-up meeting, prepare for next day</a:t>
            </a:r>
            <a:endParaRPr lang="en-US" dirty="0"/>
          </a:p>
        </p:txBody>
      </p:sp>
    </p:spTree>
    <p:extLst>
      <p:ext uri="{BB962C8B-B14F-4D97-AF65-F5344CB8AC3E}">
        <p14:creationId xmlns:p14="http://schemas.microsoft.com/office/powerpoint/2010/main" val="2008956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 a scientist/engineer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856737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MONDAY</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3121373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Create Teams </a:t>
            </a:r>
            <a:r>
              <a:rPr lang="mr-IN" dirty="0" smtClean="0"/>
              <a:t>–</a:t>
            </a:r>
            <a:r>
              <a:rPr lang="en-US" dirty="0" smtClean="0"/>
              <a:t> 10 mins</a:t>
            </a:r>
            <a:endParaRPr lang="en-US" dirty="0"/>
          </a:p>
        </p:txBody>
      </p:sp>
      <p:sp>
        <p:nvSpPr>
          <p:cNvPr id="5" name="Content Placeholder 4"/>
          <p:cNvSpPr>
            <a:spLocks noGrp="1"/>
          </p:cNvSpPr>
          <p:nvPr>
            <p:ph idx="1"/>
          </p:nvPr>
        </p:nvSpPr>
        <p:spPr/>
        <p:txBody>
          <a:bodyPr/>
          <a:lstStyle/>
          <a:p>
            <a:r>
              <a:rPr lang="en-US" dirty="0" smtClean="0"/>
              <a:t>First activity of day </a:t>
            </a:r>
            <a:r>
              <a:rPr lang="mr-IN" dirty="0" smtClean="0"/>
              <a:t>–</a:t>
            </a:r>
            <a:r>
              <a:rPr lang="en-US" dirty="0" smtClean="0"/>
              <a:t> don’t explain</a:t>
            </a:r>
          </a:p>
          <a:p>
            <a:r>
              <a:rPr lang="en-US" dirty="0" smtClean="0"/>
              <a:t>Number 1-to-5</a:t>
            </a:r>
          </a:p>
          <a:p>
            <a:pPr lvl="1"/>
            <a:r>
              <a:rPr lang="en-US" dirty="0" smtClean="0"/>
              <a:t>1s together</a:t>
            </a:r>
          </a:p>
          <a:p>
            <a:pPr lvl="1"/>
            <a:r>
              <a:rPr lang="en-US" dirty="0" smtClean="0"/>
              <a:t>2s together</a:t>
            </a:r>
          </a:p>
          <a:p>
            <a:pPr lvl="1"/>
            <a:r>
              <a:rPr lang="en-US" dirty="0" err="1" smtClean="0"/>
              <a:t>Etc</a:t>
            </a:r>
            <a:endParaRPr lang="en-US" dirty="0" smtClean="0"/>
          </a:p>
          <a:p>
            <a:r>
              <a:rPr lang="en-US" dirty="0" smtClean="0"/>
              <a:t>Opportunity to talk about patterns later on</a:t>
            </a:r>
          </a:p>
        </p:txBody>
      </p:sp>
    </p:spTree>
    <p:extLst>
      <p:ext uri="{BB962C8B-B14F-4D97-AF65-F5344CB8AC3E}">
        <p14:creationId xmlns:p14="http://schemas.microsoft.com/office/powerpoint/2010/main" val="5754022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4300"/>
            <a:ext cx="9144000" cy="6629400"/>
          </a:xfrm>
          <a:prstGeom prst="rect">
            <a:avLst/>
          </a:prstGeom>
        </p:spPr>
      </p:pic>
    </p:spTree>
    <p:extLst>
      <p:ext uri="{BB962C8B-B14F-4D97-AF65-F5344CB8AC3E}">
        <p14:creationId xmlns:p14="http://schemas.microsoft.com/office/powerpoint/2010/main" val="217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 Introduce yourself </a:t>
            </a:r>
            <a:r>
              <a:rPr lang="mr-IN" dirty="0" smtClean="0"/>
              <a:t>–</a:t>
            </a:r>
            <a:r>
              <a:rPr lang="en-US" dirty="0" smtClean="0"/>
              <a:t> 15 mins </a:t>
            </a:r>
            <a:endParaRPr lang="en-US" dirty="0"/>
          </a:p>
        </p:txBody>
      </p:sp>
      <p:sp>
        <p:nvSpPr>
          <p:cNvPr id="3" name="Content Placeholder 2"/>
          <p:cNvSpPr>
            <a:spLocks noGrp="1"/>
          </p:cNvSpPr>
          <p:nvPr>
            <p:ph idx="1"/>
          </p:nvPr>
        </p:nvSpPr>
        <p:spPr/>
        <p:txBody>
          <a:bodyPr/>
          <a:lstStyle/>
          <a:p>
            <a:r>
              <a:rPr lang="en-US" dirty="0" smtClean="0"/>
              <a:t>Make it fun!</a:t>
            </a:r>
          </a:p>
          <a:p>
            <a:pPr lvl="1"/>
            <a:r>
              <a:rPr lang="en-US" dirty="0" smtClean="0"/>
              <a:t>Most will not know what MIT is - should we show a short video?</a:t>
            </a:r>
          </a:p>
          <a:p>
            <a:pPr lvl="1"/>
            <a:r>
              <a:rPr lang="en-US" dirty="0" smtClean="0"/>
              <a:t>Who are you?</a:t>
            </a:r>
          </a:p>
          <a:p>
            <a:pPr lvl="1"/>
            <a:r>
              <a:rPr lang="en-US" dirty="0" smtClean="0"/>
              <a:t>Where are you from?</a:t>
            </a:r>
          </a:p>
          <a:p>
            <a:pPr lvl="1"/>
            <a:r>
              <a:rPr lang="en-US" dirty="0" smtClean="0"/>
              <a:t>What do you do?</a:t>
            </a:r>
          </a:p>
          <a:p>
            <a:pPr lvl="1"/>
            <a:r>
              <a:rPr lang="en-US" dirty="0" smtClean="0"/>
              <a:t>What do you do for fun</a:t>
            </a:r>
          </a:p>
          <a:p>
            <a:pPr lvl="1"/>
            <a:r>
              <a:rPr lang="en-US" dirty="0" smtClean="0"/>
              <a:t>Let them see you as a scientist</a:t>
            </a:r>
          </a:p>
          <a:p>
            <a:pPr lvl="1"/>
            <a:r>
              <a:rPr lang="en-US" dirty="0" smtClean="0"/>
              <a:t>Let them see you as a person</a:t>
            </a:r>
          </a:p>
          <a:p>
            <a:pPr lvl="1"/>
            <a:r>
              <a:rPr lang="en-US" dirty="0" smtClean="0"/>
              <a:t>Pictures are great</a:t>
            </a:r>
          </a:p>
          <a:p>
            <a:r>
              <a:rPr lang="en-US" dirty="0" smtClean="0"/>
              <a:t>Optional: let them ask you questions about what you do</a:t>
            </a:r>
          </a:p>
        </p:txBody>
      </p:sp>
    </p:spTree>
    <p:extLst>
      <p:ext uri="{BB962C8B-B14F-4D97-AF65-F5344CB8AC3E}">
        <p14:creationId xmlns:p14="http://schemas.microsoft.com/office/powerpoint/2010/main" val="780476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5942" b="9530"/>
          <a:stretch/>
        </p:blipFill>
        <p:spPr>
          <a:xfrm>
            <a:off x="-1" y="0"/>
            <a:ext cx="12169833" cy="6858000"/>
          </a:xfrm>
          <a:prstGeom prst="rect">
            <a:avLst/>
          </a:prstGeom>
        </p:spPr>
      </p:pic>
    </p:spTree>
    <p:extLst>
      <p:ext uri="{BB962C8B-B14F-4D97-AF65-F5344CB8AC3E}">
        <p14:creationId xmlns:p14="http://schemas.microsoft.com/office/powerpoint/2010/main" val="1409940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Ice breaker </a:t>
            </a:r>
            <a:r>
              <a:rPr lang="mr-IN" dirty="0" smtClean="0"/>
              <a:t>–</a:t>
            </a:r>
            <a:r>
              <a:rPr lang="en-US" dirty="0" smtClean="0"/>
              <a:t> 30 mins</a:t>
            </a:r>
            <a:br>
              <a:rPr lang="en-US" dirty="0" smtClean="0"/>
            </a:br>
            <a:r>
              <a:rPr lang="en-US" dirty="0" smtClean="0"/>
              <a:t>Students: Introduce Yourself</a:t>
            </a:r>
            <a:endParaRPr lang="en-US" dirty="0"/>
          </a:p>
        </p:txBody>
      </p:sp>
      <p:sp>
        <p:nvSpPr>
          <p:cNvPr id="5" name="Content Placeholder 4"/>
          <p:cNvSpPr>
            <a:spLocks noGrp="1"/>
          </p:cNvSpPr>
          <p:nvPr>
            <p:ph idx="1"/>
          </p:nvPr>
        </p:nvSpPr>
        <p:spPr/>
        <p:txBody>
          <a:bodyPr/>
          <a:lstStyle/>
          <a:p>
            <a:r>
              <a:rPr lang="en-US" dirty="0" smtClean="0"/>
              <a:t>Name</a:t>
            </a:r>
          </a:p>
          <a:p>
            <a:r>
              <a:rPr lang="en-US" dirty="0" smtClean="0"/>
              <a:t>Why are you taking the class</a:t>
            </a:r>
          </a:p>
          <a:p>
            <a:r>
              <a:rPr lang="en-US" dirty="0" smtClean="0"/>
              <a:t>DO NOT ASK where are you from?</a:t>
            </a:r>
          </a:p>
          <a:p>
            <a:pPr lvl="1"/>
            <a:r>
              <a:rPr lang="en-US" dirty="0" smtClean="0"/>
              <a:t>City is okay</a:t>
            </a:r>
          </a:p>
          <a:p>
            <a:r>
              <a:rPr lang="en-US" dirty="0" smtClean="0"/>
              <a:t>Hobbies</a:t>
            </a:r>
          </a:p>
          <a:p>
            <a:pPr lvl="1"/>
            <a:r>
              <a:rPr lang="en-US" dirty="0" smtClean="0"/>
              <a:t>Instruments</a:t>
            </a:r>
          </a:p>
          <a:p>
            <a:pPr lvl="1"/>
            <a:r>
              <a:rPr lang="en-US" dirty="0" smtClean="0"/>
              <a:t>Sports</a:t>
            </a:r>
          </a:p>
          <a:p>
            <a:pPr lvl="1"/>
            <a:r>
              <a:rPr lang="en-US" dirty="0" smtClean="0"/>
              <a:t>Most common hobby was dance in 2017</a:t>
            </a:r>
          </a:p>
          <a:p>
            <a:pPr lvl="2"/>
            <a:r>
              <a:rPr lang="en-US" dirty="0" smtClean="0"/>
              <a:t>opportunity for discussion on patterns</a:t>
            </a:r>
            <a:endParaRPr lang="en-US" dirty="0"/>
          </a:p>
        </p:txBody>
      </p:sp>
    </p:spTree>
    <p:extLst>
      <p:ext uri="{BB962C8B-B14F-4D97-AF65-F5344CB8AC3E}">
        <p14:creationId xmlns:p14="http://schemas.microsoft.com/office/powerpoint/2010/main" val="10456258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Introduction -  30 mins</a:t>
            </a:r>
            <a:endParaRPr lang="en-US" dirty="0"/>
          </a:p>
        </p:txBody>
      </p:sp>
      <p:sp>
        <p:nvSpPr>
          <p:cNvPr id="3" name="Content Placeholder 2"/>
          <p:cNvSpPr>
            <a:spLocks noGrp="1"/>
          </p:cNvSpPr>
          <p:nvPr>
            <p:ph idx="1"/>
          </p:nvPr>
        </p:nvSpPr>
        <p:spPr/>
        <p:txBody>
          <a:bodyPr>
            <a:normAutofit/>
          </a:bodyPr>
          <a:lstStyle/>
          <a:p>
            <a:r>
              <a:rPr lang="en-US" dirty="0" smtClean="0"/>
              <a:t>Introduce the idea of patterns, PATRONES</a:t>
            </a:r>
          </a:p>
          <a:p>
            <a:r>
              <a:rPr lang="en-US" dirty="0" smtClean="0"/>
              <a:t>Note I am not saying algorithms, or design patterns</a:t>
            </a:r>
          </a:p>
          <a:p>
            <a:r>
              <a:rPr lang="en-US" dirty="0" smtClean="0"/>
              <a:t>Ask class, “what is a pattern?”, let them tell you</a:t>
            </a:r>
          </a:p>
          <a:p>
            <a:r>
              <a:rPr lang="en-US" dirty="0" smtClean="0"/>
              <a:t>Give them additional examples </a:t>
            </a:r>
          </a:p>
          <a:p>
            <a:pPr lvl="1"/>
            <a:r>
              <a:rPr lang="en-US" dirty="0" smtClean="0"/>
              <a:t>Restaurant </a:t>
            </a:r>
            <a:r>
              <a:rPr lang="en-US" dirty="0"/>
              <a:t>as a </a:t>
            </a:r>
            <a:r>
              <a:rPr lang="en-US" dirty="0" smtClean="0"/>
              <a:t>computer</a:t>
            </a:r>
          </a:p>
          <a:p>
            <a:r>
              <a:rPr lang="en-US" dirty="0"/>
              <a:t>Emphasis: every field is a set of patterns.			</a:t>
            </a:r>
            <a:endParaRPr lang="en-US" dirty="0" smtClean="0"/>
          </a:p>
          <a:p>
            <a:pPr lvl="1"/>
            <a:r>
              <a:rPr lang="en-US" dirty="0" smtClean="0"/>
              <a:t>Practicing </a:t>
            </a:r>
            <a:r>
              <a:rPr lang="en-US" dirty="0"/>
              <a:t>professionals: apply field </a:t>
            </a:r>
            <a:r>
              <a:rPr lang="en-US" dirty="0" smtClean="0"/>
              <a:t>patterns</a:t>
            </a:r>
          </a:p>
          <a:p>
            <a:r>
              <a:rPr lang="en-US" dirty="0"/>
              <a:t>Optional activity: identify a pattern, identify pattern </a:t>
            </a:r>
            <a:r>
              <a:rPr lang="en-US" dirty="0" smtClean="0"/>
              <a:t>components</a:t>
            </a:r>
          </a:p>
          <a:p>
            <a:endParaRPr lang="en-US" dirty="0" smtClean="0"/>
          </a:p>
          <a:p>
            <a:endParaRPr lang="en-US" dirty="0"/>
          </a:p>
        </p:txBody>
      </p:sp>
    </p:spTree>
    <p:extLst>
      <p:ext uri="{BB962C8B-B14F-4D97-AF65-F5344CB8AC3E}">
        <p14:creationId xmlns:p14="http://schemas.microsoft.com/office/powerpoint/2010/main" val="6833833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5983"/>
          <a:stretch/>
        </p:blipFill>
        <p:spPr>
          <a:xfrm>
            <a:off x="0" y="-1"/>
            <a:ext cx="12244040" cy="6858001"/>
          </a:xfrm>
          <a:prstGeom prst="rect">
            <a:avLst/>
          </a:prstGeom>
        </p:spPr>
      </p:pic>
      <p:sp>
        <p:nvSpPr>
          <p:cNvPr id="5" name="TextBox 4"/>
          <p:cNvSpPr txBox="1"/>
          <p:nvPr/>
        </p:nvSpPr>
        <p:spPr>
          <a:xfrm>
            <a:off x="735979" y="1159727"/>
            <a:ext cx="3451586" cy="769441"/>
          </a:xfrm>
          <a:prstGeom prst="rect">
            <a:avLst/>
          </a:prstGeom>
          <a:noFill/>
        </p:spPr>
        <p:txBody>
          <a:bodyPr wrap="none" rtlCol="0">
            <a:spAutoFit/>
          </a:bodyPr>
          <a:lstStyle/>
          <a:p>
            <a:r>
              <a:rPr lang="en-US" sz="4400" smtClean="0">
                <a:solidFill>
                  <a:schemeClr val="bg1"/>
                </a:solidFill>
                <a:latin typeface="Montserrat" charset="0"/>
                <a:ea typeface="Montserrat" charset="0"/>
                <a:cs typeface="Montserrat" charset="0"/>
              </a:rPr>
              <a:t>Wristbands</a:t>
            </a:r>
            <a:endParaRPr lang="en-US" sz="4400" dirty="0">
              <a:solidFill>
                <a:schemeClr val="bg1"/>
              </a:solidFill>
              <a:latin typeface="Montserrat" charset="0"/>
              <a:ea typeface="Montserrat" charset="0"/>
              <a:cs typeface="Montserrat" charset="0"/>
            </a:endParaRPr>
          </a:p>
        </p:txBody>
      </p:sp>
    </p:spTree>
    <p:extLst>
      <p:ext uri="{BB962C8B-B14F-4D97-AF65-F5344CB8AC3E}">
        <p14:creationId xmlns:p14="http://schemas.microsoft.com/office/powerpoint/2010/main" val="1937157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Emphasis</a:t>
            </a:r>
            <a:endParaRPr lang="en-US" dirty="0"/>
          </a:p>
        </p:txBody>
      </p:sp>
      <p:sp>
        <p:nvSpPr>
          <p:cNvPr id="3" name="Content Placeholder 2"/>
          <p:cNvSpPr>
            <a:spLocks noGrp="1"/>
          </p:cNvSpPr>
          <p:nvPr>
            <p:ph idx="1"/>
          </p:nvPr>
        </p:nvSpPr>
        <p:spPr/>
        <p:txBody>
          <a:bodyPr/>
          <a:lstStyle/>
          <a:p>
            <a:r>
              <a:rPr lang="en-US" dirty="0" smtClean="0"/>
              <a:t>Make the work fun</a:t>
            </a:r>
          </a:p>
          <a:p>
            <a:r>
              <a:rPr lang="en-US" dirty="0" smtClean="0"/>
              <a:t>Goal is to motivate girls to continue after workshop</a:t>
            </a:r>
          </a:p>
          <a:p>
            <a:r>
              <a:rPr lang="en-US" dirty="0" smtClean="0"/>
              <a:t>Demystify - Show them is not scary	</a:t>
            </a:r>
          </a:p>
          <a:p>
            <a:r>
              <a:rPr lang="en-US" dirty="0" smtClean="0"/>
              <a:t>Show them that is important to everyday life</a:t>
            </a:r>
          </a:p>
          <a:p>
            <a:r>
              <a:rPr lang="en-US" dirty="0" smtClean="0"/>
              <a:t>Show them that it can apply to any field of study you choose</a:t>
            </a:r>
            <a:endParaRPr lang="en-US" dirty="0"/>
          </a:p>
        </p:txBody>
      </p:sp>
    </p:spTree>
    <p:extLst>
      <p:ext uri="{BB962C8B-B14F-4D97-AF65-F5344CB8AC3E}">
        <p14:creationId xmlns:p14="http://schemas.microsoft.com/office/powerpoint/2010/main" val="511840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Gale-Shapley Algorithm</a:t>
            </a:r>
            <a:endParaRPr lang="en-US"/>
          </a:p>
        </p:txBody>
      </p:sp>
      <p:sp>
        <p:nvSpPr>
          <p:cNvPr id="3" name="Content Placeholder 2"/>
          <p:cNvSpPr>
            <a:spLocks noGrp="1"/>
          </p:cNvSpPr>
          <p:nvPr>
            <p:ph idx="1"/>
          </p:nvPr>
        </p:nvSpPr>
        <p:spPr/>
        <p:txBody>
          <a:bodyPr/>
          <a:lstStyle/>
          <a:p>
            <a:r>
              <a:rPr lang="en-US" dirty="0" smtClean="0"/>
              <a:t>Show video, only for instructors</a:t>
            </a:r>
          </a:p>
          <a:p>
            <a:r>
              <a:rPr lang="en-US" dirty="0" smtClean="0"/>
              <a:t>Comments:</a:t>
            </a:r>
          </a:p>
          <a:p>
            <a:pPr lvl="1"/>
            <a:r>
              <a:rPr lang="en-US" dirty="0" smtClean="0"/>
              <a:t>If the exercise is going well, don’t worry about time</a:t>
            </a:r>
            <a:endParaRPr lang="en-US" dirty="0"/>
          </a:p>
        </p:txBody>
      </p:sp>
    </p:spTree>
    <p:extLst>
      <p:ext uri="{BB962C8B-B14F-4D97-AF65-F5344CB8AC3E}">
        <p14:creationId xmlns:p14="http://schemas.microsoft.com/office/powerpoint/2010/main" val="20777250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Gale-Shapley - Teaching Staff Notes</a:t>
            </a:r>
          </a:p>
        </p:txBody>
      </p:sp>
      <p:sp>
        <p:nvSpPr>
          <p:cNvPr id="3" name="Content Placeholder 2"/>
          <p:cNvSpPr>
            <a:spLocks noGrp="1"/>
          </p:cNvSpPr>
          <p:nvPr>
            <p:ph idx="1"/>
          </p:nvPr>
        </p:nvSpPr>
        <p:spPr/>
        <p:txBody>
          <a:bodyPr/>
          <a:lstStyle/>
          <a:p>
            <a:r>
              <a:rPr lang="en-US" dirty="0" smtClean="0"/>
              <a:t>Provide </a:t>
            </a:r>
            <a:r>
              <a:rPr lang="en-US" dirty="0"/>
              <a:t>students with </a:t>
            </a:r>
            <a:r>
              <a:rPr lang="en-US" dirty="0" smtClean="0"/>
              <a:t>cards</a:t>
            </a:r>
          </a:p>
          <a:p>
            <a:r>
              <a:rPr lang="en-US" dirty="0" smtClean="0"/>
              <a:t>Provide </a:t>
            </a:r>
            <a:r>
              <a:rPr lang="en-US" dirty="0"/>
              <a:t>students with card </a:t>
            </a:r>
            <a:r>
              <a:rPr lang="en-US" dirty="0" smtClean="0"/>
              <a:t>configuration</a:t>
            </a:r>
            <a:endParaRPr lang="en-US" dirty="0"/>
          </a:p>
          <a:p>
            <a:r>
              <a:rPr lang="en-US" dirty="0" smtClean="0"/>
              <a:t>Ask </a:t>
            </a:r>
            <a:r>
              <a:rPr lang="en-US" dirty="0"/>
              <a:t>them to maximize </a:t>
            </a:r>
            <a:r>
              <a:rPr lang="en-US" dirty="0" smtClean="0"/>
              <a:t>happiness</a:t>
            </a:r>
            <a:endParaRPr lang="en-US" dirty="0"/>
          </a:p>
          <a:p>
            <a:r>
              <a:rPr lang="en-US" dirty="0" smtClean="0"/>
              <a:t>Scoring </a:t>
            </a:r>
            <a:r>
              <a:rPr lang="en-US" dirty="0"/>
              <a:t>system </a:t>
            </a:r>
          </a:p>
          <a:p>
            <a:pPr marL="457200" lvl="1" indent="0">
              <a:buNone/>
            </a:pPr>
            <a:r>
              <a:rPr lang="en-US" dirty="0" smtClean="0"/>
              <a:t>1st </a:t>
            </a:r>
            <a:r>
              <a:rPr lang="en-US" dirty="0"/>
              <a:t>choice: 4 </a:t>
            </a:r>
            <a:r>
              <a:rPr lang="en-US" dirty="0" smtClean="0"/>
              <a:t>pts</a:t>
            </a:r>
            <a:endParaRPr lang="en-US" dirty="0"/>
          </a:p>
          <a:p>
            <a:pPr marL="457200" lvl="1" indent="0">
              <a:buNone/>
            </a:pPr>
            <a:r>
              <a:rPr lang="en-US" dirty="0" smtClean="0"/>
              <a:t>2nd </a:t>
            </a:r>
            <a:r>
              <a:rPr lang="en-US" dirty="0"/>
              <a:t>choice: 3 </a:t>
            </a:r>
            <a:r>
              <a:rPr lang="en-US" dirty="0" smtClean="0"/>
              <a:t>pts</a:t>
            </a:r>
            <a:endParaRPr lang="en-US" dirty="0"/>
          </a:p>
          <a:p>
            <a:pPr marL="457200" lvl="1" indent="0">
              <a:buNone/>
            </a:pPr>
            <a:r>
              <a:rPr lang="en-US" dirty="0" smtClean="0"/>
              <a:t>3rd </a:t>
            </a:r>
            <a:r>
              <a:rPr lang="en-US" dirty="0"/>
              <a:t>choice: 2 </a:t>
            </a:r>
            <a:r>
              <a:rPr lang="en-US" dirty="0" smtClean="0"/>
              <a:t>pts</a:t>
            </a:r>
            <a:endParaRPr lang="en-US" dirty="0"/>
          </a:p>
          <a:p>
            <a:pPr marL="457200" lvl="1" indent="0">
              <a:buNone/>
            </a:pPr>
            <a:r>
              <a:rPr lang="en-US" dirty="0" smtClean="0"/>
              <a:t>4th </a:t>
            </a:r>
            <a:r>
              <a:rPr lang="en-US" dirty="0"/>
              <a:t>choice: 1 pts</a:t>
            </a:r>
            <a:br>
              <a:rPr lang="en-US" dirty="0"/>
            </a:br>
            <a:endParaRPr lang="en-US" dirty="0"/>
          </a:p>
          <a:p>
            <a:endParaRPr lang="en-US" dirty="0"/>
          </a:p>
        </p:txBody>
      </p:sp>
    </p:spTree>
    <p:extLst>
      <p:ext uri="{BB962C8B-B14F-4D97-AF65-F5344CB8AC3E}">
        <p14:creationId xmlns:p14="http://schemas.microsoft.com/office/powerpoint/2010/main" val="16808792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explanation (10 mins)</a:t>
            </a:r>
          </a:p>
        </p:txBody>
      </p:sp>
      <p:sp>
        <p:nvSpPr>
          <p:cNvPr id="3" name="Content Placeholder 2"/>
          <p:cNvSpPr>
            <a:spLocks noGrp="1"/>
          </p:cNvSpPr>
          <p:nvPr>
            <p:ph idx="1"/>
          </p:nvPr>
        </p:nvSpPr>
        <p:spPr/>
        <p:txBody>
          <a:bodyPr/>
          <a:lstStyle/>
          <a:p>
            <a:r>
              <a:rPr lang="en-US" dirty="0" smtClean="0"/>
              <a:t>Explain</a:t>
            </a:r>
          </a:p>
          <a:p>
            <a:r>
              <a:rPr lang="en-US" dirty="0" smtClean="0"/>
              <a:t>Cards </a:t>
            </a:r>
            <a:r>
              <a:rPr lang="en-US" dirty="0"/>
              <a:t>initial </a:t>
            </a:r>
            <a:r>
              <a:rPr lang="en-US" dirty="0" smtClean="0"/>
              <a:t>arrangement</a:t>
            </a:r>
          </a:p>
          <a:p>
            <a:r>
              <a:rPr lang="en-US" dirty="0" smtClean="0"/>
              <a:t>Required </a:t>
            </a:r>
            <a:r>
              <a:rPr lang="en-US" dirty="0"/>
              <a:t>minimum score is </a:t>
            </a:r>
            <a:r>
              <a:rPr lang="en-US" dirty="0" smtClean="0"/>
              <a:t>11</a:t>
            </a:r>
          </a:p>
          <a:p>
            <a:r>
              <a:rPr lang="en-US" dirty="0" smtClean="0"/>
              <a:t>First team to high </a:t>
            </a:r>
            <a:r>
              <a:rPr lang="en-US" dirty="0"/>
              <a:t>score gets </a:t>
            </a:r>
            <a:r>
              <a:rPr lang="en-US" dirty="0" smtClean="0"/>
              <a:t>wristbands </a:t>
            </a:r>
            <a:r>
              <a:rPr lang="mr-IN" dirty="0" smtClean="0"/>
              <a:t>–</a:t>
            </a:r>
            <a:r>
              <a:rPr lang="en-US" dirty="0" smtClean="0"/>
              <a:t> or equivalent</a:t>
            </a:r>
            <a:endParaRPr lang="en-US" dirty="0"/>
          </a:p>
        </p:txBody>
      </p:sp>
    </p:spTree>
    <p:extLst>
      <p:ext uri="{BB962C8B-B14F-4D97-AF65-F5344CB8AC3E}">
        <p14:creationId xmlns:p14="http://schemas.microsoft.com/office/powerpoint/2010/main" val="4514262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Sample Setup Image </a:t>
            </a:r>
            <a:r>
              <a:rPr lang="mr-IN" dirty="0" smtClean="0"/>
              <a:t>–</a:t>
            </a:r>
            <a:r>
              <a:rPr lang="en-US" dirty="0" smtClean="0"/>
              <a:t> Show one by one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5900" y="1536700"/>
            <a:ext cx="4140200" cy="5321300"/>
          </a:xfrm>
          <a:prstGeom prst="rect">
            <a:avLst/>
          </a:prstGeom>
        </p:spPr>
      </p:pic>
    </p:spTree>
    <p:extLst>
      <p:ext uri="{BB962C8B-B14F-4D97-AF65-F5344CB8AC3E}">
        <p14:creationId xmlns:p14="http://schemas.microsoft.com/office/powerpoint/2010/main" val="11769042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complete list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51100"/>
            <a:ext cx="12192000" cy="1949045"/>
          </a:xfrm>
          <a:prstGeom prst="rect">
            <a:avLst/>
          </a:prstGeom>
        </p:spPr>
      </p:pic>
    </p:spTree>
    <p:extLst>
      <p:ext uri="{BB962C8B-B14F-4D97-AF65-F5344CB8AC3E}">
        <p14:creationId xmlns:p14="http://schemas.microsoft.com/office/powerpoint/2010/main" val="3579205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0316" b="5276"/>
          <a:stretch/>
        </p:blipFill>
        <p:spPr>
          <a:xfrm>
            <a:off x="0" y="-1"/>
            <a:ext cx="12192000" cy="6858001"/>
          </a:xfrm>
          <a:prstGeom prst="rect">
            <a:avLst/>
          </a:prstGeom>
        </p:spPr>
      </p:pic>
      <p:sp>
        <p:nvSpPr>
          <p:cNvPr id="2" name="Title 1"/>
          <p:cNvSpPr>
            <a:spLocks noGrp="1"/>
          </p:cNvSpPr>
          <p:nvPr>
            <p:ph type="title"/>
          </p:nvPr>
        </p:nvSpPr>
        <p:spPr>
          <a:xfrm>
            <a:off x="0" y="-6353"/>
            <a:ext cx="12192000" cy="1325563"/>
          </a:xfrm>
          <a:solidFill>
            <a:schemeClr val="tx1">
              <a:alpha val="50000"/>
            </a:schemeClr>
          </a:solidFill>
        </p:spPr>
        <p:txBody>
          <a:bodyPr lIns="914400"/>
          <a:lstStyle/>
          <a:p>
            <a:r>
              <a:rPr lang="en-US" dirty="0" smtClean="0">
                <a:solidFill>
                  <a:schemeClr val="bg1"/>
                </a:solidFill>
              </a:rPr>
              <a:t>Student work </a:t>
            </a:r>
            <a:r>
              <a:rPr lang="mr-IN" dirty="0" smtClean="0">
                <a:solidFill>
                  <a:schemeClr val="bg1"/>
                </a:solidFill>
              </a:rPr>
              <a:t>–</a:t>
            </a:r>
            <a:r>
              <a:rPr lang="en-US" dirty="0" smtClean="0">
                <a:solidFill>
                  <a:schemeClr val="bg1"/>
                </a:solidFill>
              </a:rPr>
              <a:t> 30 mins</a:t>
            </a:r>
            <a:endParaRPr lang="en-US" dirty="0">
              <a:solidFill>
                <a:schemeClr val="bg1"/>
              </a:solidFill>
            </a:endParaRPr>
          </a:p>
        </p:txBody>
      </p:sp>
    </p:spTree>
    <p:extLst>
      <p:ext uri="{BB962C8B-B14F-4D97-AF65-F5344CB8AC3E}">
        <p14:creationId xmlns:p14="http://schemas.microsoft.com/office/powerpoint/2010/main" val="2270625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With </a:t>
            </a:r>
            <a:r>
              <a:rPr lang="en-US" dirty="0" smtClean="0"/>
              <a:t>Algorithm </a:t>
            </a:r>
            <a:r>
              <a:rPr lang="mr-IN" dirty="0" smtClean="0"/>
              <a:t>–</a:t>
            </a:r>
            <a:r>
              <a:rPr lang="en-US" dirty="0" smtClean="0"/>
              <a:t> Round 1</a:t>
            </a:r>
            <a:endParaRPr lang="en-US" dirty="0"/>
          </a:p>
        </p:txBody>
      </p:sp>
      <p:sp>
        <p:nvSpPr>
          <p:cNvPr id="4" name="Content Placeholder 3"/>
          <p:cNvSpPr>
            <a:spLocks noGrp="1"/>
          </p:cNvSpPr>
          <p:nvPr>
            <p:ph idx="1"/>
          </p:nvPr>
        </p:nvSpPr>
        <p:spPr/>
        <p:txBody>
          <a:bodyPr/>
          <a:lstStyle/>
          <a:p>
            <a:r>
              <a:rPr lang="en-US" dirty="0" smtClean="0"/>
              <a:t>Queens </a:t>
            </a:r>
            <a:r>
              <a:rPr lang="en-US" dirty="0"/>
              <a:t>select their top 4 </a:t>
            </a:r>
            <a:r>
              <a:rPr lang="en-US" dirty="0" smtClean="0"/>
              <a:t>choices</a:t>
            </a:r>
          </a:p>
          <a:p>
            <a:r>
              <a:rPr lang="en-US" dirty="0" smtClean="0"/>
              <a:t>Queens </a:t>
            </a:r>
            <a:r>
              <a:rPr lang="en-US" dirty="0"/>
              <a:t>select their top choice (first paring</a:t>
            </a:r>
            <a:r>
              <a:rPr lang="en-US" dirty="0" smtClean="0"/>
              <a:t>)</a:t>
            </a:r>
          </a:p>
          <a:p>
            <a:r>
              <a:rPr lang="en-US" dirty="0" smtClean="0"/>
              <a:t>King </a:t>
            </a:r>
            <a:r>
              <a:rPr lang="en-US" dirty="0"/>
              <a:t>consider </a:t>
            </a:r>
            <a:r>
              <a:rPr lang="en-US" dirty="0" smtClean="0"/>
              <a:t>offers</a:t>
            </a:r>
          </a:p>
          <a:p>
            <a:r>
              <a:rPr lang="en-US" dirty="0" smtClean="0"/>
              <a:t>King </a:t>
            </a:r>
            <a:r>
              <a:rPr lang="en-US" dirty="0"/>
              <a:t>selects top </a:t>
            </a:r>
            <a:r>
              <a:rPr lang="en-US" dirty="0" smtClean="0"/>
              <a:t>offer</a:t>
            </a:r>
            <a:r>
              <a:rPr lang="en-US" dirty="0"/>
              <a:t> </a:t>
            </a:r>
            <a:r>
              <a:rPr lang="en-US" dirty="0" smtClean="0"/>
              <a:t>(rejects others)</a:t>
            </a:r>
          </a:p>
          <a:p>
            <a:r>
              <a:rPr lang="en-US" dirty="0" smtClean="0"/>
              <a:t>Rejected </a:t>
            </a:r>
            <a:r>
              <a:rPr lang="en-US" dirty="0"/>
              <a:t>queens top choice is removed</a:t>
            </a:r>
            <a:br>
              <a:rPr lang="en-US" dirty="0"/>
            </a:br>
            <a:endParaRPr lang="en-US" dirty="0"/>
          </a:p>
          <a:p>
            <a:endParaRPr lang="en-US" dirty="0"/>
          </a:p>
        </p:txBody>
      </p:sp>
    </p:spTree>
    <p:extLst>
      <p:ext uri="{BB962C8B-B14F-4D97-AF65-F5344CB8AC3E}">
        <p14:creationId xmlns:p14="http://schemas.microsoft.com/office/powerpoint/2010/main" val="16042885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With </a:t>
            </a:r>
            <a:r>
              <a:rPr lang="en-US" dirty="0" smtClean="0"/>
              <a:t>Algorithm </a:t>
            </a:r>
            <a:r>
              <a:rPr lang="mr-IN" dirty="0" smtClean="0"/>
              <a:t>–</a:t>
            </a:r>
            <a:r>
              <a:rPr lang="en-US" dirty="0" smtClean="0"/>
              <a:t> Round 2</a:t>
            </a:r>
            <a:endParaRPr lang="en-US" dirty="0"/>
          </a:p>
        </p:txBody>
      </p:sp>
      <p:sp>
        <p:nvSpPr>
          <p:cNvPr id="4" name="Content Placeholder 3"/>
          <p:cNvSpPr>
            <a:spLocks noGrp="1"/>
          </p:cNvSpPr>
          <p:nvPr>
            <p:ph idx="1"/>
          </p:nvPr>
        </p:nvSpPr>
        <p:spPr/>
        <p:txBody>
          <a:bodyPr/>
          <a:lstStyle/>
          <a:p>
            <a:r>
              <a:rPr lang="en-US" dirty="0" smtClean="0"/>
              <a:t>Queens </a:t>
            </a:r>
            <a:r>
              <a:rPr lang="en-US" dirty="0"/>
              <a:t>select their next top </a:t>
            </a:r>
            <a:r>
              <a:rPr lang="en-US" dirty="0" smtClean="0"/>
              <a:t>choice</a:t>
            </a:r>
          </a:p>
          <a:p>
            <a:r>
              <a:rPr lang="en-US" dirty="0" smtClean="0"/>
              <a:t>King </a:t>
            </a:r>
            <a:r>
              <a:rPr lang="en-US" dirty="0"/>
              <a:t>consider </a:t>
            </a:r>
            <a:r>
              <a:rPr lang="en-US" dirty="0" smtClean="0"/>
              <a:t>offers</a:t>
            </a:r>
          </a:p>
          <a:p>
            <a:r>
              <a:rPr lang="en-US" dirty="0" smtClean="0"/>
              <a:t>King </a:t>
            </a:r>
            <a:r>
              <a:rPr lang="en-US" dirty="0"/>
              <a:t>selects top </a:t>
            </a:r>
            <a:r>
              <a:rPr lang="en-US" dirty="0" smtClean="0"/>
              <a:t>offer (</a:t>
            </a:r>
            <a:r>
              <a:rPr lang="en-US" dirty="0"/>
              <a:t>rejects </a:t>
            </a:r>
            <a:r>
              <a:rPr lang="en-US" dirty="0" smtClean="0"/>
              <a:t>others)</a:t>
            </a:r>
            <a:endParaRPr lang="en-US" dirty="0"/>
          </a:p>
          <a:p>
            <a:r>
              <a:rPr lang="en-US" dirty="0" smtClean="0"/>
              <a:t>Rejected </a:t>
            </a:r>
            <a:r>
              <a:rPr lang="en-US" dirty="0"/>
              <a:t>queens top choice is </a:t>
            </a:r>
            <a:r>
              <a:rPr lang="en-US" dirty="0" smtClean="0"/>
              <a:t>removed</a:t>
            </a:r>
            <a:r>
              <a:rPr lang="en-US" dirty="0"/>
              <a:t/>
            </a:r>
            <a:br>
              <a:rPr lang="en-US" dirty="0"/>
            </a:br>
            <a:endParaRPr lang="en-US" dirty="0"/>
          </a:p>
          <a:p>
            <a:endParaRPr lang="en-US" dirty="0"/>
          </a:p>
        </p:txBody>
      </p:sp>
    </p:spTree>
    <p:extLst>
      <p:ext uri="{BB962C8B-B14F-4D97-AF65-F5344CB8AC3E}">
        <p14:creationId xmlns:p14="http://schemas.microsoft.com/office/powerpoint/2010/main" val="7671619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Apply </a:t>
            </a:r>
            <a:r>
              <a:rPr lang="en-US" dirty="0"/>
              <a:t>to something of their </a:t>
            </a:r>
            <a:r>
              <a:rPr lang="en-US" dirty="0" smtClean="0"/>
              <a:t>choosing</a:t>
            </a:r>
            <a:endParaRPr lang="en-US" dirty="0"/>
          </a:p>
        </p:txBody>
      </p:sp>
      <p:sp>
        <p:nvSpPr>
          <p:cNvPr id="3" name="Content Placeholder 2"/>
          <p:cNvSpPr>
            <a:spLocks noGrp="1"/>
          </p:cNvSpPr>
          <p:nvPr>
            <p:ph idx="1"/>
          </p:nvPr>
        </p:nvSpPr>
        <p:spPr/>
        <p:txBody>
          <a:bodyPr/>
          <a:lstStyle/>
          <a:p>
            <a:r>
              <a:rPr lang="en-US" dirty="0" smtClean="0"/>
              <a:t>Explain problem</a:t>
            </a:r>
          </a:p>
          <a:p>
            <a:r>
              <a:rPr lang="en-US" dirty="0" smtClean="0"/>
              <a:t>Support application</a:t>
            </a:r>
            <a:endParaRPr lang="en-US" dirty="0"/>
          </a:p>
          <a:p>
            <a:r>
              <a:rPr lang="en-US" dirty="0" smtClean="0"/>
              <a:t>Every team presents</a:t>
            </a:r>
            <a:endParaRPr lang="en-US" dirty="0"/>
          </a:p>
          <a:p>
            <a:endParaRPr lang="en-US" dirty="0"/>
          </a:p>
        </p:txBody>
      </p:sp>
    </p:spTree>
    <p:extLst>
      <p:ext uri="{BB962C8B-B14F-4D97-AF65-F5344CB8AC3E}">
        <p14:creationId xmlns:p14="http://schemas.microsoft.com/office/powerpoint/2010/main" val="622462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TUESDAY</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60528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Emergent properties I</a:t>
            </a:r>
            <a:endParaRPr lang="en-US" dirty="0"/>
          </a:p>
        </p:txBody>
      </p:sp>
      <p:sp>
        <p:nvSpPr>
          <p:cNvPr id="3" name="Content Placeholder 2"/>
          <p:cNvSpPr>
            <a:spLocks noGrp="1"/>
          </p:cNvSpPr>
          <p:nvPr>
            <p:ph idx="1"/>
          </p:nvPr>
        </p:nvSpPr>
        <p:spPr/>
        <p:txBody>
          <a:bodyPr/>
          <a:lstStyle/>
          <a:p>
            <a:r>
              <a:rPr lang="en-US" dirty="0" smtClean="0"/>
              <a:t>All teams were very visual. All teams started drawing on the boards along the sides of the classroom.		</a:t>
            </a:r>
          </a:p>
          <a:p>
            <a:pPr lvl="1"/>
            <a:r>
              <a:rPr lang="en-US" dirty="0" smtClean="0"/>
              <a:t>Note: this would not have worked in a computer lab	</a:t>
            </a:r>
          </a:p>
          <a:p>
            <a:r>
              <a:rPr lang="en-US" dirty="0" smtClean="0"/>
              <a:t>The entire team presented as a group (although leaders were clear)	</a:t>
            </a:r>
          </a:p>
          <a:p>
            <a:r>
              <a:rPr lang="en-US" dirty="0" smtClean="0"/>
              <a:t>Instead of the teams coming to the front of the class, the teaching staff went to each work area (there were whiteboards on all walls of the classroom)</a:t>
            </a:r>
            <a:endParaRPr lang="en-US" dirty="0"/>
          </a:p>
        </p:txBody>
      </p:sp>
    </p:spTree>
    <p:extLst>
      <p:ext uri="{BB962C8B-B14F-4D97-AF65-F5344CB8AC3E}">
        <p14:creationId xmlns:p14="http://schemas.microsoft.com/office/powerpoint/2010/main" val="4287404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Create Teams </a:t>
            </a:r>
            <a:r>
              <a:rPr lang="mr-IN" dirty="0" smtClean="0"/>
              <a:t>–</a:t>
            </a:r>
            <a:r>
              <a:rPr lang="en-US" dirty="0" smtClean="0"/>
              <a:t> 10 mins</a:t>
            </a:r>
            <a:endParaRPr lang="en-US" dirty="0"/>
          </a:p>
        </p:txBody>
      </p:sp>
      <p:sp>
        <p:nvSpPr>
          <p:cNvPr id="5" name="Content Placeholder 4"/>
          <p:cNvSpPr>
            <a:spLocks noGrp="1"/>
          </p:cNvSpPr>
          <p:nvPr>
            <p:ph idx="1"/>
          </p:nvPr>
        </p:nvSpPr>
        <p:spPr/>
        <p:txBody>
          <a:bodyPr/>
          <a:lstStyle/>
          <a:p>
            <a:r>
              <a:rPr lang="en-US" dirty="0" smtClean="0"/>
              <a:t>First activity of day</a:t>
            </a:r>
          </a:p>
          <a:p>
            <a:r>
              <a:rPr lang="en-US" dirty="0" smtClean="0"/>
              <a:t>Create teams yourself</a:t>
            </a:r>
          </a:p>
          <a:p>
            <a:r>
              <a:rPr lang="en-US" dirty="0" smtClean="0"/>
              <a:t>Other strategies for forming groups</a:t>
            </a:r>
          </a:p>
          <a:p>
            <a:pPr lvl="1"/>
            <a:r>
              <a:rPr lang="en-US" noProof="1" smtClean="0"/>
              <a:t>http://www.supportrealteachers.org/techniques-for-forming-groups.html</a:t>
            </a:r>
          </a:p>
          <a:p>
            <a:endParaRPr lang="en-US" dirty="0"/>
          </a:p>
        </p:txBody>
      </p:sp>
    </p:spTree>
    <p:extLst>
      <p:ext uri="{BB962C8B-B14F-4D97-AF65-F5344CB8AC3E}">
        <p14:creationId xmlns:p14="http://schemas.microsoft.com/office/powerpoint/2010/main" val="8785373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Magician - small activity</a:t>
            </a:r>
            <a:endParaRPr lang="en-US" dirty="0"/>
          </a:p>
        </p:txBody>
      </p:sp>
      <p:sp>
        <p:nvSpPr>
          <p:cNvPr id="3" name="Content Placeholder 2"/>
          <p:cNvSpPr>
            <a:spLocks noGrp="1"/>
          </p:cNvSpPr>
          <p:nvPr>
            <p:ph idx="1"/>
          </p:nvPr>
        </p:nvSpPr>
        <p:spPr/>
        <p:txBody>
          <a:bodyPr>
            <a:normAutofit/>
          </a:bodyPr>
          <a:lstStyle/>
          <a:p>
            <a:r>
              <a:rPr lang="en-US" dirty="0" smtClean="0"/>
              <a:t>Solution</a:t>
            </a:r>
          </a:p>
          <a:p>
            <a:pPr lvl="1"/>
            <a:r>
              <a:rPr lang="en-US" dirty="0" smtClean="0"/>
              <a:t>Sixteenth </a:t>
            </a:r>
            <a:r>
              <a:rPr lang="en-US" dirty="0"/>
              <a:t>card at start    </a:t>
            </a:r>
            <a:endParaRPr lang="en-US" dirty="0" smtClean="0"/>
          </a:p>
          <a:p>
            <a:pPr lvl="1"/>
            <a:r>
              <a:rPr lang="en-US" dirty="0" smtClean="0"/>
              <a:t>Eight </a:t>
            </a:r>
            <a:r>
              <a:rPr lang="en-US" dirty="0"/>
              <a:t>of hearts    </a:t>
            </a:r>
            <a:endParaRPr lang="en-US" dirty="0" smtClean="0"/>
          </a:p>
          <a:p>
            <a:pPr lvl="1"/>
            <a:r>
              <a:rPr lang="en-US" dirty="0" smtClean="0"/>
              <a:t>Must </a:t>
            </a:r>
            <a:r>
              <a:rPr lang="en-US" dirty="0"/>
              <a:t>choose from </a:t>
            </a:r>
            <a:r>
              <a:rPr lang="en-US" dirty="0" smtClean="0"/>
              <a:t>16</a:t>
            </a:r>
            <a:r>
              <a:rPr lang="en-US" baseline="30000" dirty="0" smtClean="0"/>
              <a:t>th</a:t>
            </a:r>
            <a:r>
              <a:rPr lang="en-US" dirty="0" smtClean="0"/>
              <a:t> to 32</a:t>
            </a:r>
            <a:r>
              <a:rPr lang="en-US" baseline="30000" dirty="0" smtClean="0"/>
              <a:t>nd</a:t>
            </a:r>
            <a:r>
              <a:rPr lang="en-US" dirty="0" smtClean="0"/>
              <a:t>  </a:t>
            </a:r>
            <a:r>
              <a:rPr lang="en-US" dirty="0"/>
              <a:t>cannot choose sixteenth or thirty two    </a:t>
            </a:r>
            <a:endParaRPr lang="en-US" dirty="0" smtClean="0"/>
          </a:p>
          <a:p>
            <a:pPr lvl="1"/>
            <a:r>
              <a:rPr lang="en-US" dirty="0" smtClean="0"/>
              <a:t>Throw </a:t>
            </a:r>
            <a:r>
              <a:rPr lang="en-US" dirty="0"/>
              <a:t>closed    </a:t>
            </a:r>
            <a:endParaRPr lang="en-US" dirty="0" smtClean="0"/>
          </a:p>
          <a:p>
            <a:pPr lvl="1"/>
            <a:r>
              <a:rPr lang="en-US" dirty="0" smtClean="0"/>
              <a:t>Down </a:t>
            </a:r>
            <a:r>
              <a:rPr lang="en-US" dirty="0"/>
              <a:t>up    </a:t>
            </a:r>
            <a:endParaRPr lang="en-US" dirty="0" smtClean="0"/>
          </a:p>
          <a:p>
            <a:pPr lvl="1"/>
            <a:r>
              <a:rPr lang="en-US" dirty="0" smtClean="0"/>
              <a:t>Throw </a:t>
            </a:r>
            <a:r>
              <a:rPr lang="en-US" dirty="0"/>
              <a:t>away downs    </a:t>
            </a:r>
            <a:endParaRPr lang="en-US" dirty="0" smtClean="0"/>
          </a:p>
          <a:p>
            <a:pPr lvl="1"/>
            <a:r>
              <a:rPr lang="en-US" dirty="0" smtClean="0"/>
              <a:t>Important</a:t>
            </a:r>
            <a:r>
              <a:rPr lang="en-US" dirty="0"/>
              <a:t>: spread deck </a:t>
            </a:r>
            <a:r>
              <a:rPr lang="en-US" dirty="0" smtClean="0"/>
              <a:t>right-to-left</a:t>
            </a:r>
            <a:endParaRPr lang="en-US" dirty="0"/>
          </a:p>
        </p:txBody>
      </p:sp>
    </p:spTree>
    <p:extLst>
      <p:ext uri="{BB962C8B-B14F-4D97-AF65-F5344CB8AC3E}">
        <p14:creationId xmlns:p14="http://schemas.microsoft.com/office/powerpoint/2010/main" val="44431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Students: how does work?</a:t>
            </a:r>
            <a:endParaRPr lang="en-US" dirty="0"/>
          </a:p>
        </p:txBody>
      </p:sp>
      <p:sp>
        <p:nvSpPr>
          <p:cNvPr id="3" name="Content Placeholder 2"/>
          <p:cNvSpPr>
            <a:spLocks noGrp="1"/>
          </p:cNvSpPr>
          <p:nvPr>
            <p:ph idx="1"/>
          </p:nvPr>
        </p:nvSpPr>
        <p:spPr/>
        <p:txBody>
          <a:bodyPr/>
          <a:lstStyle/>
          <a:p>
            <a:r>
              <a:rPr lang="en-US" dirty="0" smtClean="0"/>
              <a:t>Let them try </a:t>
            </a:r>
            <a:r>
              <a:rPr lang="mr-IN" dirty="0" smtClean="0"/>
              <a:t>…</a:t>
            </a:r>
            <a:endParaRPr lang="en-US" dirty="0" smtClean="0"/>
          </a:p>
          <a:p>
            <a:endParaRPr lang="en-US" dirty="0"/>
          </a:p>
        </p:txBody>
      </p:sp>
    </p:spTree>
    <p:extLst>
      <p:ext uri="{BB962C8B-B14F-4D97-AF65-F5344CB8AC3E}">
        <p14:creationId xmlns:p14="http://schemas.microsoft.com/office/powerpoint/2010/main" val="17240244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Give them the answer</a:t>
            </a:r>
            <a:endParaRPr lang="en-US" dirty="0"/>
          </a:p>
        </p:txBody>
      </p:sp>
      <p:sp>
        <p:nvSpPr>
          <p:cNvPr id="3" name="Content Placeholder 2"/>
          <p:cNvSpPr>
            <a:spLocks noGrp="1"/>
          </p:cNvSpPr>
          <p:nvPr>
            <p:ph idx="1"/>
          </p:nvPr>
        </p:nvSpPr>
        <p:spPr/>
        <p:txBody>
          <a:bodyPr/>
          <a:lstStyle/>
          <a:p>
            <a:r>
              <a:rPr lang="en-US" dirty="0" smtClean="0"/>
              <a:t>Ask them to demonstrate </a:t>
            </a:r>
            <a:r>
              <a:rPr lang="mr-IN" dirty="0" smtClean="0"/>
              <a:t>…</a:t>
            </a:r>
            <a:endParaRPr lang="en-US" dirty="0"/>
          </a:p>
        </p:txBody>
      </p:sp>
    </p:spTree>
    <p:extLst>
      <p:ext uri="{BB962C8B-B14F-4D97-AF65-F5344CB8AC3E}">
        <p14:creationId xmlns:p14="http://schemas.microsoft.com/office/powerpoint/2010/main" val="15777318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Competition</a:t>
            </a:r>
            <a:endParaRPr lang="en-US" dirty="0"/>
          </a:p>
        </p:txBody>
      </p:sp>
      <p:sp>
        <p:nvSpPr>
          <p:cNvPr id="3" name="Content Placeholder 2"/>
          <p:cNvSpPr>
            <a:spLocks noGrp="1"/>
          </p:cNvSpPr>
          <p:nvPr>
            <p:ph idx="1"/>
          </p:nvPr>
        </p:nvSpPr>
        <p:spPr/>
        <p:txBody>
          <a:bodyPr/>
          <a:lstStyle/>
          <a:p>
            <a:r>
              <a:rPr lang="en-US" dirty="0" smtClean="0"/>
              <a:t>Teams select representative</a:t>
            </a:r>
          </a:p>
          <a:p>
            <a:r>
              <a:rPr lang="en-US" dirty="0" smtClean="0"/>
              <a:t>Teams compete against each other</a:t>
            </a:r>
            <a:endParaRPr lang="en-US" dirty="0"/>
          </a:p>
        </p:txBody>
      </p:sp>
    </p:spTree>
    <p:extLst>
      <p:ext uri="{BB962C8B-B14F-4D97-AF65-F5344CB8AC3E}">
        <p14:creationId xmlns:p14="http://schemas.microsoft.com/office/powerpoint/2010/main" val="14813264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Teach Binary counting</a:t>
            </a:r>
            <a:endParaRPr lang="en-US" dirty="0"/>
          </a:p>
        </p:txBody>
      </p:sp>
      <p:sp>
        <p:nvSpPr>
          <p:cNvPr id="3" name="Content Placeholder 2"/>
          <p:cNvSpPr>
            <a:spLocks noGrp="1"/>
          </p:cNvSpPr>
          <p:nvPr>
            <p:ph idx="1"/>
          </p:nvPr>
        </p:nvSpPr>
        <p:spPr/>
        <p:txBody>
          <a:bodyPr/>
          <a:lstStyle/>
          <a:p>
            <a:pPr marL="0" indent="0" fontAlgn="base">
              <a:buNone/>
            </a:pPr>
            <a:r>
              <a:rPr lang="en-US" cap="all" dirty="0"/>
              <a:t>THERE ARE ONLY 10 TYPES</a:t>
            </a:r>
          </a:p>
          <a:p>
            <a:pPr marL="0" indent="0" fontAlgn="base">
              <a:buNone/>
            </a:pPr>
            <a:r>
              <a:rPr lang="en-US" cap="all" dirty="0"/>
              <a:t>OF PEOPLE IN THE WORLD:</a:t>
            </a:r>
          </a:p>
          <a:p>
            <a:pPr marL="0" indent="0" fontAlgn="base">
              <a:buNone/>
            </a:pPr>
            <a:r>
              <a:rPr lang="en-US" cap="all" dirty="0"/>
              <a:t>THOSE WHO UNDERSTAND BINARY</a:t>
            </a:r>
          </a:p>
          <a:p>
            <a:pPr marL="0" indent="0" fontAlgn="base">
              <a:buNone/>
            </a:pPr>
            <a:r>
              <a:rPr lang="en-US" cap="all" dirty="0"/>
              <a:t>AND THOSE WHO DON'T</a:t>
            </a:r>
          </a:p>
          <a:p>
            <a:pPr marL="0" indent="0">
              <a:buNone/>
            </a:pPr>
            <a:endParaRPr lang="en-US" dirty="0"/>
          </a:p>
        </p:txBody>
      </p:sp>
    </p:spTree>
    <p:extLst>
      <p:ext uri="{BB962C8B-B14F-4D97-AF65-F5344CB8AC3E}">
        <p14:creationId xmlns:p14="http://schemas.microsoft.com/office/powerpoint/2010/main" val="14791392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800" y="0"/>
            <a:ext cx="10291020" cy="6858000"/>
          </a:xfrm>
          <a:prstGeom prst="rect">
            <a:avLst/>
          </a:prstGeom>
        </p:spPr>
      </p:pic>
    </p:spTree>
    <p:extLst>
      <p:ext uri="{BB962C8B-B14F-4D97-AF65-F5344CB8AC3E}">
        <p14:creationId xmlns:p14="http://schemas.microsoft.com/office/powerpoint/2010/main" val="17622805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800" y="0"/>
            <a:ext cx="10291020" cy="6858000"/>
          </a:xfrm>
          <a:prstGeom prst="rect">
            <a:avLst/>
          </a:prstGeom>
        </p:spPr>
      </p:pic>
    </p:spTree>
    <p:extLst>
      <p:ext uri="{BB962C8B-B14F-4D97-AF65-F5344CB8AC3E}">
        <p14:creationId xmlns:p14="http://schemas.microsoft.com/office/powerpoint/2010/main" val="5550973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800" y="0"/>
            <a:ext cx="10291020" cy="6858000"/>
          </a:xfrm>
          <a:prstGeom prst="rect">
            <a:avLst/>
          </a:prstGeom>
        </p:spPr>
      </p:pic>
    </p:spTree>
    <p:extLst>
      <p:ext uri="{BB962C8B-B14F-4D97-AF65-F5344CB8AC3E}">
        <p14:creationId xmlns:p14="http://schemas.microsoft.com/office/powerpoint/2010/main" val="8525854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8800"/>
            <a:ext cx="12192000" cy="5722620"/>
          </a:xfrm>
          <a:prstGeom prst="rect">
            <a:avLst/>
          </a:prstGeom>
        </p:spPr>
      </p:pic>
    </p:spTree>
    <p:extLst>
      <p:ext uri="{BB962C8B-B14F-4D97-AF65-F5344CB8AC3E}">
        <p14:creationId xmlns:p14="http://schemas.microsoft.com/office/powerpoint/2010/main" val="13926477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Emergent properties II</a:t>
            </a:r>
            <a:endParaRPr lang="en-US" dirty="0"/>
          </a:p>
        </p:txBody>
      </p:sp>
      <p:sp>
        <p:nvSpPr>
          <p:cNvPr id="3" name="Content Placeholder 2"/>
          <p:cNvSpPr>
            <a:spLocks noGrp="1"/>
          </p:cNvSpPr>
          <p:nvPr>
            <p:ph idx="1"/>
          </p:nvPr>
        </p:nvSpPr>
        <p:spPr/>
        <p:txBody>
          <a:bodyPr/>
          <a:lstStyle/>
          <a:p>
            <a:r>
              <a:rPr lang="en-US" dirty="0" smtClean="0"/>
              <a:t>The diagrams, illustrations, and architectures were very effective, in the way PowerPoint can never be</a:t>
            </a:r>
          </a:p>
          <a:p>
            <a:r>
              <a:rPr lang="en-US" dirty="0" smtClean="0"/>
              <a:t>The diagrams had personality, some of them recurring themes and characters, clarity, they told a story	</a:t>
            </a:r>
          </a:p>
          <a:p>
            <a:r>
              <a:rPr lang="en-US" dirty="0" smtClean="0"/>
              <a:t>The presentations were fun! </a:t>
            </a:r>
          </a:p>
          <a:p>
            <a:r>
              <a:rPr lang="en-US" dirty="0" smtClean="0"/>
              <a:t>They often acted out the parts of the different roles/actors/users. The entire classroom was engaged.</a:t>
            </a:r>
            <a:endParaRPr lang="en-US" dirty="0"/>
          </a:p>
        </p:txBody>
      </p:sp>
    </p:spTree>
    <p:extLst>
      <p:ext uri="{BB962C8B-B14F-4D97-AF65-F5344CB8AC3E}">
        <p14:creationId xmlns:p14="http://schemas.microsoft.com/office/powerpoint/2010/main" val="10329730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Binary counting activity</a:t>
            </a:r>
            <a:endParaRPr lang="en-US" dirty="0"/>
          </a:p>
        </p:txBody>
      </p:sp>
      <p:sp>
        <p:nvSpPr>
          <p:cNvPr id="4" name="Content Placeholder 3"/>
          <p:cNvSpPr>
            <a:spLocks noGrp="1"/>
          </p:cNvSpPr>
          <p:nvPr>
            <p:ph idx="1"/>
          </p:nvPr>
        </p:nvSpPr>
        <p:spPr/>
        <p:txBody>
          <a:bodyPr/>
          <a:lstStyle/>
          <a:p>
            <a:r>
              <a:rPr lang="en-US" dirty="0" smtClean="0"/>
              <a:t>Practice </a:t>
            </a:r>
            <a:r>
              <a:rPr lang="en-US" dirty="0"/>
              <a:t>binary </a:t>
            </a:r>
            <a:r>
              <a:rPr lang="en-US" dirty="0" smtClean="0"/>
              <a:t>counting</a:t>
            </a:r>
          </a:p>
          <a:p>
            <a:r>
              <a:rPr lang="en-US" dirty="0" smtClean="0"/>
              <a:t>Optional: consider </a:t>
            </a:r>
            <a:r>
              <a:rPr lang="en-US" dirty="0"/>
              <a:t>increasing to both hands</a:t>
            </a:r>
          </a:p>
        </p:txBody>
      </p:sp>
    </p:spTree>
    <p:extLst>
      <p:ext uri="{BB962C8B-B14F-4D97-AF65-F5344CB8AC3E}">
        <p14:creationId xmlns:p14="http://schemas.microsoft.com/office/powerpoint/2010/main" val="14729025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competition </a:t>
            </a:r>
            <a:r>
              <a:rPr lang="mr-IN" dirty="0" smtClean="0"/>
              <a:t>–</a:t>
            </a:r>
            <a:r>
              <a:rPr lang="en-US" dirty="0" smtClean="0"/>
              <a:t> Individual, not teams</a:t>
            </a:r>
            <a:endParaRPr lang="en-US" dirty="0"/>
          </a:p>
        </p:txBody>
      </p:sp>
      <p:sp>
        <p:nvSpPr>
          <p:cNvPr id="3" name="Content Placeholder 2"/>
          <p:cNvSpPr>
            <a:spLocks noGrp="1"/>
          </p:cNvSpPr>
          <p:nvPr>
            <p:ph idx="1"/>
          </p:nvPr>
        </p:nvSpPr>
        <p:spPr/>
        <p:txBody>
          <a:bodyPr/>
          <a:lstStyle/>
          <a:p>
            <a:r>
              <a:rPr lang="en-US" dirty="0" smtClean="0"/>
              <a:t>Fun </a:t>
            </a:r>
            <a:r>
              <a:rPr lang="mr-IN" dirty="0" smtClean="0"/>
              <a:t>…</a:t>
            </a:r>
            <a:endParaRPr lang="en-US" dirty="0"/>
          </a:p>
        </p:txBody>
      </p:sp>
    </p:spTree>
    <p:extLst>
      <p:ext uri="{BB962C8B-B14F-4D97-AF65-F5344CB8AC3E}">
        <p14:creationId xmlns:p14="http://schemas.microsoft.com/office/powerpoint/2010/main" val="6835013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clock activity</a:t>
            </a:r>
            <a:endParaRPr lang="en-US" dirty="0"/>
          </a:p>
        </p:txBody>
      </p:sp>
      <p:sp>
        <p:nvSpPr>
          <p:cNvPr id="3" name="Content Placeholder 2"/>
          <p:cNvSpPr>
            <a:spLocks noGrp="1"/>
          </p:cNvSpPr>
          <p:nvPr>
            <p:ph idx="1"/>
          </p:nvPr>
        </p:nvSpPr>
        <p:spPr/>
        <p:txBody>
          <a:bodyPr/>
          <a:lstStyle/>
          <a:p>
            <a:r>
              <a:rPr lang="en-US" dirty="0"/>
              <a:t>Explain </a:t>
            </a:r>
            <a:r>
              <a:rPr lang="en-US" dirty="0" smtClean="0"/>
              <a:t>problem </a:t>
            </a:r>
          </a:p>
          <a:p>
            <a:r>
              <a:rPr lang="en-US" dirty="0" smtClean="0"/>
              <a:t>Have every team create a binary clock</a:t>
            </a:r>
            <a:endParaRPr lang="en-US" dirty="0"/>
          </a:p>
          <a:p>
            <a:r>
              <a:rPr lang="en-US" dirty="0" smtClean="0"/>
              <a:t>Every </a:t>
            </a:r>
            <a:r>
              <a:rPr lang="en-US" dirty="0"/>
              <a:t>team </a:t>
            </a:r>
            <a:r>
              <a:rPr lang="en-US" dirty="0" smtClean="0"/>
              <a:t>presents solution</a:t>
            </a:r>
            <a:endParaRPr lang="en-US" dirty="0"/>
          </a:p>
        </p:txBody>
      </p:sp>
    </p:spTree>
    <p:extLst>
      <p:ext uri="{BB962C8B-B14F-4D97-AF65-F5344CB8AC3E}">
        <p14:creationId xmlns:p14="http://schemas.microsoft.com/office/powerpoint/2010/main" val="3288593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2743200" cy="1543050"/>
          </a:xfrm>
          <a:prstGeom prst="rect">
            <a:avLst/>
          </a:prstGeom>
          <a:ln>
            <a:solidFill>
              <a:schemeClr val="bg1">
                <a:lumMod val="50000"/>
              </a:schemeClr>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00" y="1690688"/>
            <a:ext cx="2743200" cy="1543050"/>
          </a:xfrm>
          <a:prstGeom prst="rect">
            <a:avLst/>
          </a:prstGeom>
          <a:ln>
            <a:solidFill>
              <a:schemeClr val="bg1">
                <a:lumMod val="50000"/>
              </a:schemeClr>
            </a:solid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9800" y="1596962"/>
            <a:ext cx="2743200" cy="1636776"/>
          </a:xfrm>
          <a:prstGeom prst="rect">
            <a:avLst/>
          </a:prstGeom>
          <a:ln>
            <a:solidFill>
              <a:schemeClr val="bg1">
                <a:lumMod val="50000"/>
              </a:schemeClr>
            </a:solid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3897745"/>
            <a:ext cx="2743200" cy="1543050"/>
          </a:xfrm>
          <a:prstGeom prst="rect">
            <a:avLst/>
          </a:prstGeom>
          <a:ln>
            <a:solidFill>
              <a:schemeClr val="bg1">
                <a:lumMod val="50000"/>
              </a:schemeClr>
            </a:solidFill>
          </a:ln>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64000" y="3897745"/>
            <a:ext cx="2743200" cy="1584198"/>
          </a:xfrm>
          <a:prstGeom prst="rect">
            <a:avLst/>
          </a:prstGeom>
          <a:ln>
            <a:solidFill>
              <a:schemeClr val="bg1">
                <a:lumMod val="50000"/>
              </a:schemeClr>
            </a:solidFill>
          </a:ln>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89800" y="3897980"/>
            <a:ext cx="2743200" cy="1543050"/>
          </a:xfrm>
          <a:prstGeom prst="rect">
            <a:avLst/>
          </a:prstGeom>
          <a:ln>
            <a:solidFill>
              <a:schemeClr val="bg1">
                <a:lumMod val="50000"/>
              </a:schemeClr>
            </a:solidFill>
          </a:ln>
        </p:spPr>
      </p:pic>
    </p:spTree>
    <p:extLst>
      <p:ext uri="{BB962C8B-B14F-4D97-AF65-F5344CB8AC3E}">
        <p14:creationId xmlns:p14="http://schemas.microsoft.com/office/powerpoint/2010/main" val="11726072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WEDNESDAY</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617961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 </a:t>
            </a:r>
            <a:r>
              <a:rPr lang="en-US" dirty="0"/>
              <a:t>m</a:t>
            </a:r>
            <a:r>
              <a:rPr lang="en-US" dirty="0" smtClean="0"/>
              <a:t>inimum </a:t>
            </a:r>
            <a:r>
              <a:rPr lang="en-US" dirty="0"/>
              <a:t>g</a:t>
            </a:r>
            <a:r>
              <a:rPr lang="en-US" dirty="0" smtClean="0"/>
              <a:t>uesses to find a number between </a:t>
            </a:r>
            <a:r>
              <a:rPr lang="en-US" dirty="0"/>
              <a:t>1 and X</a:t>
            </a:r>
          </a:p>
        </p:txBody>
      </p:sp>
      <p:sp>
        <p:nvSpPr>
          <p:cNvPr id="3" name="Content Placeholder 2"/>
          <p:cNvSpPr>
            <a:spLocks noGrp="1"/>
          </p:cNvSpPr>
          <p:nvPr>
            <p:ph idx="1"/>
          </p:nvPr>
        </p:nvSpPr>
        <p:spPr/>
        <p:txBody>
          <a:bodyPr>
            <a:normAutofit lnSpcReduction="10000"/>
          </a:bodyPr>
          <a:lstStyle/>
          <a:p>
            <a:r>
              <a:rPr lang="en-US" dirty="0" smtClean="0"/>
              <a:t>Given </a:t>
            </a:r>
            <a:r>
              <a:rPr lang="en-US" dirty="0"/>
              <a:t>the numbers 1 to 1000, what is the minimum numbers guesses needed to find a specific number if you are given the hint "higher" or "lower" for each guess you make. </a:t>
            </a:r>
            <a:r>
              <a:rPr lang="en-US" dirty="0" smtClean="0"/>
              <a:t>Number </a:t>
            </a:r>
            <a:r>
              <a:rPr lang="en-US" dirty="0"/>
              <a:t>of guesses to 10, 100, 1000, </a:t>
            </a:r>
            <a:r>
              <a:rPr lang="en-US" dirty="0" smtClean="0"/>
              <a:t>10000</a:t>
            </a:r>
          </a:p>
          <a:p>
            <a:r>
              <a:rPr lang="en-US" dirty="0" smtClean="0"/>
              <a:t>Solution</a:t>
            </a:r>
          </a:p>
          <a:p>
            <a:pPr lvl="1"/>
            <a:r>
              <a:rPr lang="en-US" dirty="0"/>
              <a:t>Log</a:t>
            </a:r>
            <a:r>
              <a:rPr lang="en-US" baseline="-25000" dirty="0"/>
              <a:t>2</a:t>
            </a:r>
            <a:r>
              <a:rPr lang="en-US" dirty="0"/>
              <a:t> </a:t>
            </a:r>
            <a:r>
              <a:rPr lang="en-US" dirty="0" smtClean="0"/>
              <a:t>10 </a:t>
            </a:r>
            <a:r>
              <a:rPr lang="en-US" dirty="0"/>
              <a:t>≈ </a:t>
            </a:r>
            <a:r>
              <a:rPr lang="en-US" dirty="0" smtClean="0"/>
              <a:t>3.3</a:t>
            </a:r>
          </a:p>
          <a:p>
            <a:pPr lvl="1"/>
            <a:r>
              <a:rPr lang="en-US" dirty="0" smtClean="0"/>
              <a:t>Log</a:t>
            </a:r>
            <a:r>
              <a:rPr lang="en-US" baseline="-25000" dirty="0" smtClean="0"/>
              <a:t>2</a:t>
            </a:r>
            <a:r>
              <a:rPr lang="en-US" dirty="0" smtClean="0"/>
              <a:t> 100 ≈ 6.6</a:t>
            </a:r>
          </a:p>
          <a:p>
            <a:pPr lvl="1"/>
            <a:r>
              <a:rPr lang="en-US" dirty="0"/>
              <a:t>Log</a:t>
            </a:r>
            <a:r>
              <a:rPr lang="en-US" baseline="-25000" dirty="0"/>
              <a:t>2</a:t>
            </a:r>
            <a:r>
              <a:rPr lang="en-US" dirty="0"/>
              <a:t> </a:t>
            </a:r>
            <a:r>
              <a:rPr lang="en-US" dirty="0" smtClean="0"/>
              <a:t>1000 </a:t>
            </a:r>
            <a:r>
              <a:rPr lang="en-US" dirty="0"/>
              <a:t>≈ </a:t>
            </a:r>
            <a:r>
              <a:rPr lang="en-US" dirty="0" smtClean="0"/>
              <a:t>10</a:t>
            </a:r>
            <a:endParaRPr lang="en-US" dirty="0"/>
          </a:p>
          <a:p>
            <a:pPr lvl="1"/>
            <a:r>
              <a:rPr lang="en-US" dirty="0"/>
              <a:t>Log</a:t>
            </a:r>
            <a:r>
              <a:rPr lang="en-US" baseline="-25000" dirty="0"/>
              <a:t>2</a:t>
            </a:r>
            <a:r>
              <a:rPr lang="en-US" dirty="0"/>
              <a:t> </a:t>
            </a:r>
            <a:r>
              <a:rPr lang="en-US" dirty="0" smtClean="0"/>
              <a:t>10000 </a:t>
            </a:r>
            <a:r>
              <a:rPr lang="en-US" dirty="0"/>
              <a:t>≈ </a:t>
            </a:r>
            <a:r>
              <a:rPr lang="en-US" dirty="0" smtClean="0"/>
              <a:t>13.3</a:t>
            </a:r>
          </a:p>
          <a:p>
            <a:pPr lvl="1"/>
            <a:r>
              <a:rPr lang="en-US" dirty="0" smtClean="0"/>
              <a:t>Log</a:t>
            </a:r>
            <a:r>
              <a:rPr lang="en-US" baseline="-25000" dirty="0" smtClean="0"/>
              <a:t>2</a:t>
            </a:r>
            <a:r>
              <a:rPr lang="en-US" dirty="0" smtClean="0"/>
              <a:t> 100000 </a:t>
            </a:r>
            <a:r>
              <a:rPr lang="en-US" dirty="0"/>
              <a:t>≈ </a:t>
            </a:r>
            <a:r>
              <a:rPr lang="en-US" dirty="0" smtClean="0"/>
              <a:t>16.6</a:t>
            </a:r>
            <a:endParaRPr lang="en-US" dirty="0"/>
          </a:p>
          <a:p>
            <a:pPr lvl="1"/>
            <a:r>
              <a:rPr lang="en-US" dirty="0"/>
              <a:t>Log</a:t>
            </a:r>
            <a:r>
              <a:rPr lang="en-US" baseline="-25000" dirty="0"/>
              <a:t>2</a:t>
            </a:r>
            <a:r>
              <a:rPr lang="en-US" dirty="0"/>
              <a:t> </a:t>
            </a:r>
            <a:r>
              <a:rPr lang="en-US" dirty="0" smtClean="0"/>
              <a:t>100000 </a:t>
            </a:r>
            <a:r>
              <a:rPr lang="en-US" dirty="0"/>
              <a:t>≈ </a:t>
            </a:r>
            <a:r>
              <a:rPr lang="en-US" dirty="0" smtClean="0"/>
              <a:t>19.9</a:t>
            </a:r>
            <a:endParaRPr lang="en-US" dirty="0"/>
          </a:p>
          <a:p>
            <a:pPr lvl="1"/>
            <a:endParaRPr lang="en-US" dirty="0" smtClean="0"/>
          </a:p>
          <a:p>
            <a:pPr lvl="1"/>
            <a:endParaRPr lang="en-US" dirty="0"/>
          </a:p>
        </p:txBody>
      </p:sp>
    </p:spTree>
    <p:extLst>
      <p:ext uri="{BB962C8B-B14F-4D97-AF65-F5344CB8AC3E}">
        <p14:creationId xmlns:p14="http://schemas.microsoft.com/office/powerpoint/2010/main" val="11851966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Activity: Encoding information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146318324"/>
              </p:ext>
            </p:extLst>
          </p:nvPr>
        </p:nvGraphicFramePr>
        <p:xfrm>
          <a:off x="2032000" y="1965961"/>
          <a:ext cx="8128000" cy="3497580"/>
        </p:xfrm>
        <a:graphic>
          <a:graphicData uri="http://schemas.openxmlformats.org/drawingml/2006/table">
            <a:tbl>
              <a:tblPr firstRow="1" bandRow="1">
                <a:tableStyleId>{2D5ABB26-0587-4C30-8999-92F81FD0307C}</a:tableStyleId>
              </a:tblPr>
              <a:tblGrid>
                <a:gridCol w="1625600"/>
                <a:gridCol w="1625600"/>
                <a:gridCol w="1625600"/>
                <a:gridCol w="1625600"/>
                <a:gridCol w="1625600"/>
              </a:tblGrid>
              <a:tr h="699516">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r>
              <a:tr h="699516">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699516">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r>
              <a:tr h="699516">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r>
              <a:tr h="699516">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TextBox 5"/>
          <p:cNvSpPr txBox="1"/>
          <p:nvPr/>
        </p:nvSpPr>
        <p:spPr>
          <a:xfrm>
            <a:off x="5706309" y="1398300"/>
            <a:ext cx="779381" cy="584775"/>
          </a:xfrm>
          <a:prstGeom prst="rect">
            <a:avLst/>
          </a:prstGeom>
          <a:noFill/>
        </p:spPr>
        <p:txBody>
          <a:bodyPr wrap="none" rtlCol="0">
            <a:spAutoFit/>
          </a:bodyPr>
          <a:lstStyle/>
          <a:p>
            <a:r>
              <a:rPr lang="en-US" sz="3200" smtClean="0"/>
              <a:t>5x5</a:t>
            </a:r>
            <a:endParaRPr lang="en-US" sz="3200"/>
          </a:p>
        </p:txBody>
      </p:sp>
    </p:spTree>
    <p:extLst>
      <p:ext uri="{BB962C8B-B14F-4D97-AF65-F5344CB8AC3E}">
        <p14:creationId xmlns:p14="http://schemas.microsoft.com/office/powerpoint/2010/main" val="20987412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extra row and column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873950849"/>
              </p:ext>
            </p:extLst>
          </p:nvPr>
        </p:nvGraphicFramePr>
        <p:xfrm>
          <a:off x="838198" y="1965961"/>
          <a:ext cx="10515600" cy="4197096"/>
        </p:xfrm>
        <a:graphic>
          <a:graphicData uri="http://schemas.openxmlformats.org/drawingml/2006/table">
            <a:tbl>
              <a:tblPr firstRow="1" bandRow="1">
                <a:tableStyleId>{2D5ABB26-0587-4C30-8999-92F81FD0307C}</a:tableStyleId>
              </a:tblPr>
              <a:tblGrid>
                <a:gridCol w="1752600"/>
                <a:gridCol w="1752600"/>
                <a:gridCol w="1752600"/>
                <a:gridCol w="1752600"/>
                <a:gridCol w="1752600"/>
                <a:gridCol w="1752600"/>
              </a:tblGrid>
              <a:tr h="699516">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699516">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699516">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699516">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699516">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699516">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p:sp>
        <p:nvSpPr>
          <p:cNvPr id="4" name="TextBox 3"/>
          <p:cNvSpPr txBox="1"/>
          <p:nvPr/>
        </p:nvSpPr>
        <p:spPr>
          <a:xfrm>
            <a:off x="5706307" y="1381186"/>
            <a:ext cx="779381" cy="584775"/>
          </a:xfrm>
          <a:prstGeom prst="rect">
            <a:avLst/>
          </a:prstGeom>
          <a:noFill/>
        </p:spPr>
        <p:txBody>
          <a:bodyPr wrap="none" rtlCol="0">
            <a:spAutoFit/>
          </a:bodyPr>
          <a:lstStyle/>
          <a:p>
            <a:r>
              <a:rPr lang="en-US" sz="3200" smtClean="0"/>
              <a:t>6x6</a:t>
            </a:r>
            <a:endParaRPr lang="en-US" sz="3200" dirty="0"/>
          </a:p>
        </p:txBody>
      </p:sp>
      <p:sp>
        <p:nvSpPr>
          <p:cNvPr id="5" name="Rounded Rectangle 4"/>
          <p:cNvSpPr/>
          <p:nvPr/>
        </p:nvSpPr>
        <p:spPr>
          <a:xfrm>
            <a:off x="10953550" y="1965961"/>
            <a:ext cx="800490" cy="4000500"/>
          </a:xfrm>
          <a:prstGeom prst="roundRect">
            <a:avLst>
              <a:gd name="adj" fmla="val 50000"/>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3200" smtClean="0">
                <a:latin typeface="+mj-lt"/>
              </a:rPr>
              <a:t>Your Column</a:t>
            </a:r>
            <a:endParaRPr lang="en-US" sz="3200">
              <a:latin typeface="+mj-lt"/>
            </a:endParaRPr>
          </a:p>
        </p:txBody>
      </p:sp>
      <p:sp>
        <p:nvSpPr>
          <p:cNvPr id="6" name="Rounded Rectangle 5"/>
          <p:cNvSpPr/>
          <p:nvPr/>
        </p:nvSpPr>
        <p:spPr>
          <a:xfrm rot="5400000">
            <a:off x="5503915" y="1174627"/>
            <a:ext cx="665617" cy="9997052"/>
          </a:xfrm>
          <a:prstGeom prst="roundRect">
            <a:avLst>
              <a:gd name="adj" fmla="val 50000"/>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3200" smtClean="0">
                <a:latin typeface="+mj-lt"/>
              </a:rPr>
              <a:t>Your Row</a:t>
            </a:r>
            <a:endParaRPr lang="en-US" sz="3200" dirty="0">
              <a:latin typeface="+mj-lt"/>
            </a:endParaRPr>
          </a:p>
        </p:txBody>
      </p:sp>
    </p:spTree>
    <p:extLst>
      <p:ext uri="{BB962C8B-B14F-4D97-AF65-F5344CB8AC3E}">
        <p14:creationId xmlns:p14="http://schemas.microsoft.com/office/powerpoint/2010/main" val="4407557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row/column sum even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561822935"/>
              </p:ext>
            </p:extLst>
          </p:nvPr>
        </p:nvGraphicFramePr>
        <p:xfrm>
          <a:off x="838198" y="1965961"/>
          <a:ext cx="10515600" cy="4197096"/>
        </p:xfrm>
        <a:graphic>
          <a:graphicData uri="http://schemas.openxmlformats.org/drawingml/2006/table">
            <a:tbl>
              <a:tblPr firstRow="1" bandRow="1">
                <a:tableStyleId>{2D5ABB26-0587-4C30-8999-92F81FD0307C}</a:tableStyleId>
              </a:tblPr>
              <a:tblGrid>
                <a:gridCol w="1752600"/>
                <a:gridCol w="1752600"/>
                <a:gridCol w="1752600"/>
                <a:gridCol w="1752600"/>
                <a:gridCol w="1752600"/>
                <a:gridCol w="1752600"/>
              </a:tblGrid>
              <a:tr h="699516">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noFill/>
                  </a:tcPr>
                </a:tc>
              </a:tr>
              <a:tr h="699516">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699516">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noFill/>
                  </a:tcPr>
                </a:tc>
              </a:tr>
              <a:tr h="699516">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699516">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699516">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bl>
          </a:graphicData>
        </a:graphic>
      </p:graphicFrame>
      <p:sp>
        <p:nvSpPr>
          <p:cNvPr id="10" name="Rounded Rectangle 9"/>
          <p:cNvSpPr/>
          <p:nvPr/>
        </p:nvSpPr>
        <p:spPr>
          <a:xfrm>
            <a:off x="10953550" y="1965961"/>
            <a:ext cx="800490" cy="4000500"/>
          </a:xfrm>
          <a:prstGeom prst="roundRect">
            <a:avLst>
              <a:gd name="adj" fmla="val 50000"/>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3200" smtClean="0">
                <a:latin typeface="+mj-lt"/>
              </a:rPr>
              <a:t>Your Column</a:t>
            </a:r>
            <a:endParaRPr lang="en-US" sz="3200">
              <a:latin typeface="+mj-lt"/>
            </a:endParaRPr>
          </a:p>
        </p:txBody>
      </p:sp>
      <p:sp>
        <p:nvSpPr>
          <p:cNvPr id="11" name="Rounded Rectangle 10"/>
          <p:cNvSpPr/>
          <p:nvPr/>
        </p:nvSpPr>
        <p:spPr>
          <a:xfrm rot="5400000">
            <a:off x="5503915" y="1174627"/>
            <a:ext cx="665617" cy="9997052"/>
          </a:xfrm>
          <a:prstGeom prst="roundRect">
            <a:avLst>
              <a:gd name="adj" fmla="val 50000"/>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3200" smtClean="0">
                <a:latin typeface="+mj-lt"/>
              </a:rPr>
              <a:t>Your Row</a:t>
            </a:r>
            <a:endParaRPr lang="en-US" sz="3200" dirty="0">
              <a:latin typeface="+mj-lt"/>
            </a:endParaRPr>
          </a:p>
        </p:txBody>
      </p:sp>
      <p:sp>
        <p:nvSpPr>
          <p:cNvPr id="12" name="TextBox 11"/>
          <p:cNvSpPr txBox="1"/>
          <p:nvPr/>
        </p:nvSpPr>
        <p:spPr>
          <a:xfrm>
            <a:off x="5706307" y="1381186"/>
            <a:ext cx="779381" cy="584775"/>
          </a:xfrm>
          <a:prstGeom prst="rect">
            <a:avLst/>
          </a:prstGeom>
          <a:noFill/>
        </p:spPr>
        <p:txBody>
          <a:bodyPr wrap="none" rtlCol="0">
            <a:spAutoFit/>
          </a:bodyPr>
          <a:lstStyle/>
          <a:p>
            <a:r>
              <a:rPr lang="en-US" sz="3200" smtClean="0"/>
              <a:t>6x6</a:t>
            </a:r>
            <a:endParaRPr lang="en-US" sz="3200" dirty="0"/>
          </a:p>
        </p:txBody>
      </p:sp>
    </p:spTree>
    <p:extLst>
      <p:ext uri="{BB962C8B-B14F-4D97-AF65-F5344CB8AC3E}">
        <p14:creationId xmlns:p14="http://schemas.microsoft.com/office/powerpoint/2010/main" val="8173669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out of the room, </a:t>
            </a:r>
            <a:br>
              <a:rPr lang="en-US" dirty="0" smtClean="0"/>
            </a:br>
            <a:r>
              <a:rPr lang="en-US" dirty="0" smtClean="0"/>
              <a:t>ask class to make change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229649492"/>
              </p:ext>
            </p:extLst>
          </p:nvPr>
        </p:nvGraphicFramePr>
        <p:xfrm>
          <a:off x="838198" y="1965961"/>
          <a:ext cx="10515600" cy="4197096"/>
        </p:xfrm>
        <a:graphic>
          <a:graphicData uri="http://schemas.openxmlformats.org/drawingml/2006/table">
            <a:tbl>
              <a:tblPr firstRow="1" bandRow="1">
                <a:tableStyleId>{2D5ABB26-0587-4C30-8999-92F81FD0307C}</a:tableStyleId>
              </a:tblPr>
              <a:tblGrid>
                <a:gridCol w="1752600"/>
                <a:gridCol w="1752600"/>
                <a:gridCol w="1752600"/>
                <a:gridCol w="1752600"/>
                <a:gridCol w="1752600"/>
                <a:gridCol w="1752600"/>
              </a:tblGrid>
              <a:tr h="699516">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noFill/>
                  </a:tcPr>
                </a:tc>
              </a:tr>
              <a:tr h="699516">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699516">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noFill/>
                  </a:tcPr>
                </a:tc>
              </a:tr>
              <a:tr h="699516">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699516">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699516">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bl>
          </a:graphicData>
        </a:graphic>
      </p:graphicFrame>
      <p:sp>
        <p:nvSpPr>
          <p:cNvPr id="10" name="Rounded Rectangle 9"/>
          <p:cNvSpPr/>
          <p:nvPr/>
        </p:nvSpPr>
        <p:spPr>
          <a:xfrm>
            <a:off x="10953550" y="1965961"/>
            <a:ext cx="800490" cy="4000500"/>
          </a:xfrm>
          <a:prstGeom prst="roundRect">
            <a:avLst>
              <a:gd name="adj" fmla="val 50000"/>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3200" smtClean="0">
                <a:latin typeface="+mj-lt"/>
              </a:rPr>
              <a:t>Your Column</a:t>
            </a:r>
            <a:endParaRPr lang="en-US" sz="3200">
              <a:latin typeface="+mj-lt"/>
            </a:endParaRPr>
          </a:p>
        </p:txBody>
      </p:sp>
      <p:sp>
        <p:nvSpPr>
          <p:cNvPr id="11" name="Rounded Rectangle 10"/>
          <p:cNvSpPr/>
          <p:nvPr/>
        </p:nvSpPr>
        <p:spPr>
          <a:xfrm rot="5400000">
            <a:off x="5503915" y="1174627"/>
            <a:ext cx="665617" cy="9997052"/>
          </a:xfrm>
          <a:prstGeom prst="roundRect">
            <a:avLst>
              <a:gd name="adj" fmla="val 50000"/>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3200" smtClean="0">
                <a:latin typeface="+mj-lt"/>
              </a:rPr>
              <a:t>Your Row</a:t>
            </a:r>
            <a:endParaRPr lang="en-US" sz="3200" dirty="0">
              <a:latin typeface="+mj-lt"/>
            </a:endParaRPr>
          </a:p>
        </p:txBody>
      </p:sp>
      <p:sp>
        <p:nvSpPr>
          <p:cNvPr id="5" name="Freeform 4"/>
          <p:cNvSpPr/>
          <p:nvPr/>
        </p:nvSpPr>
        <p:spPr>
          <a:xfrm>
            <a:off x="8320878" y="1295904"/>
            <a:ext cx="1520352" cy="2937869"/>
          </a:xfrm>
          <a:custGeom>
            <a:avLst/>
            <a:gdLst>
              <a:gd name="connsiteX0" fmla="*/ 1520352 w 1520352"/>
              <a:gd name="connsiteY0" fmla="*/ 0 h 2937869"/>
              <a:gd name="connsiteX1" fmla="*/ 903132 w 1520352"/>
              <a:gd name="connsiteY1" fmla="*/ 68580 h 2937869"/>
              <a:gd name="connsiteX2" fmla="*/ 663102 w 1520352"/>
              <a:gd name="connsiteY2" fmla="*/ 320040 h 2937869"/>
              <a:gd name="connsiteX3" fmla="*/ 320202 w 1520352"/>
              <a:gd name="connsiteY3" fmla="*/ 1017270 h 2937869"/>
              <a:gd name="connsiteX4" fmla="*/ 194472 w 1520352"/>
              <a:gd name="connsiteY4" fmla="*/ 2468880 h 2937869"/>
              <a:gd name="connsiteX5" fmla="*/ 162 w 1520352"/>
              <a:gd name="connsiteY5" fmla="*/ 2400300 h 2937869"/>
              <a:gd name="connsiteX6" fmla="*/ 228762 w 1520352"/>
              <a:gd name="connsiteY6" fmla="*/ 2937510 h 2937869"/>
              <a:gd name="connsiteX7" fmla="*/ 365922 w 1520352"/>
              <a:gd name="connsiteY7" fmla="*/ 2308860 h 2937869"/>
              <a:gd name="connsiteX8" fmla="*/ 194472 w 1520352"/>
              <a:gd name="connsiteY8" fmla="*/ 2548890 h 2937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0352" h="2937869">
                <a:moveTo>
                  <a:pt x="1520352" y="0"/>
                </a:moveTo>
                <a:cubicBezTo>
                  <a:pt x="1283179" y="7620"/>
                  <a:pt x="1046007" y="15240"/>
                  <a:pt x="903132" y="68580"/>
                </a:cubicBezTo>
                <a:cubicBezTo>
                  <a:pt x="760257" y="121920"/>
                  <a:pt x="760257" y="161925"/>
                  <a:pt x="663102" y="320040"/>
                </a:cubicBezTo>
                <a:cubicBezTo>
                  <a:pt x="565947" y="478155"/>
                  <a:pt x="398307" y="659130"/>
                  <a:pt x="320202" y="1017270"/>
                </a:cubicBezTo>
                <a:cubicBezTo>
                  <a:pt x="242097" y="1375410"/>
                  <a:pt x="247812" y="2238375"/>
                  <a:pt x="194472" y="2468880"/>
                </a:cubicBezTo>
                <a:cubicBezTo>
                  <a:pt x="141132" y="2699385"/>
                  <a:pt x="-5553" y="2322195"/>
                  <a:pt x="162" y="2400300"/>
                </a:cubicBezTo>
                <a:cubicBezTo>
                  <a:pt x="5877" y="2478405"/>
                  <a:pt x="167802" y="2952750"/>
                  <a:pt x="228762" y="2937510"/>
                </a:cubicBezTo>
                <a:cubicBezTo>
                  <a:pt x="289722" y="2922270"/>
                  <a:pt x="371637" y="2373630"/>
                  <a:pt x="365922" y="2308860"/>
                </a:cubicBezTo>
                <a:cubicBezTo>
                  <a:pt x="360207" y="2244090"/>
                  <a:pt x="194472" y="2548890"/>
                  <a:pt x="194472" y="2548890"/>
                </a:cubicBezTo>
              </a:path>
            </a:pathLst>
          </a:custGeom>
          <a:ln w="76200">
            <a:solidFill>
              <a:schemeClr val="accent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 name="Rectangle 3"/>
          <p:cNvSpPr/>
          <p:nvPr/>
        </p:nvSpPr>
        <p:spPr>
          <a:xfrm>
            <a:off x="9589772" y="513772"/>
            <a:ext cx="2038345" cy="1165860"/>
          </a:xfrm>
          <a:prstGeom prst="rect">
            <a:avLst/>
          </a:prstGeom>
          <a:solidFill>
            <a:srgbClr val="FFFD78"/>
          </a:solidFill>
          <a:ln>
            <a:solidFill>
              <a:schemeClr val="bg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solidFill>
                  <a:schemeClr val="tx1"/>
                </a:solidFill>
                <a:latin typeface="Chalkduster" charset="0"/>
                <a:ea typeface="Chalkduster" charset="0"/>
                <a:cs typeface="Chalkduster" charset="0"/>
              </a:rPr>
              <a:t>Changed row/column no longer event</a:t>
            </a:r>
            <a:endParaRPr lang="en-US" sz="1600" dirty="0">
              <a:solidFill>
                <a:schemeClr val="tx1"/>
              </a:solidFill>
              <a:latin typeface="Chalkduster" charset="0"/>
              <a:ea typeface="Chalkduster" charset="0"/>
              <a:cs typeface="Chalkduster" charset="0"/>
            </a:endParaRPr>
          </a:p>
        </p:txBody>
      </p:sp>
    </p:spTree>
    <p:extLst>
      <p:ext uri="{BB962C8B-B14F-4D97-AF65-F5344CB8AC3E}">
        <p14:creationId xmlns:p14="http://schemas.microsoft.com/office/powerpoint/2010/main" val="8202515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 video</a:t>
            </a:r>
            <a:endParaRPr lang="en-US" dirty="0"/>
          </a:p>
        </p:txBody>
      </p:sp>
      <p:sp>
        <p:nvSpPr>
          <p:cNvPr id="3" name="Content Placeholder 2"/>
          <p:cNvSpPr>
            <a:spLocks noGrp="1"/>
          </p:cNvSpPr>
          <p:nvPr>
            <p:ph idx="1"/>
          </p:nvPr>
        </p:nvSpPr>
        <p:spPr/>
        <p:txBody>
          <a:bodyPr/>
          <a:lstStyle/>
          <a:p>
            <a:r>
              <a:rPr lang="en-US" dirty="0" smtClean="0"/>
              <a:t>Fun </a:t>
            </a:r>
            <a:r>
              <a:rPr lang="mr-IN" dirty="0" smtClean="0"/>
              <a:t>…</a:t>
            </a:r>
            <a:endParaRPr lang="en-US" dirty="0" smtClean="0"/>
          </a:p>
          <a:p>
            <a:r>
              <a:rPr lang="en-US" dirty="0" smtClean="0"/>
              <a:t>They love to</a:t>
            </a:r>
          </a:p>
          <a:p>
            <a:pPr lvl="1"/>
            <a:r>
              <a:rPr lang="en-US" dirty="0" smtClean="0"/>
              <a:t>Draw </a:t>
            </a:r>
            <a:r>
              <a:rPr lang="mr-IN" dirty="0" smtClean="0"/>
              <a:t>–</a:t>
            </a:r>
            <a:r>
              <a:rPr lang="en-US" dirty="0" smtClean="0"/>
              <a:t> most solutions were graphical</a:t>
            </a:r>
          </a:p>
          <a:p>
            <a:pPr lvl="1"/>
            <a:r>
              <a:rPr lang="en-US" dirty="0" smtClean="0"/>
              <a:t>Sing</a:t>
            </a:r>
          </a:p>
          <a:p>
            <a:pPr lvl="1"/>
            <a:r>
              <a:rPr lang="en-US" dirty="0" smtClean="0"/>
              <a:t>Work in groups</a:t>
            </a:r>
          </a:p>
          <a:p>
            <a:r>
              <a:rPr lang="en-US" dirty="0" smtClean="0"/>
              <a:t>Show do not tell</a:t>
            </a:r>
          </a:p>
          <a:p>
            <a:pPr lvl="1"/>
            <a:r>
              <a:rPr lang="en-US" dirty="0" smtClean="0"/>
              <a:t>Especially important due to language gaps</a:t>
            </a:r>
            <a:endParaRPr lang="en-US" dirty="0"/>
          </a:p>
        </p:txBody>
      </p:sp>
    </p:spTree>
    <p:extLst>
      <p:ext uri="{BB962C8B-B14F-4D97-AF65-F5344CB8AC3E}">
        <p14:creationId xmlns:p14="http://schemas.microsoft.com/office/powerpoint/2010/main" val="18275834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r>
              <a:rPr lang="mr-IN" dirty="0" smtClean="0"/>
              <a:t>–</a:t>
            </a:r>
            <a:r>
              <a:rPr lang="en-US" dirty="0" smtClean="0"/>
              <a:t> ask teams to demonstrate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910905604"/>
              </p:ext>
            </p:extLst>
          </p:nvPr>
        </p:nvGraphicFramePr>
        <p:xfrm>
          <a:off x="2032000" y="1965961"/>
          <a:ext cx="8128000" cy="3497580"/>
        </p:xfrm>
        <a:graphic>
          <a:graphicData uri="http://schemas.openxmlformats.org/drawingml/2006/table">
            <a:tbl>
              <a:tblPr firstRow="1" bandRow="1">
                <a:tableStyleId>{2D5ABB26-0587-4C30-8999-92F81FD0307C}</a:tableStyleId>
              </a:tblPr>
              <a:tblGrid>
                <a:gridCol w="1625600"/>
                <a:gridCol w="1625600"/>
                <a:gridCol w="1625600"/>
                <a:gridCol w="1625600"/>
                <a:gridCol w="1625600"/>
              </a:tblGrid>
              <a:tr h="699516">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r>
              <a:tr h="699516">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noFill/>
                  </a:tcPr>
                </a:tc>
              </a:tr>
              <a:tr h="699516">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r>
              <a:tr h="699516">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r>
              <a:tr h="699516">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rgbClr val="73FB79"/>
                      </a:solidFill>
                      <a:prstDash val="solid"/>
                      <a:round/>
                      <a:headEnd type="none" w="med" len="med"/>
                      <a:tailEnd type="none" w="med" len="med"/>
                    </a:lnL>
                    <a:lnR w="38100" cap="flat" cmpd="sng" algn="ctr">
                      <a:solidFill>
                        <a:srgbClr val="73FB79"/>
                      </a:solidFill>
                      <a:prstDash val="solid"/>
                      <a:round/>
                      <a:headEnd type="none" w="med" len="med"/>
                      <a:tailEnd type="none" w="med" len="med"/>
                    </a:lnR>
                    <a:lnT w="38100" cap="flat" cmpd="sng" algn="ctr">
                      <a:solidFill>
                        <a:srgbClr val="73FB79"/>
                      </a:solidFill>
                      <a:prstDash val="solid"/>
                      <a:round/>
                      <a:headEnd type="none" w="med" len="med"/>
                      <a:tailEnd type="none" w="med" len="med"/>
                    </a:lnT>
                    <a:lnB w="38100" cap="flat" cmpd="sng" algn="ctr">
                      <a:solidFill>
                        <a:srgbClr val="73FB79"/>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612938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ISBN verification </a:t>
            </a:r>
            <a:endParaRPr lang="en-US" dirty="0"/>
          </a:p>
        </p:txBody>
      </p:sp>
      <p:sp>
        <p:nvSpPr>
          <p:cNvPr id="3" name="Content Placeholder 2"/>
          <p:cNvSpPr>
            <a:spLocks noGrp="1"/>
          </p:cNvSpPr>
          <p:nvPr>
            <p:ph idx="1"/>
          </p:nvPr>
        </p:nvSpPr>
        <p:spPr/>
        <p:txBody>
          <a:bodyPr/>
          <a:lstStyle/>
          <a:p>
            <a:r>
              <a:rPr lang="mr-IN" dirty="0"/>
              <a:t>ISBN </a:t>
            </a:r>
            <a:r>
              <a:rPr lang="en-US" dirty="0" smtClean="0"/>
              <a:t>number verification</a:t>
            </a:r>
          </a:p>
          <a:p>
            <a:r>
              <a:rPr lang="mr-IN" dirty="0" smtClean="0"/>
              <a:t>1101980133</a:t>
            </a:r>
            <a:r>
              <a:rPr lang="mr-IN" dirty="0"/>
              <a:t>	</a:t>
            </a:r>
            <a:endParaRPr lang="en-US" dirty="0" smtClean="0"/>
          </a:p>
          <a:p>
            <a:pPr marL="457200" lvl="1" indent="0">
              <a:buNone/>
            </a:pPr>
            <a:r>
              <a:rPr lang="en-US" dirty="0" smtClean="0"/>
              <a:t>=</a:t>
            </a:r>
            <a:r>
              <a:rPr lang="mr-IN" dirty="0"/>
              <a:t> </a:t>
            </a:r>
            <a:r>
              <a:rPr lang="mr-IN" dirty="0" smtClean="0"/>
              <a:t>(</a:t>
            </a:r>
            <a:r>
              <a:rPr lang="mr-IN" dirty="0"/>
              <a:t>1*10)+(1*9)+(0*8)+(1*7)+(9*6)+(8*5)+(0*4)+(1*3)+(3*2)	</a:t>
            </a:r>
            <a:endParaRPr lang="en-US" dirty="0" smtClean="0"/>
          </a:p>
          <a:p>
            <a:pPr marL="457200" lvl="1" indent="0">
              <a:buNone/>
            </a:pPr>
            <a:r>
              <a:rPr lang="en-US" dirty="0" smtClean="0"/>
              <a:t>=</a:t>
            </a:r>
            <a:r>
              <a:rPr lang="mr-IN" dirty="0"/>
              <a:t> </a:t>
            </a:r>
            <a:r>
              <a:rPr lang="mr-IN" dirty="0" smtClean="0"/>
              <a:t>10+9+0+7+54+40+0+3+6</a:t>
            </a:r>
            <a:r>
              <a:rPr lang="mr-IN" dirty="0"/>
              <a:t>	</a:t>
            </a:r>
            <a:endParaRPr lang="en-US" dirty="0" smtClean="0"/>
          </a:p>
          <a:p>
            <a:pPr marL="457200" lvl="1" indent="0">
              <a:buNone/>
            </a:pPr>
            <a:r>
              <a:rPr lang="mr-IN" dirty="0" smtClean="0"/>
              <a:t>= </a:t>
            </a:r>
            <a:r>
              <a:rPr lang="mr-IN" dirty="0"/>
              <a:t>129	</a:t>
            </a:r>
            <a:endParaRPr lang="en-US" dirty="0" smtClean="0"/>
          </a:p>
          <a:p>
            <a:pPr marL="457200" lvl="1" indent="0">
              <a:buNone/>
            </a:pPr>
            <a:r>
              <a:rPr lang="mr-IN" dirty="0" smtClean="0"/>
              <a:t>= </a:t>
            </a:r>
            <a:r>
              <a:rPr lang="mr-IN" dirty="0"/>
              <a:t>129/11 </a:t>
            </a:r>
            <a:endParaRPr lang="en-US" dirty="0" smtClean="0"/>
          </a:p>
          <a:p>
            <a:pPr marL="457200" lvl="1" indent="0">
              <a:buNone/>
            </a:pPr>
            <a:r>
              <a:rPr lang="mr-IN" dirty="0" smtClean="0"/>
              <a:t>= </a:t>
            </a:r>
            <a:r>
              <a:rPr lang="mr-IN" dirty="0"/>
              <a:t>11 </a:t>
            </a:r>
            <a:r>
              <a:rPr lang="en-US" dirty="0" smtClean="0"/>
              <a:t>remainder</a:t>
            </a:r>
            <a:r>
              <a:rPr lang="mr-IN" dirty="0" smtClean="0"/>
              <a:t> </a:t>
            </a:r>
            <a:r>
              <a:rPr lang="mr-IN" dirty="0"/>
              <a:t>8	</a:t>
            </a:r>
            <a:endParaRPr lang="en-US" dirty="0" smtClean="0"/>
          </a:p>
          <a:p>
            <a:pPr marL="457200" lvl="1" indent="0">
              <a:buNone/>
            </a:pPr>
            <a:r>
              <a:rPr lang="mr-IN" dirty="0" smtClean="0"/>
              <a:t>= </a:t>
            </a:r>
            <a:r>
              <a:rPr lang="mr-IN" dirty="0"/>
              <a:t>11-8 </a:t>
            </a:r>
            <a:endParaRPr lang="en-US" dirty="0" smtClean="0"/>
          </a:p>
          <a:p>
            <a:pPr marL="457200" lvl="1" indent="0">
              <a:buNone/>
            </a:pPr>
            <a:r>
              <a:rPr lang="mr-IN" dirty="0" smtClean="0"/>
              <a:t>= </a:t>
            </a:r>
            <a:r>
              <a:rPr lang="mr-IN" dirty="0"/>
              <a:t>3</a:t>
            </a:r>
            <a:endParaRPr lang="en-US" dirty="0"/>
          </a:p>
        </p:txBody>
      </p:sp>
    </p:spTree>
    <p:extLst>
      <p:ext uri="{BB962C8B-B14F-4D97-AF65-F5344CB8AC3E}">
        <p14:creationId xmlns:p14="http://schemas.microsoft.com/office/powerpoint/2010/main" val="8737617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Cypher Activity </a:t>
            </a:r>
            <a:r>
              <a:rPr lang="mr-IN" dirty="0" smtClean="0"/>
              <a:t>–</a:t>
            </a:r>
            <a:r>
              <a:rPr lang="en-US" dirty="0" smtClean="0"/>
              <a:t> ask class to discover cypher (hash) function</a:t>
            </a:r>
            <a:endParaRPr lang="en-US" dirty="0"/>
          </a:p>
        </p:txBody>
      </p:sp>
      <p:sp>
        <p:nvSpPr>
          <p:cNvPr id="4" name="TextBox 3"/>
          <p:cNvSpPr txBox="1"/>
          <p:nvPr/>
        </p:nvSpPr>
        <p:spPr>
          <a:xfrm>
            <a:off x="3429000" y="2720340"/>
            <a:ext cx="1010213" cy="584775"/>
          </a:xfrm>
          <a:prstGeom prst="rect">
            <a:avLst/>
          </a:prstGeom>
          <a:noFill/>
        </p:spPr>
        <p:txBody>
          <a:bodyPr wrap="none" rtlCol="0">
            <a:spAutoFit/>
          </a:bodyPr>
          <a:lstStyle/>
          <a:p>
            <a:r>
              <a:rPr lang="en-US" sz="3200" dirty="0" smtClean="0"/>
              <a:t>hello</a:t>
            </a:r>
            <a:endParaRPr lang="en-US" sz="3200" dirty="0"/>
          </a:p>
        </p:txBody>
      </p:sp>
      <p:cxnSp>
        <p:nvCxnSpPr>
          <p:cNvPr id="6" name="Straight Arrow Connector 5"/>
          <p:cNvCxnSpPr>
            <a:stCxn id="4" idx="3"/>
          </p:cNvCxnSpPr>
          <p:nvPr/>
        </p:nvCxnSpPr>
        <p:spPr>
          <a:xfrm>
            <a:off x="4439213" y="3012728"/>
            <a:ext cx="1104337" cy="47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543550" y="2509807"/>
            <a:ext cx="1817370" cy="10058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Hash</a:t>
            </a:r>
          </a:p>
          <a:p>
            <a:pPr algn="ctr"/>
            <a:r>
              <a:rPr lang="en-US" dirty="0" smtClean="0">
                <a:solidFill>
                  <a:schemeClr val="tx1"/>
                </a:solidFill>
              </a:rPr>
              <a:t>Function</a:t>
            </a:r>
            <a:endParaRPr lang="en-US" dirty="0">
              <a:solidFill>
                <a:schemeClr val="tx1"/>
              </a:solidFill>
            </a:endParaRPr>
          </a:p>
        </p:txBody>
      </p:sp>
      <p:cxnSp>
        <p:nvCxnSpPr>
          <p:cNvPr id="8" name="Straight Arrow Connector 7"/>
          <p:cNvCxnSpPr/>
          <p:nvPr/>
        </p:nvCxnSpPr>
        <p:spPr>
          <a:xfrm>
            <a:off x="7360920" y="3012727"/>
            <a:ext cx="1104337" cy="47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465257" y="2720339"/>
            <a:ext cx="601447" cy="584775"/>
          </a:xfrm>
          <a:prstGeom prst="rect">
            <a:avLst/>
          </a:prstGeom>
          <a:noFill/>
        </p:spPr>
        <p:txBody>
          <a:bodyPr wrap="none" rtlCol="0">
            <a:spAutoFit/>
          </a:bodyPr>
          <a:lstStyle/>
          <a:p>
            <a:r>
              <a:rPr lang="en-US" sz="3200" smtClean="0">
                <a:solidFill>
                  <a:srgbClr val="FF0000"/>
                </a:solidFill>
              </a:rPr>
              <a:t>52</a:t>
            </a:r>
            <a:endParaRPr lang="en-US" sz="3200" dirty="0">
              <a:solidFill>
                <a:srgbClr val="FF0000"/>
              </a:solidFill>
            </a:endParaRPr>
          </a:p>
        </p:txBody>
      </p:sp>
    </p:spTree>
    <p:extLst>
      <p:ext uri="{BB962C8B-B14F-4D97-AF65-F5344CB8AC3E}">
        <p14:creationId xmlns:p14="http://schemas.microsoft.com/office/powerpoint/2010/main" val="17860996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a:t>
            </a:r>
            <a:endParaRPr lang="en-US" dirty="0"/>
          </a:p>
        </p:txBody>
      </p:sp>
      <p:pic>
        <p:nvPicPr>
          <p:cNvPr id="4" name="Picture 3" descr="0bda5ec3651628a7ed4b98993e7a28a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1600" y="1663700"/>
            <a:ext cx="6908800" cy="3530600"/>
          </a:xfrm>
          <a:prstGeom prst="rect">
            <a:avLst/>
          </a:prstGeom>
          <a:ln>
            <a:solidFill>
              <a:schemeClr val="bg1">
                <a:lumMod val="85000"/>
              </a:schemeClr>
            </a:solidFill>
          </a:ln>
        </p:spPr>
      </p:pic>
      <p:sp>
        <p:nvSpPr>
          <p:cNvPr id="5" name="Rectangle 4"/>
          <p:cNvSpPr/>
          <p:nvPr/>
        </p:nvSpPr>
        <p:spPr>
          <a:xfrm>
            <a:off x="2528801" y="5395253"/>
            <a:ext cx="7021599" cy="369332"/>
          </a:xfrm>
          <a:prstGeom prst="rect">
            <a:avLst/>
          </a:prstGeom>
        </p:spPr>
        <p:txBody>
          <a:bodyPr wrap="square">
            <a:spAutoFit/>
          </a:bodyPr>
          <a:lstStyle/>
          <a:p>
            <a:r>
              <a:rPr lang="en-US" i="1" dirty="0">
                <a:solidFill>
                  <a:schemeClr val="bg1">
                    <a:lumMod val="65000"/>
                  </a:schemeClr>
                </a:solidFill>
              </a:rPr>
              <a:t>http://www.filosophy.org/post/8/what_is_a_password_anyway/</a:t>
            </a:r>
          </a:p>
        </p:txBody>
      </p:sp>
    </p:spTree>
    <p:extLst>
      <p:ext uri="{BB962C8B-B14F-4D97-AF65-F5344CB8AC3E}">
        <p14:creationId xmlns:p14="http://schemas.microsoft.com/office/powerpoint/2010/main" val="5235280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Cyphers activity</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mr-IN" noProof="1" smtClean="0">
                <a:latin typeface="Arial" charset="0"/>
                <a:ea typeface="Arial" charset="0"/>
                <a:cs typeface="Arial" charset="0"/>
              </a:rPr>
              <a:t>fachada bella</a:t>
            </a:r>
            <a:r>
              <a:rPr lang="en-US" noProof="1" smtClean="0">
                <a:latin typeface="Arial" charset="0"/>
                <a:ea typeface="Arial" charset="0"/>
                <a:cs typeface="Arial" charset="0"/>
              </a:rPr>
              <a:t>,</a:t>
            </a:r>
            <a:r>
              <a:rPr lang="mr-IN" noProof="1" smtClean="0">
                <a:latin typeface="Arial" charset="0"/>
                <a:ea typeface="Arial" charset="0"/>
                <a:cs typeface="Arial" charset="0"/>
              </a:rPr>
              <a:t> </a:t>
            </a:r>
            <a:r>
              <a:rPr lang="mr-IN" noProof="1" smtClean="0">
                <a:latin typeface="Courier New" charset="0"/>
                <a:ea typeface="Courier New" charset="0"/>
                <a:cs typeface="Courier New" charset="0"/>
              </a:rPr>
              <a:t>6-1-3-8-1-4-1 2-5-12-12-1</a:t>
            </a:r>
            <a:endParaRPr lang="en-US" noProof="1" smtClean="0">
              <a:latin typeface="Arial" charset="0"/>
              <a:ea typeface="Arial" charset="0"/>
              <a:cs typeface="Arial" charset="0"/>
            </a:endParaRPr>
          </a:p>
          <a:p>
            <a:pPr marL="0" indent="0">
              <a:buNone/>
            </a:pPr>
            <a:r>
              <a:rPr lang="mr-IN" noProof="1" smtClean="0">
                <a:latin typeface="Arial" charset="0"/>
                <a:ea typeface="Arial" charset="0"/>
                <a:cs typeface="Arial" charset="0"/>
              </a:rPr>
              <a:t>mama bella</a:t>
            </a:r>
            <a:r>
              <a:rPr lang="en-US" noProof="1" smtClean="0">
                <a:latin typeface="Arial" charset="0"/>
                <a:ea typeface="Arial" charset="0"/>
                <a:cs typeface="Arial" charset="0"/>
              </a:rPr>
              <a:t>,</a:t>
            </a:r>
            <a:r>
              <a:rPr lang="mr-IN" noProof="1" smtClean="0">
                <a:latin typeface="Arial" charset="0"/>
                <a:ea typeface="Arial" charset="0"/>
                <a:cs typeface="Arial" charset="0"/>
              </a:rPr>
              <a:t> </a:t>
            </a:r>
            <a:r>
              <a:rPr lang="mr-IN" noProof="1" smtClean="0">
                <a:latin typeface="Courier New" charset="0"/>
                <a:ea typeface="Courier New" charset="0"/>
                <a:cs typeface="Courier New" charset="0"/>
              </a:rPr>
              <a:t>13-1-13-1 2-5-12-12-1</a:t>
            </a:r>
            <a:endParaRPr lang="en-US" noProof="1" smtClean="0">
              <a:latin typeface="Courier New" charset="0"/>
              <a:ea typeface="Courier New" charset="0"/>
              <a:cs typeface="Courier New" charset="0"/>
            </a:endParaRPr>
          </a:p>
          <a:p>
            <a:pPr marL="0" indent="0">
              <a:buNone/>
            </a:pPr>
            <a:r>
              <a:rPr lang="mr-IN" noProof="1" smtClean="0">
                <a:latin typeface="Arial" charset="0"/>
                <a:ea typeface="Arial" charset="0"/>
                <a:cs typeface="Arial" charset="0"/>
              </a:rPr>
              <a:t>medalla</a:t>
            </a:r>
            <a:r>
              <a:rPr lang="en-US" noProof="1" smtClean="0">
                <a:latin typeface="Arial" charset="0"/>
                <a:ea typeface="Arial" charset="0"/>
                <a:cs typeface="Arial" charset="0"/>
              </a:rPr>
              <a:t>,</a:t>
            </a:r>
            <a:r>
              <a:rPr lang="mr-IN" noProof="1" smtClean="0">
                <a:latin typeface="Arial" charset="0"/>
                <a:ea typeface="Arial" charset="0"/>
                <a:cs typeface="Arial" charset="0"/>
              </a:rPr>
              <a:t> </a:t>
            </a:r>
            <a:r>
              <a:rPr lang="mr-IN" noProof="1" smtClean="0">
                <a:latin typeface="Courier New" charset="0"/>
                <a:ea typeface="Courier New" charset="0"/>
                <a:cs typeface="Courier New" charset="0"/>
              </a:rPr>
              <a:t>13-5-4-1-12-12-1</a:t>
            </a:r>
            <a:endParaRPr lang="en-US" noProof="1" smtClean="0">
              <a:latin typeface="Arial" charset="0"/>
              <a:ea typeface="Arial" charset="0"/>
              <a:cs typeface="Arial" charset="0"/>
            </a:endParaRPr>
          </a:p>
          <a:p>
            <a:pPr marL="0" indent="0">
              <a:buNone/>
            </a:pPr>
            <a:r>
              <a:rPr lang="mr-IN" noProof="1" smtClean="0">
                <a:latin typeface="Arial" charset="0"/>
                <a:ea typeface="Arial" charset="0"/>
                <a:cs typeface="Arial" charset="0"/>
              </a:rPr>
              <a:t>medicina bella</a:t>
            </a:r>
            <a:r>
              <a:rPr lang="en-US" noProof="1" smtClean="0">
                <a:latin typeface="Arial" charset="0"/>
                <a:ea typeface="Arial" charset="0"/>
                <a:cs typeface="Arial" charset="0"/>
              </a:rPr>
              <a:t>,</a:t>
            </a:r>
            <a:r>
              <a:rPr lang="mr-IN" noProof="1" smtClean="0">
                <a:latin typeface="Arial" charset="0"/>
                <a:ea typeface="Arial" charset="0"/>
                <a:cs typeface="Arial" charset="0"/>
              </a:rPr>
              <a:t> </a:t>
            </a:r>
            <a:r>
              <a:rPr lang="mr-IN" noProof="1" smtClean="0">
                <a:latin typeface="Courier New" charset="0"/>
                <a:ea typeface="Courier New" charset="0"/>
                <a:cs typeface="Courier New" charset="0"/>
              </a:rPr>
              <a:t>13-5-4-9-3-9-14-1 2-5-12-12-1</a:t>
            </a:r>
            <a:endParaRPr lang="en-US" noProof="1" smtClean="0">
              <a:latin typeface="Arial" charset="0"/>
              <a:ea typeface="Arial" charset="0"/>
              <a:cs typeface="Arial" charset="0"/>
            </a:endParaRPr>
          </a:p>
          <a:p>
            <a:pPr marL="0" indent="0">
              <a:buNone/>
            </a:pPr>
            <a:r>
              <a:rPr lang="mr-IN" noProof="1" smtClean="0">
                <a:latin typeface="Arial" charset="0"/>
                <a:ea typeface="Arial" charset="0"/>
                <a:cs typeface="Arial" charset="0"/>
              </a:rPr>
              <a:t>angel</a:t>
            </a:r>
            <a:r>
              <a:rPr lang="en-US" noProof="1" smtClean="0">
                <a:latin typeface="Arial" charset="0"/>
                <a:ea typeface="Arial" charset="0"/>
                <a:cs typeface="Arial" charset="0"/>
              </a:rPr>
              <a:t>,</a:t>
            </a:r>
            <a:r>
              <a:rPr lang="mr-IN" noProof="1" smtClean="0">
                <a:latin typeface="Arial" charset="0"/>
                <a:ea typeface="Arial" charset="0"/>
                <a:cs typeface="Arial" charset="0"/>
              </a:rPr>
              <a:t> </a:t>
            </a:r>
            <a:r>
              <a:rPr lang="mr-IN" noProof="1" smtClean="0">
                <a:latin typeface="Courier New" charset="0"/>
                <a:ea typeface="Courier New" charset="0"/>
                <a:cs typeface="Courier New" charset="0"/>
              </a:rPr>
              <a:t>1-14-7-5-12</a:t>
            </a:r>
            <a:endParaRPr lang="en-US" noProof="1" smtClean="0">
              <a:latin typeface="Arial" charset="0"/>
              <a:ea typeface="Arial" charset="0"/>
              <a:cs typeface="Arial" charset="0"/>
            </a:endParaRPr>
          </a:p>
          <a:p>
            <a:pPr marL="0" indent="0">
              <a:buNone/>
            </a:pPr>
            <a:r>
              <a:rPr lang="mr-IN" noProof="1" smtClean="0">
                <a:latin typeface="Arial" charset="0"/>
                <a:ea typeface="Arial" charset="0"/>
                <a:cs typeface="Arial" charset="0"/>
              </a:rPr>
              <a:t>camello</a:t>
            </a:r>
            <a:r>
              <a:rPr lang="en-US" noProof="1" smtClean="0">
                <a:latin typeface="Arial" charset="0"/>
                <a:ea typeface="Arial" charset="0"/>
                <a:cs typeface="Arial" charset="0"/>
              </a:rPr>
              <a:t>,</a:t>
            </a:r>
            <a:r>
              <a:rPr lang="mr-IN" noProof="1" smtClean="0">
                <a:latin typeface="Arial" charset="0"/>
                <a:ea typeface="Arial" charset="0"/>
                <a:cs typeface="Arial" charset="0"/>
              </a:rPr>
              <a:t> </a:t>
            </a:r>
            <a:r>
              <a:rPr lang="mr-IN" noProof="1" smtClean="0">
                <a:latin typeface="Courier New" charset="0"/>
                <a:ea typeface="Courier New" charset="0"/>
                <a:cs typeface="Courier New" charset="0"/>
              </a:rPr>
              <a:t>3-1-13-5-12-12-15</a:t>
            </a:r>
            <a:endParaRPr lang="en-US" noProof="1" smtClean="0">
              <a:latin typeface="Arial" charset="0"/>
              <a:ea typeface="Arial" charset="0"/>
              <a:cs typeface="Arial" charset="0"/>
            </a:endParaRPr>
          </a:p>
          <a:p>
            <a:pPr marL="0" indent="0">
              <a:buNone/>
            </a:pPr>
            <a:r>
              <a:rPr lang="mr-IN" noProof="1" smtClean="0">
                <a:latin typeface="Arial" charset="0"/>
                <a:ea typeface="Arial" charset="0"/>
                <a:cs typeface="Arial" charset="0"/>
              </a:rPr>
              <a:t>cadena bella</a:t>
            </a:r>
            <a:r>
              <a:rPr lang="en-US" noProof="1" smtClean="0">
                <a:latin typeface="Arial" charset="0"/>
                <a:ea typeface="Arial" charset="0"/>
                <a:cs typeface="Arial" charset="0"/>
              </a:rPr>
              <a:t>,</a:t>
            </a:r>
            <a:r>
              <a:rPr lang="mr-IN" noProof="1" smtClean="0">
                <a:latin typeface="Arial" charset="0"/>
                <a:ea typeface="Arial" charset="0"/>
                <a:cs typeface="Arial" charset="0"/>
              </a:rPr>
              <a:t> </a:t>
            </a:r>
            <a:r>
              <a:rPr lang="mr-IN" noProof="1" smtClean="0">
                <a:latin typeface="Courier New" charset="0"/>
                <a:ea typeface="Courier New" charset="0"/>
                <a:cs typeface="Courier New" charset="0"/>
              </a:rPr>
              <a:t>3-1-4-5-14-1 2-5-12-12-1</a:t>
            </a:r>
            <a:endParaRPr lang="en-US" noProof="1" smtClean="0">
              <a:latin typeface="Arial" charset="0"/>
              <a:ea typeface="Arial" charset="0"/>
              <a:cs typeface="Arial" charset="0"/>
            </a:endParaRPr>
          </a:p>
          <a:p>
            <a:pPr marL="0" indent="0">
              <a:buNone/>
            </a:pPr>
            <a:r>
              <a:rPr lang="mr-IN" noProof="1" smtClean="0">
                <a:latin typeface="Arial" charset="0"/>
                <a:ea typeface="Arial" charset="0"/>
                <a:cs typeface="Arial" charset="0"/>
              </a:rPr>
              <a:t>chile</a:t>
            </a:r>
            <a:r>
              <a:rPr lang="en-US" noProof="1" smtClean="0">
                <a:latin typeface="Arial" charset="0"/>
                <a:ea typeface="Arial" charset="0"/>
                <a:cs typeface="Arial" charset="0"/>
              </a:rPr>
              <a:t>,</a:t>
            </a:r>
            <a:r>
              <a:rPr lang="mr-IN" noProof="1" smtClean="0">
                <a:latin typeface="Arial" charset="0"/>
                <a:ea typeface="Arial" charset="0"/>
                <a:cs typeface="Arial" charset="0"/>
              </a:rPr>
              <a:t> </a:t>
            </a:r>
            <a:r>
              <a:rPr lang="mr-IN" noProof="1" smtClean="0">
                <a:latin typeface="Courier New" charset="0"/>
                <a:ea typeface="Courier New" charset="0"/>
                <a:cs typeface="Courier New" charset="0"/>
              </a:rPr>
              <a:t>3-8-9-12-5</a:t>
            </a:r>
            <a:endParaRPr lang="en-US" noProof="1" smtClean="0">
              <a:latin typeface="Arial" charset="0"/>
              <a:ea typeface="Arial" charset="0"/>
              <a:cs typeface="Arial" charset="0"/>
            </a:endParaRPr>
          </a:p>
          <a:p>
            <a:pPr marL="0" indent="0">
              <a:buNone/>
            </a:pPr>
            <a:r>
              <a:rPr lang="mr-IN" noProof="1" smtClean="0">
                <a:latin typeface="Arial" charset="0"/>
                <a:ea typeface="Arial" charset="0"/>
                <a:cs typeface="Arial" charset="0"/>
              </a:rPr>
              <a:t>fabula</a:t>
            </a:r>
            <a:r>
              <a:rPr lang="en-US" noProof="1" smtClean="0">
                <a:latin typeface="Arial" charset="0"/>
                <a:ea typeface="Arial" charset="0"/>
                <a:cs typeface="Arial" charset="0"/>
              </a:rPr>
              <a:t>,</a:t>
            </a:r>
            <a:r>
              <a:rPr lang="mr-IN" noProof="1" smtClean="0">
                <a:latin typeface="Arial" charset="0"/>
                <a:ea typeface="Arial" charset="0"/>
                <a:cs typeface="Arial" charset="0"/>
              </a:rPr>
              <a:t> </a:t>
            </a:r>
            <a:r>
              <a:rPr lang="mr-IN" noProof="1" smtClean="0">
                <a:latin typeface="Courier New" charset="0"/>
                <a:ea typeface="Courier New" charset="0"/>
                <a:cs typeface="Courier New" charset="0"/>
              </a:rPr>
              <a:t>6-1-2-21-12-1</a:t>
            </a:r>
            <a:endParaRPr lang="en-US" noProof="1" smtClean="0">
              <a:latin typeface="Arial" charset="0"/>
              <a:ea typeface="Arial" charset="0"/>
              <a:cs typeface="Arial" charset="0"/>
            </a:endParaRPr>
          </a:p>
          <a:p>
            <a:pPr marL="0" indent="0">
              <a:buNone/>
            </a:pPr>
            <a:r>
              <a:rPr lang="mr-IN" noProof="1" smtClean="0">
                <a:latin typeface="Arial" charset="0"/>
                <a:ea typeface="Arial" charset="0"/>
                <a:cs typeface="Arial" charset="0"/>
              </a:rPr>
              <a:t>hacienda bella</a:t>
            </a:r>
            <a:r>
              <a:rPr lang="en-US" noProof="1" smtClean="0">
                <a:latin typeface="Arial" charset="0"/>
                <a:ea typeface="Arial" charset="0"/>
                <a:cs typeface="Arial" charset="0"/>
              </a:rPr>
              <a:t>,</a:t>
            </a:r>
            <a:r>
              <a:rPr lang="mr-IN" noProof="1" smtClean="0">
                <a:latin typeface="Arial" charset="0"/>
                <a:ea typeface="Arial" charset="0"/>
                <a:cs typeface="Arial" charset="0"/>
              </a:rPr>
              <a:t> </a:t>
            </a:r>
            <a:r>
              <a:rPr lang="mr-IN" noProof="1" smtClean="0">
                <a:latin typeface="Courier New" charset="0"/>
                <a:ea typeface="Courier New" charset="0"/>
                <a:cs typeface="Courier New" charset="0"/>
              </a:rPr>
              <a:t>8-1-3-9-5-14-4-1 2-5-12-12-1</a:t>
            </a:r>
            <a:endParaRPr lang="en-US" noProof="1" smtClean="0">
              <a:latin typeface="Arial" charset="0"/>
              <a:ea typeface="Arial" charset="0"/>
              <a:cs typeface="Arial" charset="0"/>
            </a:endParaRPr>
          </a:p>
          <a:p>
            <a:pPr marL="0" indent="0">
              <a:buNone/>
            </a:pPr>
            <a:r>
              <a:rPr lang="mr-IN" noProof="1" smtClean="0">
                <a:latin typeface="Arial" charset="0"/>
                <a:ea typeface="Arial" charset="0"/>
                <a:cs typeface="Arial" charset="0"/>
              </a:rPr>
              <a:t>anemia</a:t>
            </a:r>
            <a:r>
              <a:rPr lang="en-US" noProof="1" smtClean="0">
                <a:latin typeface="Arial" charset="0"/>
                <a:ea typeface="Arial" charset="0"/>
                <a:cs typeface="Arial" charset="0"/>
              </a:rPr>
              <a:t>,</a:t>
            </a:r>
            <a:r>
              <a:rPr lang="mr-IN" noProof="1" smtClean="0">
                <a:latin typeface="Arial" charset="0"/>
                <a:ea typeface="Arial" charset="0"/>
                <a:cs typeface="Arial" charset="0"/>
              </a:rPr>
              <a:t> </a:t>
            </a:r>
            <a:r>
              <a:rPr lang="mr-IN" noProof="1" smtClean="0">
                <a:latin typeface="Courier New" charset="0"/>
                <a:ea typeface="Courier New" charset="0"/>
                <a:cs typeface="Courier New" charset="0"/>
              </a:rPr>
              <a:t>1-14-5-13-9-1</a:t>
            </a:r>
            <a:endParaRPr lang="en-US" noProof="1" smtClean="0">
              <a:latin typeface="Arial" charset="0"/>
              <a:ea typeface="Arial" charset="0"/>
              <a:cs typeface="Arial" charset="0"/>
            </a:endParaRPr>
          </a:p>
          <a:p>
            <a:pPr marL="0" indent="0">
              <a:buNone/>
            </a:pPr>
            <a:r>
              <a:rPr lang="mr-IN" noProof="1" smtClean="0">
                <a:latin typeface="Arial" charset="0"/>
                <a:ea typeface="Arial" charset="0"/>
                <a:cs typeface="Arial" charset="0"/>
              </a:rPr>
              <a:t>bella</a:t>
            </a:r>
            <a:r>
              <a:rPr lang="en-US" noProof="1" smtClean="0">
                <a:latin typeface="Arial" charset="0"/>
                <a:ea typeface="Arial" charset="0"/>
                <a:cs typeface="Arial" charset="0"/>
              </a:rPr>
              <a:t>,</a:t>
            </a:r>
            <a:r>
              <a:rPr lang="mr-IN" noProof="1" smtClean="0">
                <a:latin typeface="Arial" charset="0"/>
                <a:ea typeface="Arial" charset="0"/>
                <a:cs typeface="Arial" charset="0"/>
              </a:rPr>
              <a:t> </a:t>
            </a:r>
            <a:r>
              <a:rPr lang="mr-IN" noProof="1" smtClean="0">
                <a:latin typeface="Courier New" charset="0"/>
                <a:ea typeface="Courier New" charset="0"/>
                <a:cs typeface="Courier New" charset="0"/>
              </a:rPr>
              <a:t>2-5-12-12-1</a:t>
            </a:r>
            <a:endParaRPr lang="en-US" noProof="1">
              <a:latin typeface="Courier New" charset="0"/>
              <a:ea typeface="Courier New" charset="0"/>
              <a:cs typeface="Courier New" charset="0"/>
            </a:endParaRPr>
          </a:p>
        </p:txBody>
      </p:sp>
    </p:spTree>
    <p:extLst>
      <p:ext uri="{BB962C8B-B14F-4D97-AF65-F5344CB8AC3E}">
        <p14:creationId xmlns:p14="http://schemas.microsoft.com/office/powerpoint/2010/main" val="63276388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 y="0"/>
            <a:ext cx="11842482" cy="6858000"/>
          </a:xfrm>
          <a:prstGeom prst="rect">
            <a:avLst/>
          </a:prstGeom>
        </p:spPr>
      </p:pic>
    </p:spTree>
    <p:extLst>
      <p:ext uri="{BB962C8B-B14F-4D97-AF65-F5344CB8AC3E}">
        <p14:creationId xmlns:p14="http://schemas.microsoft.com/office/powerpoint/2010/main" val="14366279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Cyphers Activity </a:t>
            </a:r>
            <a:r>
              <a:rPr lang="mr-IN" dirty="0" smtClean="0"/>
              <a:t>–</a:t>
            </a:r>
            <a:r>
              <a:rPr lang="en-US" dirty="0" smtClean="0"/>
              <a:t> ROT13</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noProof="1" smtClean="0"/>
              <a:t>fachada bella, </a:t>
            </a:r>
            <a:r>
              <a:rPr lang="en-US" noProof="1" smtClean="0">
                <a:latin typeface="Courier New" charset="0"/>
                <a:ea typeface="Courier New" charset="0"/>
                <a:cs typeface="Courier New" charset="0"/>
              </a:rPr>
              <a:t>snpunqn oryyn</a:t>
            </a:r>
            <a:r>
              <a:rPr lang="en-US" noProof="1" smtClean="0"/>
              <a:t>	</a:t>
            </a:r>
          </a:p>
          <a:p>
            <a:pPr marL="0" indent="0">
              <a:buNone/>
            </a:pPr>
            <a:r>
              <a:rPr lang="en-US" noProof="1" smtClean="0"/>
              <a:t>mama bella, </a:t>
            </a:r>
            <a:r>
              <a:rPr lang="en-US" noProof="1" smtClean="0">
                <a:latin typeface="Courier New" charset="0"/>
                <a:ea typeface="Courier New" charset="0"/>
                <a:cs typeface="Courier New" charset="0"/>
              </a:rPr>
              <a:t>znzn oryyn	</a:t>
            </a:r>
          </a:p>
          <a:p>
            <a:pPr marL="0" indent="0">
              <a:buNone/>
            </a:pPr>
            <a:r>
              <a:rPr lang="en-US" noProof="1" smtClean="0"/>
              <a:t>Medalla, </a:t>
            </a:r>
            <a:r>
              <a:rPr lang="en-US" noProof="1" smtClean="0">
                <a:latin typeface="Courier New" charset="0"/>
                <a:ea typeface="Courier New" charset="0"/>
                <a:cs typeface="Courier New" charset="0"/>
              </a:rPr>
              <a:t>zrqnyyn</a:t>
            </a:r>
            <a:r>
              <a:rPr lang="en-US" noProof="1" smtClean="0"/>
              <a:t>	</a:t>
            </a:r>
          </a:p>
          <a:p>
            <a:pPr marL="0" indent="0">
              <a:buNone/>
            </a:pPr>
            <a:r>
              <a:rPr lang="en-US" noProof="1" smtClean="0"/>
              <a:t>medicina bella, </a:t>
            </a:r>
            <a:r>
              <a:rPr lang="en-US" noProof="1" smtClean="0">
                <a:latin typeface="Courier New" charset="0"/>
                <a:ea typeface="Courier New" charset="0"/>
                <a:cs typeface="Courier New" charset="0"/>
              </a:rPr>
              <a:t>zrqnyyn	</a:t>
            </a:r>
          </a:p>
          <a:p>
            <a:pPr marL="0" indent="0">
              <a:buNone/>
            </a:pPr>
            <a:r>
              <a:rPr lang="en-US" noProof="1" smtClean="0"/>
              <a:t>angel, </a:t>
            </a:r>
            <a:r>
              <a:rPr lang="en-US" noProof="1" smtClean="0">
                <a:latin typeface="Courier New" charset="0"/>
                <a:ea typeface="Courier New" charset="0"/>
                <a:cs typeface="Courier New" charset="0"/>
              </a:rPr>
              <a:t>natry</a:t>
            </a:r>
          </a:p>
          <a:p>
            <a:pPr marL="0" indent="0">
              <a:buNone/>
            </a:pPr>
            <a:r>
              <a:rPr lang="en-US" noProof="1" smtClean="0"/>
              <a:t>camello, </a:t>
            </a:r>
            <a:r>
              <a:rPr lang="en-US" noProof="1" smtClean="0">
                <a:latin typeface="Courier New" charset="0"/>
                <a:ea typeface="Courier New" charset="0"/>
                <a:cs typeface="Courier New" charset="0"/>
              </a:rPr>
              <a:t>pnzryyb</a:t>
            </a:r>
          </a:p>
          <a:p>
            <a:pPr marL="0" indent="0">
              <a:buNone/>
            </a:pPr>
            <a:r>
              <a:rPr lang="en-US" noProof="1" smtClean="0"/>
              <a:t>cadena bella, </a:t>
            </a:r>
            <a:r>
              <a:rPr lang="en-US" noProof="1" smtClean="0">
                <a:latin typeface="Courier New" charset="0"/>
                <a:ea typeface="Courier New" charset="0"/>
                <a:cs typeface="Courier New" charset="0"/>
              </a:rPr>
              <a:t>pnqran oryyn</a:t>
            </a:r>
          </a:p>
          <a:p>
            <a:pPr marL="0" indent="0">
              <a:buNone/>
            </a:pPr>
            <a:r>
              <a:rPr lang="en-US" noProof="1" smtClean="0"/>
              <a:t>chile, </a:t>
            </a:r>
            <a:r>
              <a:rPr lang="en-US" noProof="1" smtClean="0">
                <a:latin typeface="Courier New" charset="0"/>
                <a:ea typeface="Courier New" charset="0"/>
                <a:cs typeface="Courier New" charset="0"/>
              </a:rPr>
              <a:t>puvyr</a:t>
            </a:r>
            <a:r>
              <a:rPr lang="en-US" noProof="1" smtClean="0"/>
              <a:t>	</a:t>
            </a:r>
          </a:p>
          <a:p>
            <a:pPr marL="0" indent="0">
              <a:buNone/>
            </a:pPr>
            <a:r>
              <a:rPr lang="en-US" noProof="1" smtClean="0"/>
              <a:t>fabula, </a:t>
            </a:r>
            <a:r>
              <a:rPr lang="en-US" noProof="1" smtClean="0">
                <a:latin typeface="Courier New" charset="0"/>
                <a:ea typeface="Courier New" charset="0"/>
                <a:cs typeface="Courier New" charset="0"/>
              </a:rPr>
              <a:t>snohyn</a:t>
            </a:r>
          </a:p>
          <a:p>
            <a:pPr marL="0" indent="0">
              <a:buNone/>
            </a:pPr>
            <a:r>
              <a:rPr lang="en-US" noProof="1" smtClean="0"/>
              <a:t>hacienda bella, </a:t>
            </a:r>
            <a:r>
              <a:rPr lang="en-US" noProof="1" smtClean="0">
                <a:latin typeface="Courier New" charset="0"/>
                <a:ea typeface="Courier New" charset="0"/>
                <a:cs typeface="Courier New" charset="0"/>
              </a:rPr>
              <a:t>unpvraqn oryyn	</a:t>
            </a:r>
          </a:p>
          <a:p>
            <a:pPr marL="0" indent="0">
              <a:buNone/>
            </a:pPr>
            <a:r>
              <a:rPr lang="en-US" noProof="1" smtClean="0"/>
              <a:t>anemia, </a:t>
            </a:r>
            <a:r>
              <a:rPr lang="en-US" noProof="1" smtClean="0">
                <a:latin typeface="Courier New" charset="0"/>
                <a:ea typeface="Courier New" charset="0"/>
                <a:cs typeface="Courier New" charset="0"/>
              </a:rPr>
              <a:t>narzvn</a:t>
            </a:r>
          </a:p>
          <a:p>
            <a:pPr marL="0" indent="0">
              <a:buNone/>
            </a:pPr>
            <a:r>
              <a:rPr lang="en-US" noProof="1" smtClean="0"/>
              <a:t>bella, </a:t>
            </a:r>
            <a:r>
              <a:rPr lang="en-US" noProof="1" smtClean="0">
                <a:latin typeface="Courier New" charset="0"/>
                <a:ea typeface="Courier New" charset="0"/>
                <a:cs typeface="Courier New" charset="0"/>
              </a:rPr>
              <a:t>oryyn</a:t>
            </a:r>
            <a:endParaRPr lang="en-US" noProof="1">
              <a:latin typeface="Courier New" charset="0"/>
              <a:ea typeface="Courier New" charset="0"/>
              <a:cs typeface="Courier New" charset="0"/>
            </a:endParaRPr>
          </a:p>
        </p:txBody>
      </p:sp>
    </p:spTree>
    <p:extLst>
      <p:ext uri="{BB962C8B-B14F-4D97-AF65-F5344CB8AC3E}">
        <p14:creationId xmlns:p14="http://schemas.microsoft.com/office/powerpoint/2010/main" val="19334361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689099"/>
            <a:ext cx="9144000" cy="4368534"/>
          </a:xfrm>
          <a:prstGeom prst="rect">
            <a:avLst/>
          </a:prstGeom>
        </p:spPr>
      </p:pic>
      <p:sp>
        <p:nvSpPr>
          <p:cNvPr id="5" name="Title 4"/>
          <p:cNvSpPr>
            <a:spLocks noGrp="1"/>
          </p:cNvSpPr>
          <p:nvPr>
            <p:ph type="title"/>
          </p:nvPr>
        </p:nvSpPr>
        <p:spPr/>
        <p:txBody>
          <a:bodyPr/>
          <a:lstStyle/>
          <a:p>
            <a:r>
              <a:rPr lang="en-US" dirty="0" smtClean="0"/>
              <a:t>Rail fence cypher</a:t>
            </a:r>
            <a:endParaRPr lang="en-US" dirty="0"/>
          </a:p>
        </p:txBody>
      </p:sp>
    </p:spTree>
    <p:extLst>
      <p:ext uri="{BB962C8B-B14F-4D97-AF65-F5344CB8AC3E}">
        <p14:creationId xmlns:p14="http://schemas.microsoft.com/office/powerpoint/2010/main" val="12419270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Cyphers Activity </a:t>
            </a:r>
            <a:r>
              <a:rPr lang="mr-IN" dirty="0"/>
              <a:t>–</a:t>
            </a:r>
            <a:r>
              <a:rPr lang="en-US" dirty="0"/>
              <a:t> </a:t>
            </a:r>
            <a:r>
              <a:rPr lang="en-US" dirty="0" smtClean="0"/>
              <a:t>Rail Fence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noProof="1" smtClean="0"/>
              <a:t>fachadabella, </a:t>
            </a:r>
            <a:r>
              <a:rPr lang="en-US" noProof="1" smtClean="0">
                <a:latin typeface="Courier New" charset="0"/>
                <a:ea typeface="Courier New" charset="0"/>
                <a:cs typeface="Courier New" charset="0"/>
              </a:rPr>
              <a:t>faeahdblacal</a:t>
            </a:r>
            <a:endParaRPr lang="en-US" noProof="1" smtClean="0"/>
          </a:p>
          <a:p>
            <a:pPr marL="0" indent="0">
              <a:buNone/>
            </a:pPr>
            <a:r>
              <a:rPr lang="en-US" noProof="1" smtClean="0"/>
              <a:t>mamabella, </a:t>
            </a:r>
            <a:r>
              <a:rPr lang="en-US" noProof="1" smtClean="0">
                <a:latin typeface="Courier New" charset="0"/>
                <a:ea typeface="Courier New" charset="0"/>
                <a:cs typeface="Courier New" charset="0"/>
              </a:rPr>
              <a:t>mbaaaelml</a:t>
            </a:r>
            <a:endParaRPr lang="en-US" noProof="1" smtClean="0"/>
          </a:p>
          <a:p>
            <a:pPr marL="0" indent="0">
              <a:buNone/>
            </a:pPr>
            <a:r>
              <a:rPr lang="en-US" noProof="1" smtClean="0"/>
              <a:t>medalla, </a:t>
            </a:r>
            <a:r>
              <a:rPr lang="en-US" noProof="1" smtClean="0">
                <a:latin typeface="Courier New" charset="0"/>
                <a:ea typeface="Courier New" charset="0"/>
                <a:cs typeface="Courier New" charset="0"/>
              </a:rPr>
              <a:t>mlealda</a:t>
            </a:r>
            <a:endParaRPr lang="en-US" noProof="1" smtClean="0"/>
          </a:p>
          <a:p>
            <a:pPr marL="0" indent="0">
              <a:buNone/>
            </a:pPr>
            <a:r>
              <a:rPr lang="en-US" noProof="1" smtClean="0"/>
              <a:t>medicinabella, </a:t>
            </a:r>
            <a:r>
              <a:rPr lang="en-US" noProof="1" smtClean="0">
                <a:latin typeface="Courier New" charset="0"/>
                <a:ea typeface="Courier New" charset="0"/>
                <a:cs typeface="Courier New" charset="0"/>
              </a:rPr>
              <a:t>mcbaeiiaeldnl</a:t>
            </a:r>
            <a:endParaRPr lang="en-US" noProof="1" smtClean="0"/>
          </a:p>
          <a:p>
            <a:pPr marL="0" indent="0">
              <a:buNone/>
            </a:pPr>
            <a:r>
              <a:rPr lang="en-US" noProof="1" smtClean="0"/>
              <a:t>angel, </a:t>
            </a:r>
            <a:r>
              <a:rPr lang="en-US" noProof="1" smtClean="0">
                <a:latin typeface="Courier New" charset="0"/>
                <a:ea typeface="Courier New" charset="0"/>
                <a:cs typeface="Courier New" charset="0"/>
              </a:rPr>
              <a:t>alneg</a:t>
            </a:r>
            <a:endParaRPr lang="en-US" noProof="1" smtClean="0"/>
          </a:p>
          <a:p>
            <a:pPr marL="0" indent="0">
              <a:buNone/>
            </a:pPr>
            <a:r>
              <a:rPr lang="en-US" noProof="1" smtClean="0"/>
              <a:t>camello, </a:t>
            </a:r>
            <a:r>
              <a:rPr lang="en-US" noProof="1" smtClean="0">
                <a:latin typeface="Courier New" charset="0"/>
                <a:ea typeface="Courier New" charset="0"/>
                <a:cs typeface="Courier New" charset="0"/>
              </a:rPr>
              <a:t>claelmo</a:t>
            </a:r>
            <a:endParaRPr lang="en-US" noProof="1" smtClean="0"/>
          </a:p>
          <a:p>
            <a:pPr marL="0" indent="0">
              <a:buNone/>
            </a:pPr>
            <a:r>
              <a:rPr lang="en-US" noProof="1" smtClean="0"/>
              <a:t>cadenabella, </a:t>
            </a:r>
            <a:r>
              <a:rPr lang="en-US" noProof="1" smtClean="0">
                <a:latin typeface="Courier New" charset="0"/>
                <a:ea typeface="Courier New" charset="0"/>
                <a:cs typeface="Courier New" charset="0"/>
              </a:rPr>
              <a:t>cnlaeaeldba</a:t>
            </a:r>
            <a:endParaRPr lang="en-US" noProof="1" smtClean="0"/>
          </a:p>
          <a:p>
            <a:pPr marL="0" indent="0">
              <a:buNone/>
            </a:pPr>
            <a:r>
              <a:rPr lang="en-US" noProof="1" smtClean="0"/>
              <a:t>chile, </a:t>
            </a:r>
            <a:r>
              <a:rPr lang="en-US" noProof="1" smtClean="0">
                <a:latin typeface="Courier New" charset="0"/>
                <a:ea typeface="Courier New" charset="0"/>
                <a:cs typeface="Courier New" charset="0"/>
              </a:rPr>
              <a:t>cehli</a:t>
            </a:r>
          </a:p>
          <a:p>
            <a:pPr marL="0" indent="0">
              <a:buNone/>
            </a:pPr>
            <a:r>
              <a:rPr lang="en-US" noProof="1" smtClean="0"/>
              <a:t>fabula, </a:t>
            </a:r>
            <a:r>
              <a:rPr lang="en-US" noProof="1" smtClean="0">
                <a:latin typeface="Courier New" charset="0"/>
                <a:ea typeface="Courier New" charset="0"/>
                <a:cs typeface="Courier New" charset="0"/>
              </a:rPr>
              <a:t>flauab</a:t>
            </a:r>
          </a:p>
          <a:p>
            <a:pPr marL="0" indent="0">
              <a:buNone/>
            </a:pPr>
            <a:r>
              <a:rPr lang="en-US" noProof="1" smtClean="0"/>
              <a:t>haciendabella, </a:t>
            </a:r>
            <a:r>
              <a:rPr lang="en-US" noProof="1" smtClean="0">
                <a:latin typeface="Courier New" charset="0"/>
                <a:ea typeface="Courier New" charset="0"/>
                <a:cs typeface="Courier New" charset="0"/>
              </a:rPr>
              <a:t>hebaainaelcdl</a:t>
            </a:r>
          </a:p>
          <a:p>
            <a:pPr marL="0" indent="0">
              <a:buNone/>
            </a:pPr>
            <a:r>
              <a:rPr lang="en-US" noProof="1" smtClean="0"/>
              <a:t>anemia,</a:t>
            </a:r>
            <a:r>
              <a:rPr lang="en-US" noProof="1" smtClean="0">
                <a:latin typeface="Courier New" charset="0"/>
                <a:ea typeface="Courier New" charset="0"/>
                <a:cs typeface="Courier New" charset="0"/>
              </a:rPr>
              <a:t> ainmae</a:t>
            </a:r>
          </a:p>
          <a:p>
            <a:pPr marL="0" indent="0">
              <a:buNone/>
            </a:pPr>
            <a:r>
              <a:rPr lang="en-US" noProof="1" smtClean="0"/>
              <a:t>bella,</a:t>
            </a:r>
            <a:r>
              <a:rPr lang="en-US" noProof="1" smtClean="0">
                <a:latin typeface="Courier New" charset="0"/>
                <a:ea typeface="Courier New" charset="0"/>
                <a:cs typeface="Courier New" charset="0"/>
              </a:rPr>
              <a:t> baell</a:t>
            </a:r>
            <a:endParaRPr lang="en-US" noProof="1">
              <a:latin typeface="Courier New" charset="0"/>
              <a:ea typeface="Courier New" charset="0"/>
              <a:cs typeface="Courier New" charset="0"/>
            </a:endParaRPr>
          </a:p>
        </p:txBody>
      </p:sp>
    </p:spTree>
    <p:extLst>
      <p:ext uri="{BB962C8B-B14F-4D97-AF65-F5344CB8AC3E}">
        <p14:creationId xmlns:p14="http://schemas.microsoft.com/office/powerpoint/2010/main" val="127144401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Binary Decision Trees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82589"/>
            <a:ext cx="6918512" cy="3924093"/>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885" r="7863"/>
          <a:stretch/>
        </p:blipFill>
        <p:spPr>
          <a:xfrm>
            <a:off x="6999407" y="1882588"/>
            <a:ext cx="5192593" cy="3921025"/>
          </a:xfrm>
          <a:prstGeom prst="rect">
            <a:avLst/>
          </a:prstGeom>
        </p:spPr>
      </p:pic>
    </p:spTree>
    <p:extLst>
      <p:ext uri="{BB962C8B-B14F-4D97-AF65-F5344CB8AC3E}">
        <p14:creationId xmlns:p14="http://schemas.microsoft.com/office/powerpoint/2010/main" val="9543616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computers in the morning!</a:t>
            </a:r>
            <a:endParaRPr lang="en-US" dirty="0"/>
          </a:p>
        </p:txBody>
      </p:sp>
      <p:sp>
        <p:nvSpPr>
          <p:cNvPr id="3" name="Content Placeholder 2"/>
          <p:cNvSpPr>
            <a:spLocks noGrp="1"/>
          </p:cNvSpPr>
          <p:nvPr>
            <p:ph idx="1"/>
          </p:nvPr>
        </p:nvSpPr>
        <p:spPr/>
        <p:txBody>
          <a:bodyPr/>
          <a:lstStyle/>
          <a:p>
            <a:r>
              <a:rPr lang="en-US" dirty="0" smtClean="0"/>
              <a:t>The top half of the day was dedicated to computational thinking (algorithmic thinking) without computers in the classroom.	</a:t>
            </a:r>
          </a:p>
          <a:p>
            <a:r>
              <a:rPr lang="en-US" dirty="0" smtClean="0"/>
              <a:t>Demonstrations were done physically. For example, bubble sort with a group of girls.	</a:t>
            </a:r>
          </a:p>
          <a:p>
            <a:r>
              <a:rPr lang="en-US" dirty="0" smtClean="0"/>
              <a:t>The competitions were also done without computers. For example, the binary sorting of cards, and the towers of Hanoi.	</a:t>
            </a:r>
          </a:p>
          <a:p>
            <a:r>
              <a:rPr lang="en-US" dirty="0" smtClean="0"/>
              <a:t>If needed we provided pencil and paper </a:t>
            </a:r>
            <a:endParaRPr lang="en-US" dirty="0"/>
          </a:p>
        </p:txBody>
      </p:sp>
    </p:spTree>
    <p:extLst>
      <p:ext uri="{BB962C8B-B14F-4D97-AF65-F5344CB8AC3E}">
        <p14:creationId xmlns:p14="http://schemas.microsoft.com/office/powerpoint/2010/main" val="20367092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THURSDAY</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33314721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Search (20 mins) </a:t>
            </a:r>
            <a:r>
              <a:rPr lang="mr-IN" dirty="0" smtClean="0"/>
              <a:t>–</a:t>
            </a:r>
            <a:r>
              <a:rPr lang="en-US" dirty="0" smtClean="0"/>
              <a:t> numbers not in order</a:t>
            </a:r>
            <a:endParaRPr lang="en-US" dirty="0"/>
          </a:p>
        </p:txBody>
      </p:sp>
      <p:sp>
        <p:nvSpPr>
          <p:cNvPr id="5" name="Content Placeholder 4"/>
          <p:cNvSpPr>
            <a:spLocks noGrp="1"/>
          </p:cNvSpPr>
          <p:nvPr>
            <p:ph idx="1"/>
          </p:nvPr>
        </p:nvSpPr>
        <p:spPr/>
        <p:txBody>
          <a:bodyPr/>
          <a:lstStyle/>
          <a:p>
            <a:r>
              <a:rPr lang="en-US" dirty="0" smtClean="0"/>
              <a:t>Select </a:t>
            </a:r>
            <a:r>
              <a:rPr lang="en-US" dirty="0"/>
              <a:t>cards with numbers 1-to-15	</a:t>
            </a:r>
            <a:endParaRPr lang="en-US" dirty="0" smtClean="0"/>
          </a:p>
          <a:p>
            <a:r>
              <a:rPr lang="en-US" dirty="0" smtClean="0"/>
              <a:t>Shuffle </a:t>
            </a:r>
            <a:r>
              <a:rPr lang="en-US" dirty="0"/>
              <a:t>cards	</a:t>
            </a:r>
            <a:endParaRPr lang="en-US" dirty="0" smtClean="0"/>
          </a:p>
          <a:p>
            <a:r>
              <a:rPr lang="en-US" dirty="0" smtClean="0"/>
              <a:t>Select </a:t>
            </a:r>
            <a:r>
              <a:rPr lang="en-US" dirty="0"/>
              <a:t>15 students from class	</a:t>
            </a:r>
            <a:endParaRPr lang="en-US" dirty="0" smtClean="0"/>
          </a:p>
          <a:p>
            <a:r>
              <a:rPr lang="en-US" dirty="0" smtClean="0"/>
              <a:t>Have </a:t>
            </a:r>
            <a:r>
              <a:rPr lang="en-US" dirty="0"/>
              <a:t>them come up to the board	</a:t>
            </a:r>
            <a:endParaRPr lang="en-US" dirty="0" smtClean="0"/>
          </a:p>
          <a:p>
            <a:r>
              <a:rPr lang="en-US" dirty="0" smtClean="0"/>
              <a:t>Give </a:t>
            </a:r>
            <a:r>
              <a:rPr lang="en-US" dirty="0"/>
              <a:t>a each student a shuffled card	</a:t>
            </a:r>
            <a:endParaRPr lang="en-US" dirty="0" smtClean="0"/>
          </a:p>
          <a:p>
            <a:r>
              <a:rPr lang="en-US" dirty="0" smtClean="0"/>
              <a:t>Ask </a:t>
            </a:r>
            <a:r>
              <a:rPr lang="en-US" dirty="0"/>
              <a:t>each group to make a guess	</a:t>
            </a:r>
            <a:endParaRPr lang="en-US" dirty="0" smtClean="0"/>
          </a:p>
          <a:p>
            <a:r>
              <a:rPr lang="en-US" dirty="0" smtClean="0"/>
              <a:t>They </a:t>
            </a:r>
            <a:r>
              <a:rPr lang="en-US" dirty="0"/>
              <a:t>are trying to find a number we selected</a:t>
            </a:r>
          </a:p>
        </p:txBody>
      </p:sp>
    </p:spTree>
    <p:extLst>
      <p:ext uri="{BB962C8B-B14F-4D97-AF65-F5344CB8AC3E}">
        <p14:creationId xmlns:p14="http://schemas.microsoft.com/office/powerpoint/2010/main" val="205982782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a:t>
            </a:r>
            <a:r>
              <a:rPr lang="mr-IN" dirty="0" smtClean="0"/>
              <a:t>–</a:t>
            </a:r>
            <a:r>
              <a:rPr lang="en-US" dirty="0" smtClean="0"/>
              <a:t> linear  </a:t>
            </a:r>
            <a:r>
              <a:rPr lang="en-US" dirty="0"/>
              <a:t>(20 mins)</a:t>
            </a:r>
          </a:p>
        </p:txBody>
      </p:sp>
      <p:sp>
        <p:nvSpPr>
          <p:cNvPr id="3" name="Content Placeholder 2"/>
          <p:cNvSpPr>
            <a:spLocks noGrp="1"/>
          </p:cNvSpPr>
          <p:nvPr>
            <p:ph idx="1"/>
          </p:nvPr>
        </p:nvSpPr>
        <p:spPr/>
        <p:txBody>
          <a:bodyPr/>
          <a:lstStyle/>
          <a:p>
            <a:r>
              <a:rPr lang="en-US" dirty="0" smtClean="0"/>
              <a:t>Numbers </a:t>
            </a:r>
            <a:r>
              <a:rPr lang="en-US" dirty="0"/>
              <a:t>are in </a:t>
            </a:r>
            <a:r>
              <a:rPr lang="en-US" dirty="0" smtClean="0"/>
              <a:t>order</a:t>
            </a:r>
          </a:p>
          <a:p>
            <a:r>
              <a:rPr lang="en-US" dirty="0"/>
              <a:t>D</a:t>
            </a:r>
            <a:r>
              <a:rPr lang="en-US" dirty="0" smtClean="0"/>
              <a:t>o </a:t>
            </a:r>
            <a:r>
              <a:rPr lang="en-US" dirty="0"/>
              <a:t>not tell class numbers in order</a:t>
            </a:r>
          </a:p>
        </p:txBody>
      </p:sp>
    </p:spTree>
    <p:extLst>
      <p:ext uri="{BB962C8B-B14F-4D97-AF65-F5344CB8AC3E}">
        <p14:creationId xmlns:p14="http://schemas.microsoft.com/office/powerpoint/2010/main" val="17455563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a:t>
            </a:r>
            <a:r>
              <a:rPr lang="mr-IN" dirty="0" smtClean="0"/>
              <a:t>–</a:t>
            </a:r>
            <a:r>
              <a:rPr lang="en-US" dirty="0" smtClean="0"/>
              <a:t> no algorithm </a:t>
            </a:r>
            <a:r>
              <a:rPr lang="en-US" dirty="0"/>
              <a:t>(20 mins)</a:t>
            </a:r>
          </a:p>
        </p:txBody>
      </p:sp>
      <p:sp>
        <p:nvSpPr>
          <p:cNvPr id="3" name="Content Placeholder 2"/>
          <p:cNvSpPr>
            <a:spLocks noGrp="1"/>
          </p:cNvSpPr>
          <p:nvPr>
            <p:ph idx="1"/>
          </p:nvPr>
        </p:nvSpPr>
        <p:spPr/>
        <p:txBody>
          <a:bodyPr/>
          <a:lstStyle/>
          <a:p>
            <a:r>
              <a:rPr lang="en-US" dirty="0" smtClean="0"/>
              <a:t>Select </a:t>
            </a:r>
            <a:r>
              <a:rPr lang="en-US" dirty="0"/>
              <a:t>all students </a:t>
            </a:r>
            <a:r>
              <a:rPr lang="en-US" dirty="0" smtClean="0"/>
              <a:t>25</a:t>
            </a:r>
            <a:r>
              <a:rPr lang="en-US" dirty="0"/>
              <a:t>	</a:t>
            </a:r>
            <a:endParaRPr lang="en-US" dirty="0" smtClean="0"/>
          </a:p>
          <a:p>
            <a:r>
              <a:rPr lang="en-US" dirty="0" smtClean="0"/>
              <a:t>Shuffle numbers</a:t>
            </a:r>
          </a:p>
          <a:p>
            <a:r>
              <a:rPr lang="en-US" dirty="0" smtClean="0"/>
              <a:t>Select </a:t>
            </a:r>
            <a:r>
              <a:rPr lang="en-US" dirty="0"/>
              <a:t>numbers at </a:t>
            </a:r>
            <a:r>
              <a:rPr lang="en-US" dirty="0" smtClean="0"/>
              <a:t>random</a:t>
            </a:r>
          </a:p>
          <a:p>
            <a:r>
              <a:rPr lang="en-US" dirty="0" smtClean="0"/>
              <a:t>Give </a:t>
            </a:r>
            <a:r>
              <a:rPr lang="en-US" dirty="0"/>
              <a:t>a each student a shuffled </a:t>
            </a:r>
            <a:r>
              <a:rPr lang="en-US" dirty="0" smtClean="0"/>
              <a:t>number</a:t>
            </a:r>
          </a:p>
          <a:p>
            <a:r>
              <a:rPr lang="en-US" dirty="0" smtClean="0"/>
              <a:t>Ask </a:t>
            </a:r>
            <a:r>
              <a:rPr lang="en-US" dirty="0"/>
              <a:t>them to sort</a:t>
            </a:r>
          </a:p>
        </p:txBody>
      </p:sp>
    </p:spTree>
    <p:extLst>
      <p:ext uri="{BB962C8B-B14F-4D97-AF65-F5344CB8AC3E}">
        <p14:creationId xmlns:p14="http://schemas.microsoft.com/office/powerpoint/2010/main" val="105027093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r>
              <a:rPr lang="mr-IN" dirty="0" smtClean="0"/>
              <a:t>–</a:t>
            </a:r>
            <a:r>
              <a:rPr lang="en-US" dirty="0" smtClean="0"/>
              <a:t> create sorting scheme</a:t>
            </a:r>
            <a:endParaRPr lang="en-US" dirty="0"/>
          </a:p>
        </p:txBody>
      </p:sp>
      <p:sp>
        <p:nvSpPr>
          <p:cNvPr id="3" name="Content Placeholder 2"/>
          <p:cNvSpPr>
            <a:spLocks noGrp="1"/>
          </p:cNvSpPr>
          <p:nvPr>
            <p:ph idx="1"/>
          </p:nvPr>
        </p:nvSpPr>
        <p:spPr/>
        <p:txBody>
          <a:bodyPr/>
          <a:lstStyle/>
          <a:p>
            <a:r>
              <a:rPr lang="en-US" dirty="0" smtClean="0"/>
              <a:t>Not an easy thing to do </a:t>
            </a:r>
            <a:r>
              <a:rPr lang="mr-IN" dirty="0" smtClean="0"/>
              <a:t>…</a:t>
            </a:r>
            <a:endParaRPr lang="en-US" dirty="0"/>
          </a:p>
        </p:txBody>
      </p:sp>
    </p:spTree>
    <p:extLst>
      <p:ext uri="{BB962C8B-B14F-4D97-AF65-F5344CB8AC3E}">
        <p14:creationId xmlns:p14="http://schemas.microsoft.com/office/powerpoint/2010/main" val="34794121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49086"/>
          </a:xfrm>
        </p:spPr>
        <p:txBody>
          <a:bodyPr/>
          <a:lstStyle/>
          <a:p>
            <a:r>
              <a:rPr lang="en-US" dirty="0" smtClean="0"/>
              <a:t>Bubble Sort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849087"/>
            <a:ext cx="11125200" cy="5664200"/>
          </a:xfrm>
          <a:prstGeom prst="rect">
            <a:avLst/>
          </a:prstGeom>
        </p:spPr>
      </p:pic>
    </p:spTree>
    <p:extLst>
      <p:ext uri="{BB962C8B-B14F-4D97-AF65-F5344CB8AC3E}">
        <p14:creationId xmlns:p14="http://schemas.microsoft.com/office/powerpoint/2010/main" val="123376190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a:t>
            </a:r>
            <a:r>
              <a:rPr lang="mr-IN" dirty="0" smtClean="0"/>
              <a:t>–</a:t>
            </a:r>
            <a:r>
              <a:rPr lang="en-US" dirty="0" smtClean="0"/>
              <a:t> bubble sort  </a:t>
            </a:r>
            <a:r>
              <a:rPr lang="en-US" dirty="0"/>
              <a:t>(20 mins)</a:t>
            </a:r>
          </a:p>
        </p:txBody>
      </p:sp>
      <p:sp>
        <p:nvSpPr>
          <p:cNvPr id="3" name="Content Placeholder 2"/>
          <p:cNvSpPr>
            <a:spLocks noGrp="1"/>
          </p:cNvSpPr>
          <p:nvPr>
            <p:ph idx="1"/>
          </p:nvPr>
        </p:nvSpPr>
        <p:spPr/>
        <p:txBody>
          <a:bodyPr/>
          <a:lstStyle/>
          <a:p>
            <a:r>
              <a:rPr lang="en-US" dirty="0" smtClean="0"/>
              <a:t>Select </a:t>
            </a:r>
            <a:r>
              <a:rPr lang="en-US" dirty="0"/>
              <a:t>all students </a:t>
            </a:r>
            <a:r>
              <a:rPr lang="en-US" dirty="0" smtClean="0"/>
              <a:t>25</a:t>
            </a:r>
            <a:r>
              <a:rPr lang="en-US" dirty="0"/>
              <a:t>	</a:t>
            </a:r>
            <a:endParaRPr lang="en-US" dirty="0" smtClean="0"/>
          </a:p>
          <a:p>
            <a:r>
              <a:rPr lang="en-US" dirty="0" smtClean="0"/>
              <a:t>Shuffle </a:t>
            </a:r>
            <a:r>
              <a:rPr lang="en-US" dirty="0"/>
              <a:t>numbers	</a:t>
            </a:r>
            <a:endParaRPr lang="en-US" dirty="0" smtClean="0"/>
          </a:p>
          <a:p>
            <a:r>
              <a:rPr lang="en-US" dirty="0" smtClean="0"/>
              <a:t>Select </a:t>
            </a:r>
            <a:r>
              <a:rPr lang="en-US" dirty="0"/>
              <a:t>numbers at </a:t>
            </a:r>
            <a:r>
              <a:rPr lang="en-US" dirty="0" smtClean="0"/>
              <a:t>random</a:t>
            </a:r>
          </a:p>
          <a:p>
            <a:r>
              <a:rPr lang="en-US" dirty="0" smtClean="0"/>
              <a:t>Give </a:t>
            </a:r>
            <a:r>
              <a:rPr lang="en-US" dirty="0"/>
              <a:t>a each student a shuffled </a:t>
            </a:r>
            <a:r>
              <a:rPr lang="en-US" dirty="0" smtClean="0"/>
              <a:t>number</a:t>
            </a:r>
          </a:p>
          <a:p>
            <a:r>
              <a:rPr lang="en-US" dirty="0" smtClean="0"/>
              <a:t>Ask </a:t>
            </a:r>
            <a:r>
              <a:rPr lang="en-US" dirty="0"/>
              <a:t>them to sort</a:t>
            </a:r>
          </a:p>
        </p:txBody>
      </p:sp>
    </p:spTree>
    <p:extLst>
      <p:ext uri="{BB962C8B-B14F-4D97-AF65-F5344CB8AC3E}">
        <p14:creationId xmlns:p14="http://schemas.microsoft.com/office/powerpoint/2010/main" val="14294196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
            <a:ext cx="10515600" cy="1033262"/>
          </a:xfrm>
        </p:spPr>
        <p:txBody>
          <a:bodyPr>
            <a:normAutofit/>
          </a:bodyPr>
          <a:lstStyle/>
          <a:p>
            <a:r>
              <a:rPr lang="en-US" dirty="0" smtClean="0"/>
              <a:t>Merge Sort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943" y="1033262"/>
            <a:ext cx="10776857" cy="5824738"/>
          </a:xfrm>
          <a:prstGeom prst="rect">
            <a:avLst/>
          </a:prstGeom>
        </p:spPr>
      </p:pic>
    </p:spTree>
    <p:extLst>
      <p:ext uri="{BB962C8B-B14F-4D97-AF65-F5344CB8AC3E}">
        <p14:creationId xmlns:p14="http://schemas.microsoft.com/office/powerpoint/2010/main" val="85955427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a:t>
            </a:r>
            <a:r>
              <a:rPr lang="mr-IN" dirty="0" smtClean="0"/>
              <a:t>–</a:t>
            </a:r>
            <a:r>
              <a:rPr lang="en-US" dirty="0" smtClean="0"/>
              <a:t> merge sort  </a:t>
            </a:r>
            <a:r>
              <a:rPr lang="en-US" dirty="0"/>
              <a:t>(20 mins)</a:t>
            </a:r>
          </a:p>
        </p:txBody>
      </p:sp>
      <p:sp>
        <p:nvSpPr>
          <p:cNvPr id="3" name="Content Placeholder 2"/>
          <p:cNvSpPr>
            <a:spLocks noGrp="1"/>
          </p:cNvSpPr>
          <p:nvPr>
            <p:ph idx="1"/>
          </p:nvPr>
        </p:nvSpPr>
        <p:spPr/>
        <p:txBody>
          <a:bodyPr/>
          <a:lstStyle/>
          <a:p>
            <a:r>
              <a:rPr lang="en-US" dirty="0" smtClean="0"/>
              <a:t>Select </a:t>
            </a:r>
            <a:r>
              <a:rPr lang="en-US" dirty="0"/>
              <a:t>all students </a:t>
            </a:r>
            <a:r>
              <a:rPr lang="en-US" dirty="0" smtClean="0"/>
              <a:t>26</a:t>
            </a:r>
          </a:p>
          <a:p>
            <a:r>
              <a:rPr lang="en-US" dirty="0" smtClean="0"/>
              <a:t>Shuffle numbers</a:t>
            </a:r>
          </a:p>
          <a:p>
            <a:r>
              <a:rPr lang="en-US" dirty="0" smtClean="0"/>
              <a:t>Select </a:t>
            </a:r>
            <a:r>
              <a:rPr lang="en-US" dirty="0"/>
              <a:t>numbers at </a:t>
            </a:r>
            <a:r>
              <a:rPr lang="en-US" dirty="0" smtClean="0"/>
              <a:t>random</a:t>
            </a:r>
          </a:p>
          <a:p>
            <a:r>
              <a:rPr lang="en-US" dirty="0" smtClean="0"/>
              <a:t>Give </a:t>
            </a:r>
            <a:r>
              <a:rPr lang="en-US" dirty="0"/>
              <a:t>a each student a shuffled </a:t>
            </a:r>
            <a:r>
              <a:rPr lang="en-US" dirty="0" smtClean="0"/>
              <a:t>number</a:t>
            </a:r>
          </a:p>
          <a:p>
            <a:r>
              <a:rPr lang="en-US" dirty="0" smtClean="0"/>
              <a:t>Ask </a:t>
            </a:r>
            <a:r>
              <a:rPr lang="en-US" dirty="0"/>
              <a:t>them to sort</a:t>
            </a:r>
          </a:p>
        </p:txBody>
      </p:sp>
    </p:spTree>
    <p:extLst>
      <p:ext uri="{BB962C8B-B14F-4D97-AF65-F5344CB8AC3E}">
        <p14:creationId xmlns:p14="http://schemas.microsoft.com/office/powerpoint/2010/main" val="197095143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Demonstrate</a:t>
            </a:r>
            <a:endParaRPr lang="en-US" dirty="0"/>
          </a:p>
        </p:txBody>
      </p:sp>
      <p:sp>
        <p:nvSpPr>
          <p:cNvPr id="3" name="Content Placeholder 2"/>
          <p:cNvSpPr>
            <a:spLocks noGrp="1"/>
          </p:cNvSpPr>
          <p:nvPr>
            <p:ph idx="1"/>
          </p:nvPr>
        </p:nvSpPr>
        <p:spPr/>
        <p:txBody>
          <a:bodyPr/>
          <a:lstStyle/>
          <a:p>
            <a:r>
              <a:rPr lang="en-US" dirty="0">
                <a:hlinkClick r:id="rId2"/>
              </a:rPr>
              <a:t>https://www.cs.usfca.edu/~galles/visualization/ComparisonSort.html</a:t>
            </a:r>
          </a:p>
          <a:p>
            <a:r>
              <a:rPr lang="en-US" dirty="0" smtClean="0">
                <a:hlinkClick r:id="rId2"/>
              </a:rPr>
              <a:t>https</a:t>
            </a:r>
            <a:r>
              <a:rPr lang="en-US" dirty="0">
                <a:hlinkClick r:id="rId2"/>
              </a:rPr>
              <a:t>://</a:t>
            </a:r>
            <a:r>
              <a:rPr lang="en-US" dirty="0" smtClean="0">
                <a:hlinkClick r:id="rId2"/>
              </a:rPr>
              <a:t>www.toptal.com/developers/sorting-algorithms</a:t>
            </a:r>
            <a:endParaRPr lang="en-US" dirty="0" smtClean="0"/>
          </a:p>
          <a:p>
            <a:r>
              <a:rPr lang="en-US" dirty="0">
                <a:hlinkClick r:id="rId2"/>
              </a:rPr>
              <a:t>https://</a:t>
            </a:r>
            <a:r>
              <a:rPr lang="en-US" dirty="0" smtClean="0">
                <a:hlinkClick r:id="rId2"/>
              </a:rPr>
              <a:t>www.toptal.com/developers/sorting-algorithms</a:t>
            </a:r>
            <a:endParaRPr lang="en-US" dirty="0" smtClean="0"/>
          </a:p>
          <a:p>
            <a:endParaRPr lang="en-US" dirty="0"/>
          </a:p>
        </p:txBody>
      </p:sp>
    </p:spTree>
    <p:extLst>
      <p:ext uri="{BB962C8B-B14F-4D97-AF65-F5344CB8AC3E}">
        <p14:creationId xmlns:p14="http://schemas.microsoft.com/office/powerpoint/2010/main" val="627793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(In the classroom)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Present the idea 		</a:t>
            </a:r>
          </a:p>
          <a:p>
            <a:pPr marL="457200" lvl="1" indent="0">
              <a:buNone/>
            </a:pPr>
            <a:r>
              <a:rPr lang="en-US" dirty="0" smtClean="0"/>
              <a:t>(the story)	</a:t>
            </a:r>
          </a:p>
          <a:p>
            <a:r>
              <a:rPr lang="en-US" dirty="0"/>
              <a:t>D</a:t>
            </a:r>
            <a:r>
              <a:rPr lang="en-US" dirty="0" smtClean="0"/>
              <a:t>emonstrate the idea 		</a:t>
            </a:r>
          </a:p>
          <a:p>
            <a:pPr marL="457200" lvl="1" indent="0">
              <a:buNone/>
            </a:pPr>
            <a:r>
              <a:rPr lang="en-US" dirty="0" smtClean="0"/>
              <a:t>(the demo)	</a:t>
            </a:r>
          </a:p>
          <a:p>
            <a:r>
              <a:rPr lang="en-US" dirty="0" smtClean="0"/>
              <a:t>Students demonstrate understanding		</a:t>
            </a:r>
          </a:p>
          <a:p>
            <a:pPr marL="457200" lvl="1" indent="0">
              <a:buNone/>
            </a:pPr>
            <a:r>
              <a:rPr lang="en-US" dirty="0" smtClean="0"/>
              <a:t>(replicate what instructor did - hold competitions)	</a:t>
            </a:r>
          </a:p>
          <a:p>
            <a:r>
              <a:rPr lang="en-US" dirty="0"/>
              <a:t>S</a:t>
            </a:r>
            <a:r>
              <a:rPr lang="en-US" dirty="0" smtClean="0"/>
              <a:t>tudents apply idea to real life		</a:t>
            </a:r>
          </a:p>
          <a:p>
            <a:pPr marL="457200" lvl="1" indent="0">
              <a:buNone/>
            </a:pPr>
            <a:r>
              <a:rPr lang="en-US" dirty="0" smtClean="0"/>
              <a:t>(a problem of their choosing)	</a:t>
            </a:r>
          </a:p>
          <a:p>
            <a:r>
              <a:rPr lang="en-US" dirty="0" smtClean="0"/>
              <a:t>Same approach as MIT research group		</a:t>
            </a:r>
          </a:p>
          <a:p>
            <a:pPr marL="457200" lvl="1" indent="0">
              <a:buNone/>
            </a:pPr>
            <a:r>
              <a:rPr lang="en-US" dirty="0" smtClean="0"/>
              <a:t>(let them figure it out)	</a:t>
            </a:r>
          </a:p>
          <a:p>
            <a:r>
              <a:rPr lang="en-US" dirty="0" smtClean="0"/>
              <a:t>Reward best team with prize</a:t>
            </a:r>
            <a:endParaRPr lang="en-US" dirty="0"/>
          </a:p>
        </p:txBody>
      </p:sp>
    </p:spTree>
    <p:extLst>
      <p:ext uri="{BB962C8B-B14F-4D97-AF65-F5344CB8AC3E}">
        <p14:creationId xmlns:p14="http://schemas.microsoft.com/office/powerpoint/2010/main" val="4434813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 Sorting</a:t>
            </a:r>
            <a:endParaRPr lang="en-US" dirty="0"/>
          </a:p>
        </p:txBody>
      </p:sp>
      <p:graphicFrame>
        <p:nvGraphicFramePr>
          <p:cNvPr id="4" name="Diagram 3"/>
          <p:cNvGraphicFramePr/>
          <p:nvPr>
            <p:extLst>
              <p:ext uri="{D42A27DB-BD31-4B8C-83A1-F6EECF244321}">
                <p14:modId xmlns:p14="http://schemas.microsoft.com/office/powerpoint/2010/main" val="72261664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2596243" y="5306786"/>
            <a:ext cx="7153881" cy="830997"/>
          </a:xfrm>
          <a:prstGeom prst="rect">
            <a:avLst/>
          </a:prstGeom>
          <a:noFill/>
        </p:spPr>
        <p:txBody>
          <a:bodyPr wrap="none" rtlCol="0">
            <a:spAutoFit/>
          </a:bodyPr>
          <a:lstStyle/>
          <a:p>
            <a:pPr marL="342900" indent="-342900">
              <a:buAutoNum type="arabicParenR"/>
            </a:pPr>
            <a:r>
              <a:rPr lang="en-US" sz="2400" dirty="0" smtClean="0"/>
              <a:t>Sentence formed by concatenating words in category</a:t>
            </a:r>
          </a:p>
          <a:p>
            <a:pPr marL="342900" indent="-342900">
              <a:buAutoNum type="arabicParenR"/>
            </a:pPr>
            <a:r>
              <a:rPr lang="en-US" sz="2400" dirty="0" smtClean="0"/>
              <a:t>First team to form sentence wins</a:t>
            </a:r>
            <a:endParaRPr lang="en-US" sz="2400" dirty="0"/>
          </a:p>
        </p:txBody>
      </p:sp>
    </p:spTree>
    <p:extLst>
      <p:ext uri="{BB962C8B-B14F-4D97-AF65-F5344CB8AC3E}">
        <p14:creationId xmlns:p14="http://schemas.microsoft.com/office/powerpoint/2010/main" val="88215581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r>
              <a:rPr lang="mr-IN" dirty="0" smtClean="0"/>
              <a:t>–</a:t>
            </a:r>
            <a:r>
              <a:rPr lang="en-US" dirty="0" smtClean="0"/>
              <a:t> complexity, coin flips</a:t>
            </a:r>
            <a:endParaRPr lang="en-US" dirty="0"/>
          </a:p>
        </p:txBody>
      </p:sp>
      <p:sp>
        <p:nvSpPr>
          <p:cNvPr id="3" name="Content Placeholder 2"/>
          <p:cNvSpPr>
            <a:spLocks noGrp="1"/>
          </p:cNvSpPr>
          <p:nvPr>
            <p:ph idx="1"/>
          </p:nvPr>
        </p:nvSpPr>
        <p:spPr/>
        <p:txBody>
          <a:bodyPr/>
          <a:lstStyle/>
          <a:p>
            <a:r>
              <a:rPr lang="en-US" dirty="0" smtClean="0"/>
              <a:t>Number </a:t>
            </a:r>
            <a:r>
              <a:rPr lang="en-US" dirty="0"/>
              <a:t>of times coins need to be flipped	  to get 5 "heads/tails" in a row</a:t>
            </a:r>
          </a:p>
        </p:txBody>
      </p:sp>
    </p:spTree>
    <p:extLst>
      <p:ext uri="{BB962C8B-B14F-4D97-AF65-F5344CB8AC3E}">
        <p14:creationId xmlns:p14="http://schemas.microsoft.com/office/powerpoint/2010/main" val="3794201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r>
              <a:rPr lang="mr-IN" dirty="0" smtClean="0"/>
              <a:t>–</a:t>
            </a:r>
            <a:r>
              <a:rPr lang="en-US" dirty="0" smtClean="0"/>
              <a:t> Traveling Salesman</a:t>
            </a:r>
            <a:endParaRPr lang="en-US" dirty="0"/>
          </a:p>
        </p:txBody>
      </p:sp>
      <p:sp>
        <p:nvSpPr>
          <p:cNvPr id="3" name="Content Placeholder 2"/>
          <p:cNvSpPr>
            <a:spLocks noGrp="1"/>
          </p:cNvSpPr>
          <p:nvPr>
            <p:ph idx="1"/>
          </p:nvPr>
        </p:nvSpPr>
        <p:spPr/>
        <p:txBody>
          <a:bodyPr>
            <a:normAutofit lnSpcReduction="10000"/>
          </a:bodyPr>
          <a:lstStyle/>
          <a:p>
            <a:r>
              <a:rPr lang="en-US" dirty="0" smtClean="0"/>
              <a:t>Explain </a:t>
            </a:r>
            <a:r>
              <a:rPr lang="en-US" dirty="0"/>
              <a:t>problem   </a:t>
            </a:r>
            <a:endParaRPr lang="en-US" dirty="0" smtClean="0"/>
          </a:p>
          <a:p>
            <a:r>
              <a:rPr lang="en-US" dirty="0"/>
              <a:t>P</a:t>
            </a:r>
            <a:r>
              <a:rPr lang="en-US" dirty="0" smtClean="0"/>
              <a:t>lace </a:t>
            </a:r>
            <a:r>
              <a:rPr lang="en-US" dirty="0"/>
              <a:t>dots   </a:t>
            </a:r>
            <a:endParaRPr lang="en-US" dirty="0" smtClean="0"/>
          </a:p>
          <a:p>
            <a:r>
              <a:rPr lang="en-US" dirty="0"/>
              <a:t>C</a:t>
            </a:r>
            <a:r>
              <a:rPr lang="en-US" dirty="0" smtClean="0"/>
              <a:t>heck </a:t>
            </a:r>
            <a:r>
              <a:rPr lang="en-US" dirty="0"/>
              <a:t>all possible routes   </a:t>
            </a:r>
            <a:endParaRPr lang="en-US" dirty="0" smtClean="0"/>
          </a:p>
          <a:p>
            <a:r>
              <a:rPr lang="en-US" dirty="0"/>
              <a:t>E</a:t>
            </a:r>
            <a:r>
              <a:rPr lang="en-US" dirty="0" smtClean="0"/>
              <a:t>ach </a:t>
            </a:r>
            <a:r>
              <a:rPr lang="en-US" dirty="0"/>
              <a:t>additional dot grows exponentially    </a:t>
            </a:r>
            <a:endParaRPr lang="en-US" dirty="0" smtClean="0"/>
          </a:p>
          <a:p>
            <a:r>
              <a:rPr lang="en-US" dirty="0"/>
              <a:t>F</a:t>
            </a:r>
            <a:r>
              <a:rPr lang="en-US" dirty="0" smtClean="0"/>
              <a:t>ormula </a:t>
            </a:r>
            <a:r>
              <a:rPr lang="en-US" dirty="0"/>
              <a:t>N!/2   </a:t>
            </a:r>
            <a:endParaRPr lang="en-US" dirty="0" smtClean="0"/>
          </a:p>
          <a:p>
            <a:pPr marL="457200" lvl="1" indent="0">
              <a:buNone/>
            </a:pPr>
            <a:r>
              <a:rPr lang="en-US" dirty="0" smtClean="0"/>
              <a:t>03 </a:t>
            </a:r>
            <a:r>
              <a:rPr lang="en-US" dirty="0"/>
              <a:t>cities ------&gt;   3 routes   </a:t>
            </a:r>
            <a:endParaRPr lang="en-US" dirty="0" smtClean="0"/>
          </a:p>
          <a:p>
            <a:pPr marL="457200" lvl="1" indent="0">
              <a:buNone/>
            </a:pPr>
            <a:r>
              <a:rPr lang="en-US" dirty="0" smtClean="0"/>
              <a:t>04 </a:t>
            </a:r>
            <a:r>
              <a:rPr lang="en-US" dirty="0"/>
              <a:t>cities ------&gt;  12 routes   </a:t>
            </a:r>
            <a:endParaRPr lang="en-US" dirty="0" smtClean="0"/>
          </a:p>
          <a:p>
            <a:pPr marL="457200" lvl="1" indent="0">
              <a:buNone/>
            </a:pPr>
            <a:r>
              <a:rPr lang="en-US" dirty="0" smtClean="0"/>
              <a:t>05 </a:t>
            </a:r>
            <a:r>
              <a:rPr lang="en-US" dirty="0"/>
              <a:t>cities ------&gt;  60 routes   </a:t>
            </a:r>
            <a:endParaRPr lang="en-US" dirty="0" smtClean="0"/>
          </a:p>
          <a:p>
            <a:pPr marL="457200" lvl="1" indent="0">
              <a:buNone/>
            </a:pPr>
            <a:r>
              <a:rPr lang="en-US" dirty="0" smtClean="0"/>
              <a:t>06 </a:t>
            </a:r>
            <a:r>
              <a:rPr lang="en-US" dirty="0"/>
              <a:t>cities ------&gt; 360 routes   </a:t>
            </a:r>
            <a:endParaRPr lang="en-US" dirty="0" smtClean="0"/>
          </a:p>
          <a:p>
            <a:pPr marL="457200" lvl="1" indent="0">
              <a:buNone/>
            </a:pPr>
            <a:r>
              <a:rPr lang="en-US" dirty="0" smtClean="0"/>
              <a:t>10 </a:t>
            </a:r>
            <a:r>
              <a:rPr lang="en-US" dirty="0"/>
              <a:t>cities ------&gt; 1.8 million</a:t>
            </a:r>
          </a:p>
        </p:txBody>
      </p:sp>
    </p:spTree>
    <p:extLst>
      <p:ext uri="{BB962C8B-B14F-4D97-AF65-F5344CB8AC3E}">
        <p14:creationId xmlns:p14="http://schemas.microsoft.com/office/powerpoint/2010/main" val="112077076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Towers of Hanoi</a:t>
            </a:r>
            <a:endParaRPr lang="en-US" dirty="0"/>
          </a:p>
        </p:txBody>
      </p:sp>
      <p:sp>
        <p:nvSpPr>
          <p:cNvPr id="3" name="Content Placeholder 2"/>
          <p:cNvSpPr>
            <a:spLocks noGrp="1"/>
          </p:cNvSpPr>
          <p:nvPr>
            <p:ph idx="1"/>
          </p:nvPr>
        </p:nvSpPr>
        <p:spPr/>
        <p:txBody>
          <a:bodyPr/>
          <a:lstStyle/>
          <a:p>
            <a:r>
              <a:rPr lang="en-US" dirty="0" smtClean="0"/>
              <a:t>Tournament  </a:t>
            </a:r>
          </a:p>
          <a:p>
            <a:r>
              <a:rPr lang="en-US" dirty="0" smtClean="0"/>
              <a:t>Team selects representative  </a:t>
            </a:r>
          </a:p>
          <a:p>
            <a:r>
              <a:rPr lang="en-US" dirty="0" smtClean="0"/>
              <a:t>Two </a:t>
            </a:r>
            <a:r>
              <a:rPr lang="en-US" dirty="0"/>
              <a:t>teams at a time  </a:t>
            </a:r>
            <a:endParaRPr lang="en-US" dirty="0" smtClean="0"/>
          </a:p>
          <a:p>
            <a:r>
              <a:rPr lang="en-US" dirty="0" smtClean="0"/>
              <a:t>Team </a:t>
            </a:r>
            <a:r>
              <a:rPr lang="en-US" dirty="0"/>
              <a:t>that completes Towers wins  </a:t>
            </a:r>
            <a:endParaRPr lang="en-US" dirty="0" smtClean="0"/>
          </a:p>
          <a:p>
            <a:r>
              <a:rPr lang="en-US" dirty="0" smtClean="0"/>
              <a:t>Team </a:t>
            </a:r>
            <a:r>
              <a:rPr lang="en-US" dirty="0"/>
              <a:t>that beats all other teams </a:t>
            </a:r>
            <a:r>
              <a:rPr lang="en-US" dirty="0" smtClean="0"/>
              <a:t>wins</a:t>
            </a:r>
          </a:p>
        </p:txBody>
      </p:sp>
      <p:sp>
        <p:nvSpPr>
          <p:cNvPr id="4" name="TextBox 3"/>
          <p:cNvSpPr txBox="1"/>
          <p:nvPr/>
        </p:nvSpPr>
        <p:spPr>
          <a:xfrm>
            <a:off x="3899647" y="5325035"/>
            <a:ext cx="4862678" cy="646331"/>
          </a:xfrm>
          <a:prstGeom prst="rect">
            <a:avLst/>
          </a:prstGeom>
          <a:noFill/>
        </p:spPr>
        <p:txBody>
          <a:bodyPr wrap="none" rtlCol="0">
            <a:spAutoFit/>
          </a:bodyPr>
          <a:lstStyle/>
          <a:p>
            <a:r>
              <a:rPr lang="en-US" noProof="1" smtClean="0"/>
              <a:t>https://www.youtube.com/watch?v=aGlt2G-DC8c</a:t>
            </a:r>
          </a:p>
          <a:p>
            <a:endParaRPr lang="en-US" noProof="1"/>
          </a:p>
        </p:txBody>
      </p:sp>
    </p:spTree>
    <p:extLst>
      <p:ext uri="{BB962C8B-B14F-4D97-AF65-F5344CB8AC3E}">
        <p14:creationId xmlns:p14="http://schemas.microsoft.com/office/powerpoint/2010/main" val="71383358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FRIDAY</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1268155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 Knapsack</a:t>
            </a:r>
            <a:endParaRPr lang="en-US" dirty="0"/>
          </a:p>
        </p:txBody>
      </p:sp>
      <p:sp>
        <p:nvSpPr>
          <p:cNvPr id="3" name="Content Placeholder 2"/>
          <p:cNvSpPr>
            <a:spLocks noGrp="1"/>
          </p:cNvSpPr>
          <p:nvPr>
            <p:ph idx="1"/>
          </p:nvPr>
        </p:nvSpPr>
        <p:spPr/>
        <p:txBody>
          <a:bodyPr/>
          <a:lstStyle/>
          <a:p>
            <a:r>
              <a:rPr lang="en-US" dirty="0" smtClean="0"/>
              <a:t>Suppose </a:t>
            </a:r>
            <a:r>
              <a:rPr lang="en-US" dirty="0"/>
              <a:t>you have a bunch of valuable items that you want to carry to the market, but your backpack only holds 20 lbs. You can't take all the items because their weights sum to 50 lbs. What items do you take to the market if you want to maximize the value of items you can sell?</a:t>
            </a:r>
          </a:p>
        </p:txBody>
      </p:sp>
    </p:spTree>
    <p:extLst>
      <p:ext uri="{BB962C8B-B14F-4D97-AF65-F5344CB8AC3E}">
        <p14:creationId xmlns:p14="http://schemas.microsoft.com/office/powerpoint/2010/main" val="211622354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r>
              <a:rPr lang="mr-IN" dirty="0" smtClean="0"/>
              <a:t>–</a:t>
            </a:r>
            <a:r>
              <a:rPr lang="en-US" dirty="0" smtClean="0"/>
              <a:t> Prepare for presentations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8330005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r>
              <a:rPr lang="mr-IN" dirty="0" smtClean="0"/>
              <a:t>–</a:t>
            </a:r>
            <a:r>
              <a:rPr lang="en-US" dirty="0" smtClean="0"/>
              <a:t> Presentations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57428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932067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Computers in the afternoon (ran it like 100)</a:t>
            </a:r>
            <a:endParaRPr lang="en-US" dirty="0"/>
          </a:p>
        </p:txBody>
      </p:sp>
      <p:sp>
        <p:nvSpPr>
          <p:cNvPr id="3" name="Content Placeholder 2"/>
          <p:cNvSpPr>
            <a:spLocks noGrp="1"/>
          </p:cNvSpPr>
          <p:nvPr>
            <p:ph idx="1"/>
          </p:nvPr>
        </p:nvSpPr>
        <p:spPr/>
        <p:txBody>
          <a:bodyPr/>
          <a:lstStyle/>
          <a:p>
            <a:r>
              <a:rPr lang="en-US" dirty="0" smtClean="0"/>
              <a:t>Structured code exercises</a:t>
            </a:r>
          </a:p>
          <a:p>
            <a:r>
              <a:rPr lang="en-US" dirty="0" smtClean="0"/>
              <a:t>Introduce: layout, styles, and logic</a:t>
            </a:r>
          </a:p>
          <a:p>
            <a:r>
              <a:rPr lang="en-US" dirty="0" smtClean="0"/>
              <a:t>Presentation, animation, simulation, and full applications (using bootstrap)</a:t>
            </a:r>
            <a:endParaRPr lang="en-US" dirty="0"/>
          </a:p>
        </p:txBody>
      </p:sp>
    </p:spTree>
    <p:extLst>
      <p:ext uri="{BB962C8B-B14F-4D97-AF65-F5344CB8AC3E}">
        <p14:creationId xmlns:p14="http://schemas.microsoft.com/office/powerpoint/2010/main" val="83821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High quality whiteboard markers, lots of them</a:t>
            </a:r>
          </a:p>
          <a:p>
            <a:r>
              <a:rPr lang="en-US" dirty="0" smtClean="0"/>
              <a:t>Prizes </a:t>
            </a:r>
            <a:r>
              <a:rPr lang="mr-IN" dirty="0" smtClean="0"/>
              <a:t>–</a:t>
            </a:r>
            <a:r>
              <a:rPr lang="en-US" dirty="0" smtClean="0"/>
              <a:t> wrist bands </a:t>
            </a:r>
          </a:p>
          <a:p>
            <a:r>
              <a:rPr lang="en-US" dirty="0" smtClean="0"/>
              <a:t>Card decks, per team: 1 giant deck, 4 small decks; Pairs of fruit cards</a:t>
            </a:r>
          </a:p>
          <a:p>
            <a:r>
              <a:rPr lang="en-US" dirty="0" smtClean="0"/>
              <a:t>Paper, pencils, markers</a:t>
            </a:r>
          </a:p>
          <a:p>
            <a:r>
              <a:rPr lang="en-US" dirty="0" smtClean="0"/>
              <a:t>Index cards, number cards</a:t>
            </a:r>
          </a:p>
          <a:p>
            <a:r>
              <a:rPr lang="en-US" dirty="0" smtClean="0"/>
              <a:t>Scotch tape, two-sided tape</a:t>
            </a:r>
          </a:p>
          <a:p>
            <a:r>
              <a:rPr lang="en-US" dirty="0" smtClean="0"/>
              <a:t>Post-its</a:t>
            </a:r>
          </a:p>
          <a:p>
            <a:r>
              <a:rPr lang="en-US" dirty="0"/>
              <a:t>C</a:t>
            </a:r>
            <a:r>
              <a:rPr lang="en-US" dirty="0" smtClean="0"/>
              <a:t>olor string</a:t>
            </a:r>
            <a:endParaRPr lang="en-US" dirty="0"/>
          </a:p>
          <a:p>
            <a:r>
              <a:rPr lang="en-US" dirty="0"/>
              <a:t>G</a:t>
            </a:r>
            <a:r>
              <a:rPr lang="en-US" dirty="0" smtClean="0"/>
              <a:t>raph paper, Construction paper</a:t>
            </a:r>
          </a:p>
          <a:p>
            <a:r>
              <a:rPr lang="en-US" dirty="0"/>
              <a:t>T</a:t>
            </a:r>
            <a:r>
              <a:rPr lang="en-US" dirty="0" smtClean="0"/>
              <a:t>hirteen candies, one pepper</a:t>
            </a:r>
          </a:p>
          <a:p>
            <a:r>
              <a:rPr lang="en-US" dirty="0" smtClean="0"/>
              <a:t>Towers of </a:t>
            </a:r>
            <a:r>
              <a:rPr lang="en-US" dirty="0"/>
              <a:t>H</a:t>
            </a:r>
            <a:r>
              <a:rPr lang="en-US" dirty="0" smtClean="0"/>
              <a:t>anoi</a:t>
            </a:r>
            <a:endParaRPr lang="en-US" dirty="0"/>
          </a:p>
        </p:txBody>
      </p:sp>
    </p:spTree>
    <p:extLst>
      <p:ext uri="{BB962C8B-B14F-4D97-AF65-F5344CB8AC3E}">
        <p14:creationId xmlns:p14="http://schemas.microsoft.com/office/powerpoint/2010/main" val="399674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995</TotalTime>
  <Words>1384</Words>
  <Application>Microsoft Macintosh PowerPoint</Application>
  <PresentationFormat>Widescreen</PresentationFormat>
  <Paragraphs>343</Paragraphs>
  <Slides>78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78</vt:i4>
      </vt:variant>
    </vt:vector>
  </HeadingPairs>
  <TitlesOfParts>
    <vt:vector size="86" baseType="lpstr">
      <vt:lpstr>Calibri</vt:lpstr>
      <vt:lpstr>Calibri Light</vt:lpstr>
      <vt:lpstr>Chalkduster</vt:lpstr>
      <vt:lpstr>Courier New</vt:lpstr>
      <vt:lpstr>Mangal</vt:lpstr>
      <vt:lpstr>Montserrat</vt:lpstr>
      <vt:lpstr>Arial</vt:lpstr>
      <vt:lpstr>Office Theme</vt:lpstr>
      <vt:lpstr>Workshop</vt:lpstr>
      <vt:lpstr>Emphasis</vt:lpstr>
      <vt:lpstr>Emergent properties I</vt:lpstr>
      <vt:lpstr>Emergent properties II</vt:lpstr>
      <vt:lpstr>Show video</vt:lpstr>
      <vt:lpstr>No computers in the morning!</vt:lpstr>
      <vt:lpstr>Approach (In the classroom)</vt:lpstr>
      <vt:lpstr>Computers in the afternoon (ran it like 100)</vt:lpstr>
      <vt:lpstr>Materials</vt:lpstr>
      <vt:lpstr>Schedule</vt:lpstr>
      <vt:lpstr>Draw a scientist/engineer</vt:lpstr>
      <vt:lpstr>MONDAY</vt:lpstr>
      <vt:lpstr>Create Teams – 10 mins</vt:lpstr>
      <vt:lpstr>PowerPoint Presentation</vt:lpstr>
      <vt:lpstr>Instructor: Introduce yourself – 15 mins </vt:lpstr>
      <vt:lpstr>PowerPoint Presentation</vt:lpstr>
      <vt:lpstr>Ice breaker – 30 mins Students: Introduce Yourself</vt:lpstr>
      <vt:lpstr>Workshop Introduction -  30 mins</vt:lpstr>
      <vt:lpstr>PowerPoint Presentation</vt:lpstr>
      <vt:lpstr>Gale-Shapley Algorithm</vt:lpstr>
      <vt:lpstr>Gale-Shapley - Teaching Staff Notes</vt:lpstr>
      <vt:lpstr>Exercise explanation (10 mins)</vt:lpstr>
      <vt:lpstr>Sample Setup Image – Show one by one</vt:lpstr>
      <vt:lpstr>The complete list</vt:lpstr>
      <vt:lpstr>Student work – 30 mins</vt:lpstr>
      <vt:lpstr>With Algorithm – Round 1</vt:lpstr>
      <vt:lpstr>With Algorithm – Round 2</vt:lpstr>
      <vt:lpstr>Apply to something of their choosing</vt:lpstr>
      <vt:lpstr>TUESDAY</vt:lpstr>
      <vt:lpstr>Create Teams – 10 mins</vt:lpstr>
      <vt:lpstr>Magician - small activity</vt:lpstr>
      <vt:lpstr>Students: how does work?</vt:lpstr>
      <vt:lpstr>Give them the answer</vt:lpstr>
      <vt:lpstr>Competition</vt:lpstr>
      <vt:lpstr>Teach Binary counting</vt:lpstr>
      <vt:lpstr>PowerPoint Presentation</vt:lpstr>
      <vt:lpstr>PowerPoint Presentation</vt:lpstr>
      <vt:lpstr>PowerPoint Presentation</vt:lpstr>
      <vt:lpstr>PowerPoint Presentation</vt:lpstr>
      <vt:lpstr>Binary counting activity</vt:lpstr>
      <vt:lpstr>Class competition – Individual, not teams</vt:lpstr>
      <vt:lpstr>Binary clock activity</vt:lpstr>
      <vt:lpstr>Samples</vt:lpstr>
      <vt:lpstr>WEDNESDAY</vt:lpstr>
      <vt:lpstr>Activity - minimum guesses to find a number between 1 and X</vt:lpstr>
      <vt:lpstr>Activity: Encoding information</vt:lpstr>
      <vt:lpstr>Add extra row and column</vt:lpstr>
      <vt:lpstr>Make row/column sum even</vt:lpstr>
      <vt:lpstr>Step out of the room,  ask class to make change</vt:lpstr>
      <vt:lpstr>Activity – ask teams to demonstrate</vt:lpstr>
      <vt:lpstr>Optional: ISBN verification </vt:lpstr>
      <vt:lpstr>Cypher Activity – ask class to discover cypher (hash) function</vt:lpstr>
      <vt:lpstr>Hash</vt:lpstr>
      <vt:lpstr>Cyphers activity</vt:lpstr>
      <vt:lpstr>PowerPoint Presentation</vt:lpstr>
      <vt:lpstr>Cyphers Activity – ROT13</vt:lpstr>
      <vt:lpstr>Rail fence cypher</vt:lpstr>
      <vt:lpstr>Cyphers Activity – Rail Fence</vt:lpstr>
      <vt:lpstr>Activity: Binary Decision Trees</vt:lpstr>
      <vt:lpstr>THURSDAY</vt:lpstr>
      <vt:lpstr>Search (20 mins) – numbers not in order</vt:lpstr>
      <vt:lpstr>Search – linear  (20 mins)</vt:lpstr>
      <vt:lpstr>Sorting – no algorithm (20 mins)</vt:lpstr>
      <vt:lpstr>Activity – create sorting scheme</vt:lpstr>
      <vt:lpstr>Bubble Sort</vt:lpstr>
      <vt:lpstr>Sorting – bubble sort  (20 mins)</vt:lpstr>
      <vt:lpstr>Merge Sort</vt:lpstr>
      <vt:lpstr>Sorting – merge sort  (20 mins)</vt:lpstr>
      <vt:lpstr>Demonstrate</vt:lpstr>
      <vt:lpstr>Activity - Sorting</vt:lpstr>
      <vt:lpstr>Activity – complexity, coin flips</vt:lpstr>
      <vt:lpstr>Activity – Traveling Salesman</vt:lpstr>
      <vt:lpstr>Towers of Hanoi</vt:lpstr>
      <vt:lpstr>FRIDAY</vt:lpstr>
      <vt:lpstr>Activity - Knapsack</vt:lpstr>
      <vt:lpstr>Activity – Prepare for presentations</vt:lpstr>
      <vt:lpstr>Activity – Presentations</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66</cp:revision>
  <dcterms:created xsi:type="dcterms:W3CDTF">2018-05-04T09:40:18Z</dcterms:created>
  <dcterms:modified xsi:type="dcterms:W3CDTF">2018-05-05T03:04:29Z</dcterms:modified>
</cp:coreProperties>
</file>