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7" r:id="rId2"/>
    <p:sldId id="378" r:id="rId3"/>
    <p:sldId id="379" r:id="rId4"/>
    <p:sldId id="380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81" r:id="rId16"/>
    <p:sldId id="377" r:id="rId17"/>
    <p:sldId id="341" r:id="rId18"/>
    <p:sldId id="350" r:id="rId19"/>
    <p:sldId id="351" r:id="rId20"/>
    <p:sldId id="352" r:id="rId21"/>
    <p:sldId id="353" r:id="rId22"/>
    <p:sldId id="3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4"/>
    <p:restoredTop sz="93706"/>
  </p:normalViewPr>
  <p:slideViewPr>
    <p:cSldViewPr snapToGrid="0" snapToObjects="1">
      <p:cViewPr varScale="1">
        <p:scale>
          <a:sx n="65" d="100"/>
          <a:sy n="65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DD0A7-DE01-5546-8A48-36FD3629285F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A1B52B-91F7-7341-B9A6-6130A55988A0}">
      <dgm:prSet phldrT="[Text]"/>
      <dgm:spPr/>
      <dgm:t>
        <a:bodyPr/>
        <a:lstStyle/>
        <a:p>
          <a:r>
            <a:rPr lang="en-US" dirty="0" smtClean="0"/>
            <a:t>Cat 1</a:t>
          </a:r>
          <a:endParaRPr lang="en-US" dirty="0"/>
        </a:p>
      </dgm:t>
    </dgm:pt>
    <dgm:pt modelId="{EA38DDA7-A54E-C244-B7CF-BC4CD74A8876}" type="parTrans" cxnId="{79FD420D-A530-D54D-A8B9-58BAA9C909F8}">
      <dgm:prSet/>
      <dgm:spPr/>
      <dgm:t>
        <a:bodyPr/>
        <a:lstStyle/>
        <a:p>
          <a:endParaRPr lang="en-US"/>
        </a:p>
      </dgm:t>
    </dgm:pt>
    <dgm:pt modelId="{E04907BF-F955-E442-8B97-8884295D082E}" type="sibTrans" cxnId="{79FD420D-A530-D54D-A8B9-58BAA9C909F8}">
      <dgm:prSet/>
      <dgm:spPr/>
      <dgm:t>
        <a:bodyPr/>
        <a:lstStyle/>
        <a:p>
          <a:endParaRPr lang="en-US"/>
        </a:p>
      </dgm:t>
    </dgm:pt>
    <dgm:pt modelId="{DC240F07-48E0-4D47-8631-0C6E513FCE95}">
      <dgm:prSet phldrT="[Text]" phldr="1"/>
      <dgm:spPr/>
      <dgm:t>
        <a:bodyPr/>
        <a:lstStyle/>
        <a:p>
          <a:endParaRPr lang="en-US" dirty="0"/>
        </a:p>
      </dgm:t>
    </dgm:pt>
    <dgm:pt modelId="{6FB7CA3E-D230-2747-8100-8D9720BCDF2B}" type="parTrans" cxnId="{7F45CF2B-2154-8C43-BB08-E8003B1E950F}">
      <dgm:prSet/>
      <dgm:spPr/>
      <dgm:t>
        <a:bodyPr/>
        <a:lstStyle/>
        <a:p>
          <a:endParaRPr lang="en-US"/>
        </a:p>
      </dgm:t>
    </dgm:pt>
    <dgm:pt modelId="{639A1366-2EBE-E843-B933-0653848447FA}" type="sibTrans" cxnId="{7F45CF2B-2154-8C43-BB08-E8003B1E950F}">
      <dgm:prSet/>
      <dgm:spPr/>
      <dgm:t>
        <a:bodyPr/>
        <a:lstStyle/>
        <a:p>
          <a:endParaRPr lang="en-US"/>
        </a:p>
      </dgm:t>
    </dgm:pt>
    <dgm:pt modelId="{59CCCA6D-7442-4D4A-8E73-1EEC0082A62D}">
      <dgm:prSet phldrT="[Text]" phldr="1"/>
      <dgm:spPr/>
      <dgm:t>
        <a:bodyPr/>
        <a:lstStyle/>
        <a:p>
          <a:endParaRPr lang="en-US" dirty="0"/>
        </a:p>
      </dgm:t>
    </dgm:pt>
    <dgm:pt modelId="{E03A478C-00A7-B04E-B0DB-AD9DD6285C56}" type="parTrans" cxnId="{FA41DBFD-F202-3844-B677-70DBAF404B43}">
      <dgm:prSet/>
      <dgm:spPr/>
      <dgm:t>
        <a:bodyPr/>
        <a:lstStyle/>
        <a:p>
          <a:endParaRPr lang="en-US"/>
        </a:p>
      </dgm:t>
    </dgm:pt>
    <dgm:pt modelId="{ACFBEB2C-E103-EA47-85C7-DD0DC975D1DA}" type="sibTrans" cxnId="{FA41DBFD-F202-3844-B677-70DBAF404B43}">
      <dgm:prSet/>
      <dgm:spPr/>
      <dgm:t>
        <a:bodyPr/>
        <a:lstStyle/>
        <a:p>
          <a:endParaRPr lang="en-US"/>
        </a:p>
      </dgm:t>
    </dgm:pt>
    <dgm:pt modelId="{18CE4466-D702-F848-A0EC-E1F8E7ED5C3E}">
      <dgm:prSet phldrT="[Text]"/>
      <dgm:spPr/>
      <dgm:t>
        <a:bodyPr/>
        <a:lstStyle/>
        <a:p>
          <a:r>
            <a:rPr lang="en-US" dirty="0" smtClean="0"/>
            <a:t>Cat 2</a:t>
          </a:r>
          <a:endParaRPr lang="en-US" dirty="0"/>
        </a:p>
      </dgm:t>
    </dgm:pt>
    <dgm:pt modelId="{547C3C7B-DD83-E44E-81A1-AC35419D8156}" type="parTrans" cxnId="{62B99A14-DEE2-E740-8B67-D409B459BDF9}">
      <dgm:prSet/>
      <dgm:spPr/>
      <dgm:t>
        <a:bodyPr/>
        <a:lstStyle/>
        <a:p>
          <a:endParaRPr lang="en-US"/>
        </a:p>
      </dgm:t>
    </dgm:pt>
    <dgm:pt modelId="{CA1AD514-940B-5C43-A44E-A3B53FACE2F4}" type="sibTrans" cxnId="{62B99A14-DEE2-E740-8B67-D409B459BDF9}">
      <dgm:prSet/>
      <dgm:spPr/>
      <dgm:t>
        <a:bodyPr/>
        <a:lstStyle/>
        <a:p>
          <a:endParaRPr lang="en-US"/>
        </a:p>
      </dgm:t>
    </dgm:pt>
    <dgm:pt modelId="{F7708A6C-C926-214C-8490-1A12B0D762EA}">
      <dgm:prSet phldrT="[Text]" phldr="1"/>
      <dgm:spPr/>
      <dgm:t>
        <a:bodyPr/>
        <a:lstStyle/>
        <a:p>
          <a:endParaRPr lang="en-US" dirty="0"/>
        </a:p>
      </dgm:t>
    </dgm:pt>
    <dgm:pt modelId="{B49A76A8-6271-2D4B-AC6E-F6058E924EF7}" type="parTrans" cxnId="{140E16DD-9CA8-9D48-AFF3-D14AFC69C845}">
      <dgm:prSet/>
      <dgm:spPr/>
      <dgm:t>
        <a:bodyPr/>
        <a:lstStyle/>
        <a:p>
          <a:endParaRPr lang="en-US"/>
        </a:p>
      </dgm:t>
    </dgm:pt>
    <dgm:pt modelId="{5527F0B3-5D92-0D4A-8357-5C6585EEDA0D}" type="sibTrans" cxnId="{140E16DD-9CA8-9D48-AFF3-D14AFC69C845}">
      <dgm:prSet/>
      <dgm:spPr/>
      <dgm:t>
        <a:bodyPr/>
        <a:lstStyle/>
        <a:p>
          <a:endParaRPr lang="en-US"/>
        </a:p>
      </dgm:t>
    </dgm:pt>
    <dgm:pt modelId="{E82AD75A-28B6-8546-903A-DA89C6CDA6EF}">
      <dgm:prSet phldrT="[Text]" phldr="1"/>
      <dgm:spPr/>
      <dgm:t>
        <a:bodyPr/>
        <a:lstStyle/>
        <a:p>
          <a:endParaRPr lang="en-US" dirty="0"/>
        </a:p>
      </dgm:t>
    </dgm:pt>
    <dgm:pt modelId="{AEC774A1-3BBC-CD46-9695-4B0BCB79A275}" type="parTrans" cxnId="{248B3A44-724A-8B44-8FF3-D910612B87F3}">
      <dgm:prSet/>
      <dgm:spPr/>
      <dgm:t>
        <a:bodyPr/>
        <a:lstStyle/>
        <a:p>
          <a:endParaRPr lang="en-US"/>
        </a:p>
      </dgm:t>
    </dgm:pt>
    <dgm:pt modelId="{B181C693-80E3-324A-8719-17A7D514B7B4}" type="sibTrans" cxnId="{248B3A44-724A-8B44-8FF3-D910612B87F3}">
      <dgm:prSet/>
      <dgm:spPr/>
      <dgm:t>
        <a:bodyPr/>
        <a:lstStyle/>
        <a:p>
          <a:endParaRPr lang="en-US"/>
        </a:p>
      </dgm:t>
    </dgm:pt>
    <dgm:pt modelId="{51E70341-931A-504E-A268-31BC542862DA}">
      <dgm:prSet phldrT="[Text]"/>
      <dgm:spPr/>
      <dgm:t>
        <a:bodyPr/>
        <a:lstStyle/>
        <a:p>
          <a:r>
            <a:rPr lang="en-US" dirty="0" smtClean="0"/>
            <a:t>Cat 3</a:t>
          </a:r>
          <a:endParaRPr lang="en-US" dirty="0"/>
        </a:p>
      </dgm:t>
    </dgm:pt>
    <dgm:pt modelId="{8873F912-A7F1-C047-B24F-1C8D88E2C7E7}" type="parTrans" cxnId="{09631BC5-C788-BD49-AECC-D6564276F179}">
      <dgm:prSet/>
      <dgm:spPr/>
      <dgm:t>
        <a:bodyPr/>
        <a:lstStyle/>
        <a:p>
          <a:endParaRPr lang="en-US"/>
        </a:p>
      </dgm:t>
    </dgm:pt>
    <dgm:pt modelId="{6C11F390-93C2-A643-AF67-38EA5E823D81}" type="sibTrans" cxnId="{09631BC5-C788-BD49-AECC-D6564276F179}">
      <dgm:prSet/>
      <dgm:spPr/>
      <dgm:t>
        <a:bodyPr/>
        <a:lstStyle/>
        <a:p>
          <a:endParaRPr lang="en-US"/>
        </a:p>
      </dgm:t>
    </dgm:pt>
    <dgm:pt modelId="{F9BA47AA-5D6C-3F42-BFC7-61DDE36DFFEE}">
      <dgm:prSet phldrT="[Text]" phldr="1"/>
      <dgm:spPr/>
      <dgm:t>
        <a:bodyPr/>
        <a:lstStyle/>
        <a:p>
          <a:endParaRPr lang="en-US" dirty="0"/>
        </a:p>
      </dgm:t>
    </dgm:pt>
    <dgm:pt modelId="{1FFC1C99-47CA-6249-BE50-04C600FF6516}" type="parTrans" cxnId="{BB9FF301-BE2F-7D48-8427-839DCE55662F}">
      <dgm:prSet/>
      <dgm:spPr/>
      <dgm:t>
        <a:bodyPr/>
        <a:lstStyle/>
        <a:p>
          <a:endParaRPr lang="en-US"/>
        </a:p>
      </dgm:t>
    </dgm:pt>
    <dgm:pt modelId="{F38C2ADB-C65F-1045-8F2C-C24355A94DEA}" type="sibTrans" cxnId="{BB9FF301-BE2F-7D48-8427-839DCE55662F}">
      <dgm:prSet/>
      <dgm:spPr/>
      <dgm:t>
        <a:bodyPr/>
        <a:lstStyle/>
        <a:p>
          <a:endParaRPr lang="en-US"/>
        </a:p>
      </dgm:t>
    </dgm:pt>
    <dgm:pt modelId="{6970F164-5072-194F-8811-9F23B90E094D}">
      <dgm:prSet phldrT="[Text]" phldr="1"/>
      <dgm:spPr/>
      <dgm:t>
        <a:bodyPr/>
        <a:lstStyle/>
        <a:p>
          <a:endParaRPr lang="en-US" dirty="0"/>
        </a:p>
      </dgm:t>
    </dgm:pt>
    <dgm:pt modelId="{B3E87E6D-2A37-8D41-A245-F94505A584E7}" type="parTrans" cxnId="{7EF67775-C5A2-A345-844B-683BF060DDF9}">
      <dgm:prSet/>
      <dgm:spPr/>
      <dgm:t>
        <a:bodyPr/>
        <a:lstStyle/>
        <a:p>
          <a:endParaRPr lang="en-US"/>
        </a:p>
      </dgm:t>
    </dgm:pt>
    <dgm:pt modelId="{B317EDAD-BC07-6A46-A2DE-2A864446E6D9}" type="sibTrans" cxnId="{7EF67775-C5A2-A345-844B-683BF060DDF9}">
      <dgm:prSet/>
      <dgm:spPr/>
      <dgm:t>
        <a:bodyPr/>
        <a:lstStyle/>
        <a:p>
          <a:endParaRPr lang="en-US"/>
        </a:p>
      </dgm:t>
    </dgm:pt>
    <dgm:pt modelId="{B77C80A6-DCFF-C44A-8897-D55160DAA12F}">
      <dgm:prSet phldrT="[Text]"/>
      <dgm:spPr/>
      <dgm:t>
        <a:bodyPr/>
        <a:lstStyle/>
        <a:p>
          <a:r>
            <a:rPr lang="en-US" dirty="0" smtClean="0"/>
            <a:t>Cat 4</a:t>
          </a:r>
          <a:endParaRPr lang="en-US" dirty="0"/>
        </a:p>
      </dgm:t>
    </dgm:pt>
    <dgm:pt modelId="{2CE03C4D-BE91-5440-8FB0-5FBA6F71021E}" type="parTrans" cxnId="{BD7C515E-E80E-FD4D-969C-CB2600DEFD00}">
      <dgm:prSet/>
      <dgm:spPr/>
      <dgm:t>
        <a:bodyPr/>
        <a:lstStyle/>
        <a:p>
          <a:endParaRPr lang="en-US"/>
        </a:p>
      </dgm:t>
    </dgm:pt>
    <dgm:pt modelId="{095FE457-94B3-0146-833A-454650A52B79}" type="sibTrans" cxnId="{BD7C515E-E80E-FD4D-969C-CB2600DEFD00}">
      <dgm:prSet/>
      <dgm:spPr/>
      <dgm:t>
        <a:bodyPr/>
        <a:lstStyle/>
        <a:p>
          <a:endParaRPr lang="en-US"/>
        </a:p>
      </dgm:t>
    </dgm:pt>
    <dgm:pt modelId="{2737D4CE-A7B5-B640-B49C-9539E6D3D3AF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0ADF186A-B2F6-B14B-97FC-4B1B4D561FB3}" type="parTrans" cxnId="{7B7D129B-F5FB-1A40-BD14-EF391D32E63C}">
      <dgm:prSet/>
      <dgm:spPr/>
      <dgm:t>
        <a:bodyPr/>
        <a:lstStyle/>
        <a:p>
          <a:endParaRPr lang="en-US"/>
        </a:p>
      </dgm:t>
    </dgm:pt>
    <dgm:pt modelId="{E6822B08-0AD9-5146-872C-503C08F07A88}" type="sibTrans" cxnId="{7B7D129B-F5FB-1A40-BD14-EF391D32E63C}">
      <dgm:prSet/>
      <dgm:spPr/>
      <dgm:t>
        <a:bodyPr/>
        <a:lstStyle/>
        <a:p>
          <a:endParaRPr lang="en-US"/>
        </a:p>
      </dgm:t>
    </dgm:pt>
    <dgm:pt modelId="{82248C10-54B4-5F47-BA49-3E4523EA198E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182A5DF9-0FA3-E848-B10E-C2AB65623F93}" type="parTrans" cxnId="{989D631D-C670-0747-A19C-39C0BE72DCE5}">
      <dgm:prSet/>
      <dgm:spPr/>
      <dgm:t>
        <a:bodyPr/>
        <a:lstStyle/>
        <a:p>
          <a:endParaRPr lang="en-US"/>
        </a:p>
      </dgm:t>
    </dgm:pt>
    <dgm:pt modelId="{F5F2CF90-167E-1948-AC22-239F80F55B92}" type="sibTrans" cxnId="{989D631D-C670-0747-A19C-39C0BE72DCE5}">
      <dgm:prSet/>
      <dgm:spPr/>
      <dgm:t>
        <a:bodyPr/>
        <a:lstStyle/>
        <a:p>
          <a:endParaRPr lang="en-US"/>
        </a:p>
      </dgm:t>
    </dgm:pt>
    <dgm:pt modelId="{D27A5668-2F99-F442-95BC-102853E2DE17}">
      <dgm:prSet phldrT="[Text]"/>
      <dgm:spPr/>
      <dgm:t>
        <a:bodyPr/>
        <a:lstStyle/>
        <a:p>
          <a:r>
            <a:rPr lang="en-US" dirty="0" smtClean="0"/>
            <a:t>Cat 5</a:t>
          </a:r>
          <a:endParaRPr lang="en-US" dirty="0"/>
        </a:p>
      </dgm:t>
    </dgm:pt>
    <dgm:pt modelId="{508761B6-A0A5-9B48-94BF-D01BA9E61C30}" type="parTrans" cxnId="{40D460A2-CDF7-5946-8A6C-22D3F3F20F20}">
      <dgm:prSet/>
      <dgm:spPr/>
      <dgm:t>
        <a:bodyPr/>
        <a:lstStyle/>
        <a:p>
          <a:endParaRPr lang="en-US"/>
        </a:p>
      </dgm:t>
    </dgm:pt>
    <dgm:pt modelId="{ECEE2486-2618-CA45-A067-FB7BF73E8887}" type="sibTrans" cxnId="{40D460A2-CDF7-5946-8A6C-22D3F3F20F20}">
      <dgm:prSet/>
      <dgm:spPr/>
      <dgm:t>
        <a:bodyPr/>
        <a:lstStyle/>
        <a:p>
          <a:endParaRPr lang="en-US"/>
        </a:p>
      </dgm:t>
    </dgm:pt>
    <dgm:pt modelId="{75DAA30D-A9EC-224E-9D88-BD04FAD610B1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72FD6B87-119A-1342-8E94-7603EAA9D3D3}" type="parTrans" cxnId="{FEDC57CF-C02F-CD4A-BC51-8B6E0718CAD4}">
      <dgm:prSet/>
      <dgm:spPr/>
      <dgm:t>
        <a:bodyPr/>
        <a:lstStyle/>
        <a:p>
          <a:endParaRPr lang="en-US"/>
        </a:p>
      </dgm:t>
    </dgm:pt>
    <dgm:pt modelId="{98B33312-4DCC-F145-9332-B017CC0779BC}" type="sibTrans" cxnId="{FEDC57CF-C02F-CD4A-BC51-8B6E0718CAD4}">
      <dgm:prSet/>
      <dgm:spPr/>
      <dgm:t>
        <a:bodyPr/>
        <a:lstStyle/>
        <a:p>
          <a:endParaRPr lang="en-US"/>
        </a:p>
      </dgm:t>
    </dgm:pt>
    <dgm:pt modelId="{31AA8F89-9F3D-2C44-9035-59DAA2F0D424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99917FD6-9A83-0242-97C5-E44B789D7A5A}" type="parTrans" cxnId="{3DFB529F-77D2-6A49-8637-1079DF7CB680}">
      <dgm:prSet/>
      <dgm:spPr/>
      <dgm:t>
        <a:bodyPr/>
        <a:lstStyle/>
        <a:p>
          <a:endParaRPr lang="en-US"/>
        </a:p>
      </dgm:t>
    </dgm:pt>
    <dgm:pt modelId="{7D5B68BA-58C9-2A4E-9AD1-253DDC744CC2}" type="sibTrans" cxnId="{3DFB529F-77D2-6A49-8637-1079DF7CB680}">
      <dgm:prSet/>
      <dgm:spPr/>
      <dgm:t>
        <a:bodyPr/>
        <a:lstStyle/>
        <a:p>
          <a:endParaRPr lang="en-US"/>
        </a:p>
      </dgm:t>
    </dgm:pt>
    <dgm:pt modelId="{48C91DFB-236A-184C-BB90-874140BE1244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C6BFB8DD-A6FF-2A4A-A643-4EF8227EBF24}" type="parTrans" cxnId="{BE8C322C-D9C4-0640-A757-BFE4EC8D8753}">
      <dgm:prSet/>
      <dgm:spPr/>
      <dgm:t>
        <a:bodyPr/>
        <a:lstStyle/>
        <a:p>
          <a:endParaRPr lang="en-US"/>
        </a:p>
      </dgm:t>
    </dgm:pt>
    <dgm:pt modelId="{11081373-5208-0A43-AD59-D60C114A0104}" type="sibTrans" cxnId="{BE8C322C-D9C4-0640-A757-BFE4EC8D8753}">
      <dgm:prSet/>
      <dgm:spPr/>
      <dgm:t>
        <a:bodyPr/>
        <a:lstStyle/>
        <a:p>
          <a:endParaRPr lang="en-US"/>
        </a:p>
      </dgm:t>
    </dgm:pt>
    <dgm:pt modelId="{AFBCF961-EDC6-E848-A388-ADEC7EF1ACCA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7DC54810-6DA3-7840-892C-9AFC6756C56B}" type="parTrans" cxnId="{B483D39A-5B74-CB42-8C91-E10C5145CEB0}">
      <dgm:prSet/>
      <dgm:spPr/>
      <dgm:t>
        <a:bodyPr/>
        <a:lstStyle/>
        <a:p>
          <a:endParaRPr lang="en-US"/>
        </a:p>
      </dgm:t>
    </dgm:pt>
    <dgm:pt modelId="{3B585E35-3BB3-C84E-B3FD-0400B923A2DC}" type="sibTrans" cxnId="{B483D39A-5B74-CB42-8C91-E10C5145CEB0}">
      <dgm:prSet/>
      <dgm:spPr/>
      <dgm:t>
        <a:bodyPr/>
        <a:lstStyle/>
        <a:p>
          <a:endParaRPr lang="en-US"/>
        </a:p>
      </dgm:t>
    </dgm:pt>
    <dgm:pt modelId="{9EEC6017-E6AB-CD47-A708-E9F74E5D5592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B1E4E8B6-A129-9242-91B7-EA5ADE554B72}" type="parTrans" cxnId="{BB75C191-C7AF-EF44-A4CB-6CB686215180}">
      <dgm:prSet/>
      <dgm:spPr/>
      <dgm:t>
        <a:bodyPr/>
        <a:lstStyle/>
        <a:p>
          <a:endParaRPr lang="en-US"/>
        </a:p>
      </dgm:t>
    </dgm:pt>
    <dgm:pt modelId="{CC7BFA87-92FC-8847-8113-D02830D83860}" type="sibTrans" cxnId="{BB75C191-C7AF-EF44-A4CB-6CB686215180}">
      <dgm:prSet/>
      <dgm:spPr/>
      <dgm:t>
        <a:bodyPr/>
        <a:lstStyle/>
        <a:p>
          <a:endParaRPr lang="en-US"/>
        </a:p>
      </dgm:t>
    </dgm:pt>
    <dgm:pt modelId="{FF21D252-12A3-CA41-8B8F-D0EFC69A1B10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CA5B424E-6443-CA4B-A6D9-92196E04C092}" type="parTrans" cxnId="{3ACD1B19-3A0A-4F4B-A517-B96807E6485C}">
      <dgm:prSet/>
      <dgm:spPr/>
      <dgm:t>
        <a:bodyPr/>
        <a:lstStyle/>
        <a:p>
          <a:endParaRPr lang="en-US"/>
        </a:p>
      </dgm:t>
    </dgm:pt>
    <dgm:pt modelId="{D0163F35-7832-114E-A7C9-4C0687B32ED7}" type="sibTrans" cxnId="{3ACD1B19-3A0A-4F4B-A517-B96807E6485C}">
      <dgm:prSet/>
      <dgm:spPr/>
      <dgm:t>
        <a:bodyPr/>
        <a:lstStyle/>
        <a:p>
          <a:endParaRPr lang="en-US"/>
        </a:p>
      </dgm:t>
    </dgm:pt>
    <dgm:pt modelId="{DA40291C-3CD9-4A4C-B6CC-1E5555BE82BC}">
      <dgm:prSet phldrT="[Text]"/>
      <dgm:spPr/>
      <dgm:t>
        <a:bodyPr/>
        <a:lstStyle/>
        <a:p>
          <a:r>
            <a:rPr lang="en-US" dirty="0" smtClean="0"/>
            <a:t>[Text]</a:t>
          </a:r>
          <a:endParaRPr lang="en-US" dirty="0"/>
        </a:p>
      </dgm:t>
    </dgm:pt>
    <dgm:pt modelId="{DB462D26-27C8-7941-A749-DA31296655E6}" type="parTrans" cxnId="{F7F88AFE-E569-1444-A822-C20FEE5236F8}">
      <dgm:prSet/>
      <dgm:spPr/>
      <dgm:t>
        <a:bodyPr/>
        <a:lstStyle/>
        <a:p>
          <a:endParaRPr lang="en-US"/>
        </a:p>
      </dgm:t>
    </dgm:pt>
    <dgm:pt modelId="{FFCC900D-4548-9C44-9592-5ABBDFFE6AB8}" type="sibTrans" cxnId="{F7F88AFE-E569-1444-A822-C20FEE5236F8}">
      <dgm:prSet/>
      <dgm:spPr/>
      <dgm:t>
        <a:bodyPr/>
        <a:lstStyle/>
        <a:p>
          <a:endParaRPr lang="en-US"/>
        </a:p>
      </dgm:t>
    </dgm:pt>
    <dgm:pt modelId="{5DFEDC82-4F1B-7249-88B4-CF70948B8B53}" type="pres">
      <dgm:prSet presAssocID="{DBBDD0A7-DE01-5546-8A48-36FD362928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C78F3A-C460-3A4E-9F8B-07A249BF7B5D}" type="pres">
      <dgm:prSet presAssocID="{B4A1B52B-91F7-7341-B9A6-6130A55988A0}" presName="composite" presStyleCnt="0"/>
      <dgm:spPr/>
    </dgm:pt>
    <dgm:pt modelId="{A595124A-2ED4-1F40-96E3-AAA8DDAAEDBE}" type="pres">
      <dgm:prSet presAssocID="{B4A1B52B-91F7-7341-B9A6-6130A55988A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DA284-8DD7-EE40-8807-B888DB60553A}" type="pres">
      <dgm:prSet presAssocID="{B4A1B52B-91F7-7341-B9A6-6130A55988A0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FFF13-9A5B-0543-AF76-E5F948764158}" type="pres">
      <dgm:prSet presAssocID="{E04907BF-F955-E442-8B97-8884295D082E}" presName="space" presStyleCnt="0"/>
      <dgm:spPr/>
    </dgm:pt>
    <dgm:pt modelId="{D406709B-F45B-C840-B40D-AFA2BF314876}" type="pres">
      <dgm:prSet presAssocID="{18CE4466-D702-F848-A0EC-E1F8E7ED5C3E}" presName="composite" presStyleCnt="0"/>
      <dgm:spPr/>
    </dgm:pt>
    <dgm:pt modelId="{E93B86B8-F215-2F41-A62A-367F4B8E7353}" type="pres">
      <dgm:prSet presAssocID="{18CE4466-D702-F848-A0EC-E1F8E7ED5C3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EC20E-9DCD-9542-97D2-EC50E392C34F}" type="pres">
      <dgm:prSet presAssocID="{18CE4466-D702-F848-A0EC-E1F8E7ED5C3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9912A-0943-9345-AB81-2688B896E27D}" type="pres">
      <dgm:prSet presAssocID="{CA1AD514-940B-5C43-A44E-A3B53FACE2F4}" presName="space" presStyleCnt="0"/>
      <dgm:spPr/>
    </dgm:pt>
    <dgm:pt modelId="{329DF4A8-0172-9943-B471-7268A28AF68F}" type="pres">
      <dgm:prSet presAssocID="{51E70341-931A-504E-A268-31BC542862DA}" presName="composite" presStyleCnt="0"/>
      <dgm:spPr/>
    </dgm:pt>
    <dgm:pt modelId="{6ECE7FCE-ADA4-F644-B0EB-0020B678D833}" type="pres">
      <dgm:prSet presAssocID="{51E70341-931A-504E-A268-31BC542862D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31226-C05A-3342-85AE-DD818C7F6A0C}" type="pres">
      <dgm:prSet presAssocID="{51E70341-931A-504E-A268-31BC542862D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D87BD-0E5F-4640-9A5F-2DA7232F35E3}" type="pres">
      <dgm:prSet presAssocID="{6C11F390-93C2-A643-AF67-38EA5E823D81}" presName="space" presStyleCnt="0"/>
      <dgm:spPr/>
    </dgm:pt>
    <dgm:pt modelId="{E2C64A01-4177-5747-8003-DD4CC2CAE49B}" type="pres">
      <dgm:prSet presAssocID="{B77C80A6-DCFF-C44A-8897-D55160DAA12F}" presName="composite" presStyleCnt="0"/>
      <dgm:spPr/>
    </dgm:pt>
    <dgm:pt modelId="{E7376B27-B904-8A4F-9CC2-F3100712F49B}" type="pres">
      <dgm:prSet presAssocID="{B77C80A6-DCFF-C44A-8897-D55160DAA12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81FA1-0C0C-D040-940D-5E014E68C238}" type="pres">
      <dgm:prSet presAssocID="{B77C80A6-DCFF-C44A-8897-D55160DAA12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888A8-42C5-2B4B-9228-A349472B052A}" type="pres">
      <dgm:prSet presAssocID="{095FE457-94B3-0146-833A-454650A52B79}" presName="space" presStyleCnt="0"/>
      <dgm:spPr/>
    </dgm:pt>
    <dgm:pt modelId="{4010DABC-796D-3148-B829-69565CCCB828}" type="pres">
      <dgm:prSet presAssocID="{D27A5668-2F99-F442-95BC-102853E2DE17}" presName="composite" presStyleCnt="0"/>
      <dgm:spPr/>
    </dgm:pt>
    <dgm:pt modelId="{4B66786D-3C54-3A43-B574-577300E4A1E5}" type="pres">
      <dgm:prSet presAssocID="{D27A5668-2F99-F442-95BC-102853E2DE1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68B0-1392-B749-B173-4084E42944B0}" type="pres">
      <dgm:prSet presAssocID="{D27A5668-2F99-F442-95BC-102853E2DE1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C515E-E80E-FD4D-969C-CB2600DEFD00}" srcId="{DBBDD0A7-DE01-5546-8A48-36FD3629285F}" destId="{B77C80A6-DCFF-C44A-8897-D55160DAA12F}" srcOrd="3" destOrd="0" parTransId="{2CE03C4D-BE91-5440-8FB0-5FBA6F71021E}" sibTransId="{095FE457-94B3-0146-833A-454650A52B79}"/>
    <dgm:cxn modelId="{7D8675F0-B6DC-A048-9EDC-6044C7D437FB}" type="presOf" srcId="{75DAA30D-A9EC-224E-9D88-BD04FAD610B1}" destId="{3D7368B0-1392-B749-B173-4084E42944B0}" srcOrd="0" destOrd="0" presId="urn:microsoft.com/office/officeart/2005/8/layout/hList1"/>
    <dgm:cxn modelId="{BE8C322C-D9C4-0640-A757-BFE4EC8D8753}" srcId="{B4A1B52B-91F7-7341-B9A6-6130A55988A0}" destId="{48C91DFB-236A-184C-BB90-874140BE1244}" srcOrd="2" destOrd="0" parTransId="{C6BFB8DD-A6FF-2A4A-A643-4EF8227EBF24}" sibTransId="{11081373-5208-0A43-AD59-D60C114A0104}"/>
    <dgm:cxn modelId="{7EF67775-C5A2-A345-844B-683BF060DDF9}" srcId="{51E70341-931A-504E-A268-31BC542862DA}" destId="{6970F164-5072-194F-8811-9F23B90E094D}" srcOrd="1" destOrd="0" parTransId="{B3E87E6D-2A37-8D41-A245-F94505A584E7}" sibTransId="{B317EDAD-BC07-6A46-A2DE-2A864446E6D9}"/>
    <dgm:cxn modelId="{76292217-7832-534E-8138-AF1AC0554041}" type="presOf" srcId="{DA40291C-3CD9-4A4C-B6CC-1E5555BE82BC}" destId="{3D7368B0-1392-B749-B173-4084E42944B0}" srcOrd="0" destOrd="2" presId="urn:microsoft.com/office/officeart/2005/8/layout/hList1"/>
    <dgm:cxn modelId="{7BEEB65D-2E3C-9846-8463-A056BB3BA3FC}" type="presOf" srcId="{AFBCF961-EDC6-E848-A388-ADEC7EF1ACCA}" destId="{069EC20E-9DCD-9542-97D2-EC50E392C34F}" srcOrd="0" destOrd="2" presId="urn:microsoft.com/office/officeart/2005/8/layout/hList1"/>
    <dgm:cxn modelId="{DB00C968-F0E7-824A-933F-8DD1D8CA2582}" type="presOf" srcId="{D27A5668-2F99-F442-95BC-102853E2DE17}" destId="{4B66786D-3C54-3A43-B574-577300E4A1E5}" srcOrd="0" destOrd="0" presId="urn:microsoft.com/office/officeart/2005/8/layout/hList1"/>
    <dgm:cxn modelId="{68B8110A-8532-4D46-BA84-25524C60F802}" type="presOf" srcId="{48C91DFB-236A-184C-BB90-874140BE1244}" destId="{13BDA284-8DD7-EE40-8807-B888DB60553A}" srcOrd="0" destOrd="2" presId="urn:microsoft.com/office/officeart/2005/8/layout/hList1"/>
    <dgm:cxn modelId="{989D631D-C670-0747-A19C-39C0BE72DCE5}" srcId="{B77C80A6-DCFF-C44A-8897-D55160DAA12F}" destId="{82248C10-54B4-5F47-BA49-3E4523EA198E}" srcOrd="1" destOrd="0" parTransId="{182A5DF9-0FA3-E848-B10E-C2AB65623F93}" sibTransId="{F5F2CF90-167E-1948-AC22-239F80F55B92}"/>
    <dgm:cxn modelId="{FA41DBFD-F202-3844-B677-70DBAF404B43}" srcId="{B4A1B52B-91F7-7341-B9A6-6130A55988A0}" destId="{59CCCA6D-7442-4D4A-8E73-1EEC0082A62D}" srcOrd="1" destOrd="0" parTransId="{E03A478C-00A7-B04E-B0DB-AD9DD6285C56}" sibTransId="{ACFBEB2C-E103-EA47-85C7-DD0DC975D1DA}"/>
    <dgm:cxn modelId="{38F8A8E5-FB28-0A44-A729-2A92B18D5728}" type="presOf" srcId="{9EEC6017-E6AB-CD47-A708-E9F74E5D5592}" destId="{BD731226-C05A-3342-85AE-DD818C7F6A0C}" srcOrd="0" destOrd="2" presId="urn:microsoft.com/office/officeart/2005/8/layout/hList1"/>
    <dgm:cxn modelId="{1E8F1A8D-B8D6-2F44-8358-10193DE03E68}" type="presOf" srcId="{DC240F07-48E0-4D47-8631-0C6E513FCE95}" destId="{13BDA284-8DD7-EE40-8807-B888DB60553A}" srcOrd="0" destOrd="0" presId="urn:microsoft.com/office/officeart/2005/8/layout/hList1"/>
    <dgm:cxn modelId="{B1375EAF-60FF-4645-B301-9333C0231D0E}" type="presOf" srcId="{6970F164-5072-194F-8811-9F23B90E094D}" destId="{BD731226-C05A-3342-85AE-DD818C7F6A0C}" srcOrd="0" destOrd="1" presId="urn:microsoft.com/office/officeart/2005/8/layout/hList1"/>
    <dgm:cxn modelId="{7842B7BD-1249-AA45-8632-C75A85C14B60}" type="presOf" srcId="{B77C80A6-DCFF-C44A-8897-D55160DAA12F}" destId="{E7376B27-B904-8A4F-9CC2-F3100712F49B}" srcOrd="0" destOrd="0" presId="urn:microsoft.com/office/officeart/2005/8/layout/hList1"/>
    <dgm:cxn modelId="{3DFB529F-77D2-6A49-8637-1079DF7CB680}" srcId="{D27A5668-2F99-F442-95BC-102853E2DE17}" destId="{31AA8F89-9F3D-2C44-9035-59DAA2F0D424}" srcOrd="1" destOrd="0" parTransId="{99917FD6-9A83-0242-97C5-E44B789D7A5A}" sibTransId="{7D5B68BA-58C9-2A4E-9AD1-253DDC744CC2}"/>
    <dgm:cxn modelId="{248B3A44-724A-8B44-8FF3-D910612B87F3}" srcId="{18CE4466-D702-F848-A0EC-E1F8E7ED5C3E}" destId="{E82AD75A-28B6-8546-903A-DA89C6CDA6EF}" srcOrd="1" destOrd="0" parTransId="{AEC774A1-3BBC-CD46-9695-4B0BCB79A275}" sibTransId="{B181C693-80E3-324A-8719-17A7D514B7B4}"/>
    <dgm:cxn modelId="{140E16DD-9CA8-9D48-AFF3-D14AFC69C845}" srcId="{18CE4466-D702-F848-A0EC-E1F8E7ED5C3E}" destId="{F7708A6C-C926-214C-8490-1A12B0D762EA}" srcOrd="0" destOrd="0" parTransId="{B49A76A8-6271-2D4B-AC6E-F6058E924EF7}" sibTransId="{5527F0B3-5D92-0D4A-8357-5C6585EEDA0D}"/>
    <dgm:cxn modelId="{09497C83-B3B9-284C-A64D-CC296F983BE8}" type="presOf" srcId="{2737D4CE-A7B5-B640-B49C-9539E6D3D3AF}" destId="{43481FA1-0C0C-D040-940D-5E014E68C238}" srcOrd="0" destOrd="0" presId="urn:microsoft.com/office/officeart/2005/8/layout/hList1"/>
    <dgm:cxn modelId="{FEDC57CF-C02F-CD4A-BC51-8B6E0718CAD4}" srcId="{D27A5668-2F99-F442-95BC-102853E2DE17}" destId="{75DAA30D-A9EC-224E-9D88-BD04FAD610B1}" srcOrd="0" destOrd="0" parTransId="{72FD6B87-119A-1342-8E94-7603EAA9D3D3}" sibTransId="{98B33312-4DCC-F145-9332-B017CC0779BC}"/>
    <dgm:cxn modelId="{F7F88AFE-E569-1444-A822-C20FEE5236F8}" srcId="{D27A5668-2F99-F442-95BC-102853E2DE17}" destId="{DA40291C-3CD9-4A4C-B6CC-1E5555BE82BC}" srcOrd="2" destOrd="0" parTransId="{DB462D26-27C8-7941-A749-DA31296655E6}" sibTransId="{FFCC900D-4548-9C44-9592-5ABBDFFE6AB8}"/>
    <dgm:cxn modelId="{62B99A14-DEE2-E740-8B67-D409B459BDF9}" srcId="{DBBDD0A7-DE01-5546-8A48-36FD3629285F}" destId="{18CE4466-D702-F848-A0EC-E1F8E7ED5C3E}" srcOrd="1" destOrd="0" parTransId="{547C3C7B-DD83-E44E-81A1-AC35419D8156}" sibTransId="{CA1AD514-940B-5C43-A44E-A3B53FACE2F4}"/>
    <dgm:cxn modelId="{B483D39A-5B74-CB42-8C91-E10C5145CEB0}" srcId="{18CE4466-D702-F848-A0EC-E1F8E7ED5C3E}" destId="{AFBCF961-EDC6-E848-A388-ADEC7EF1ACCA}" srcOrd="2" destOrd="0" parTransId="{7DC54810-6DA3-7840-892C-9AFC6756C56B}" sibTransId="{3B585E35-3BB3-C84E-B3FD-0400B923A2DC}"/>
    <dgm:cxn modelId="{12DBD21D-E6B9-2D43-BB7A-6F62881C50EE}" type="presOf" srcId="{18CE4466-D702-F848-A0EC-E1F8E7ED5C3E}" destId="{E93B86B8-F215-2F41-A62A-367F4B8E7353}" srcOrd="0" destOrd="0" presId="urn:microsoft.com/office/officeart/2005/8/layout/hList1"/>
    <dgm:cxn modelId="{DD40763C-C665-6144-B789-AA85BCCFC1A4}" type="presOf" srcId="{E82AD75A-28B6-8546-903A-DA89C6CDA6EF}" destId="{069EC20E-9DCD-9542-97D2-EC50E392C34F}" srcOrd="0" destOrd="1" presId="urn:microsoft.com/office/officeart/2005/8/layout/hList1"/>
    <dgm:cxn modelId="{A7B414F4-BE62-5541-B022-92DDE35472F3}" type="presOf" srcId="{B4A1B52B-91F7-7341-B9A6-6130A55988A0}" destId="{A595124A-2ED4-1F40-96E3-AAA8DDAAEDBE}" srcOrd="0" destOrd="0" presId="urn:microsoft.com/office/officeart/2005/8/layout/hList1"/>
    <dgm:cxn modelId="{7F45CF2B-2154-8C43-BB08-E8003B1E950F}" srcId="{B4A1B52B-91F7-7341-B9A6-6130A55988A0}" destId="{DC240F07-48E0-4D47-8631-0C6E513FCE95}" srcOrd="0" destOrd="0" parTransId="{6FB7CA3E-D230-2747-8100-8D9720BCDF2B}" sibTransId="{639A1366-2EBE-E843-B933-0653848447FA}"/>
    <dgm:cxn modelId="{BB75C191-C7AF-EF44-A4CB-6CB686215180}" srcId="{51E70341-931A-504E-A268-31BC542862DA}" destId="{9EEC6017-E6AB-CD47-A708-E9F74E5D5592}" srcOrd="2" destOrd="0" parTransId="{B1E4E8B6-A129-9242-91B7-EA5ADE554B72}" sibTransId="{CC7BFA87-92FC-8847-8113-D02830D83860}"/>
    <dgm:cxn modelId="{40D460A2-CDF7-5946-8A6C-22D3F3F20F20}" srcId="{DBBDD0A7-DE01-5546-8A48-36FD3629285F}" destId="{D27A5668-2F99-F442-95BC-102853E2DE17}" srcOrd="4" destOrd="0" parTransId="{508761B6-A0A5-9B48-94BF-D01BA9E61C30}" sibTransId="{ECEE2486-2618-CA45-A067-FB7BF73E8887}"/>
    <dgm:cxn modelId="{09631BC5-C788-BD49-AECC-D6564276F179}" srcId="{DBBDD0A7-DE01-5546-8A48-36FD3629285F}" destId="{51E70341-931A-504E-A268-31BC542862DA}" srcOrd="2" destOrd="0" parTransId="{8873F912-A7F1-C047-B24F-1C8D88E2C7E7}" sibTransId="{6C11F390-93C2-A643-AF67-38EA5E823D81}"/>
    <dgm:cxn modelId="{BB9FF301-BE2F-7D48-8427-839DCE55662F}" srcId="{51E70341-931A-504E-A268-31BC542862DA}" destId="{F9BA47AA-5D6C-3F42-BFC7-61DDE36DFFEE}" srcOrd="0" destOrd="0" parTransId="{1FFC1C99-47CA-6249-BE50-04C600FF6516}" sibTransId="{F38C2ADB-C65F-1045-8F2C-C24355A94DEA}"/>
    <dgm:cxn modelId="{79FD420D-A530-D54D-A8B9-58BAA9C909F8}" srcId="{DBBDD0A7-DE01-5546-8A48-36FD3629285F}" destId="{B4A1B52B-91F7-7341-B9A6-6130A55988A0}" srcOrd="0" destOrd="0" parTransId="{EA38DDA7-A54E-C244-B7CF-BC4CD74A8876}" sibTransId="{E04907BF-F955-E442-8B97-8884295D082E}"/>
    <dgm:cxn modelId="{CB14CA31-A9B9-B341-A520-A53D7992101E}" type="presOf" srcId="{F7708A6C-C926-214C-8490-1A12B0D762EA}" destId="{069EC20E-9DCD-9542-97D2-EC50E392C34F}" srcOrd="0" destOrd="0" presId="urn:microsoft.com/office/officeart/2005/8/layout/hList1"/>
    <dgm:cxn modelId="{E7A7D11C-FF04-9C4B-8015-FDD579D33820}" type="presOf" srcId="{31AA8F89-9F3D-2C44-9035-59DAA2F0D424}" destId="{3D7368B0-1392-B749-B173-4084E42944B0}" srcOrd="0" destOrd="1" presId="urn:microsoft.com/office/officeart/2005/8/layout/hList1"/>
    <dgm:cxn modelId="{3ACD1B19-3A0A-4F4B-A517-B96807E6485C}" srcId="{B77C80A6-DCFF-C44A-8897-D55160DAA12F}" destId="{FF21D252-12A3-CA41-8B8F-D0EFC69A1B10}" srcOrd="2" destOrd="0" parTransId="{CA5B424E-6443-CA4B-A6D9-92196E04C092}" sibTransId="{D0163F35-7832-114E-A7C9-4C0687B32ED7}"/>
    <dgm:cxn modelId="{242594DF-CE3E-9345-B85A-5CDAF94BE803}" type="presOf" srcId="{FF21D252-12A3-CA41-8B8F-D0EFC69A1B10}" destId="{43481FA1-0C0C-D040-940D-5E014E68C238}" srcOrd="0" destOrd="2" presId="urn:microsoft.com/office/officeart/2005/8/layout/hList1"/>
    <dgm:cxn modelId="{6F26CF07-F07A-6E45-9FF7-EE5E80386638}" type="presOf" srcId="{82248C10-54B4-5F47-BA49-3E4523EA198E}" destId="{43481FA1-0C0C-D040-940D-5E014E68C238}" srcOrd="0" destOrd="1" presId="urn:microsoft.com/office/officeart/2005/8/layout/hList1"/>
    <dgm:cxn modelId="{C90412B1-E266-8044-8646-4D1189C1393D}" type="presOf" srcId="{51E70341-931A-504E-A268-31BC542862DA}" destId="{6ECE7FCE-ADA4-F644-B0EB-0020B678D833}" srcOrd="0" destOrd="0" presId="urn:microsoft.com/office/officeart/2005/8/layout/hList1"/>
    <dgm:cxn modelId="{7B7D129B-F5FB-1A40-BD14-EF391D32E63C}" srcId="{B77C80A6-DCFF-C44A-8897-D55160DAA12F}" destId="{2737D4CE-A7B5-B640-B49C-9539E6D3D3AF}" srcOrd="0" destOrd="0" parTransId="{0ADF186A-B2F6-B14B-97FC-4B1B4D561FB3}" sibTransId="{E6822B08-0AD9-5146-872C-503C08F07A88}"/>
    <dgm:cxn modelId="{706ACBD6-4C65-9045-AE35-D5938B8F097D}" type="presOf" srcId="{59CCCA6D-7442-4D4A-8E73-1EEC0082A62D}" destId="{13BDA284-8DD7-EE40-8807-B888DB60553A}" srcOrd="0" destOrd="1" presId="urn:microsoft.com/office/officeart/2005/8/layout/hList1"/>
    <dgm:cxn modelId="{1D7EB55C-9FBF-DD4A-B365-1ECA6CC74B8C}" type="presOf" srcId="{DBBDD0A7-DE01-5546-8A48-36FD3629285F}" destId="{5DFEDC82-4F1B-7249-88B4-CF70948B8B53}" srcOrd="0" destOrd="0" presId="urn:microsoft.com/office/officeart/2005/8/layout/hList1"/>
    <dgm:cxn modelId="{1E6E0699-2A06-994E-A8E5-EE78B312E674}" type="presOf" srcId="{F9BA47AA-5D6C-3F42-BFC7-61DDE36DFFEE}" destId="{BD731226-C05A-3342-85AE-DD818C7F6A0C}" srcOrd="0" destOrd="0" presId="urn:microsoft.com/office/officeart/2005/8/layout/hList1"/>
    <dgm:cxn modelId="{5C465DEA-B837-BC47-9CDC-D43F10277DB4}" type="presParOf" srcId="{5DFEDC82-4F1B-7249-88B4-CF70948B8B53}" destId="{FEC78F3A-C460-3A4E-9F8B-07A249BF7B5D}" srcOrd="0" destOrd="0" presId="urn:microsoft.com/office/officeart/2005/8/layout/hList1"/>
    <dgm:cxn modelId="{072410B8-277F-1B48-9EAB-8848A133470E}" type="presParOf" srcId="{FEC78F3A-C460-3A4E-9F8B-07A249BF7B5D}" destId="{A595124A-2ED4-1F40-96E3-AAA8DDAAEDBE}" srcOrd="0" destOrd="0" presId="urn:microsoft.com/office/officeart/2005/8/layout/hList1"/>
    <dgm:cxn modelId="{3D8E47A2-C193-9B4B-BF27-3179F7726414}" type="presParOf" srcId="{FEC78F3A-C460-3A4E-9F8B-07A249BF7B5D}" destId="{13BDA284-8DD7-EE40-8807-B888DB60553A}" srcOrd="1" destOrd="0" presId="urn:microsoft.com/office/officeart/2005/8/layout/hList1"/>
    <dgm:cxn modelId="{02FC00F6-58A7-D74F-8BEA-FE5A851208C1}" type="presParOf" srcId="{5DFEDC82-4F1B-7249-88B4-CF70948B8B53}" destId="{662FFF13-9A5B-0543-AF76-E5F948764158}" srcOrd="1" destOrd="0" presId="urn:microsoft.com/office/officeart/2005/8/layout/hList1"/>
    <dgm:cxn modelId="{1233A56D-6278-A64F-8CA7-0C71C474D663}" type="presParOf" srcId="{5DFEDC82-4F1B-7249-88B4-CF70948B8B53}" destId="{D406709B-F45B-C840-B40D-AFA2BF314876}" srcOrd="2" destOrd="0" presId="urn:microsoft.com/office/officeart/2005/8/layout/hList1"/>
    <dgm:cxn modelId="{8C57463B-93BA-4B47-A95B-7CE3E4D8DEBF}" type="presParOf" srcId="{D406709B-F45B-C840-B40D-AFA2BF314876}" destId="{E93B86B8-F215-2F41-A62A-367F4B8E7353}" srcOrd="0" destOrd="0" presId="urn:microsoft.com/office/officeart/2005/8/layout/hList1"/>
    <dgm:cxn modelId="{BE9A0455-FCD0-4F4B-A56D-860C3B9AD4D2}" type="presParOf" srcId="{D406709B-F45B-C840-B40D-AFA2BF314876}" destId="{069EC20E-9DCD-9542-97D2-EC50E392C34F}" srcOrd="1" destOrd="0" presId="urn:microsoft.com/office/officeart/2005/8/layout/hList1"/>
    <dgm:cxn modelId="{71CD2C41-0ACB-2F46-9662-FDD74C3C91B3}" type="presParOf" srcId="{5DFEDC82-4F1B-7249-88B4-CF70948B8B53}" destId="{8F49912A-0943-9345-AB81-2688B896E27D}" srcOrd="3" destOrd="0" presId="urn:microsoft.com/office/officeart/2005/8/layout/hList1"/>
    <dgm:cxn modelId="{6229A773-1E6B-5D4A-AADD-3047639E5B2B}" type="presParOf" srcId="{5DFEDC82-4F1B-7249-88B4-CF70948B8B53}" destId="{329DF4A8-0172-9943-B471-7268A28AF68F}" srcOrd="4" destOrd="0" presId="urn:microsoft.com/office/officeart/2005/8/layout/hList1"/>
    <dgm:cxn modelId="{66B925D8-2D56-E444-AB78-B541AC89AE0D}" type="presParOf" srcId="{329DF4A8-0172-9943-B471-7268A28AF68F}" destId="{6ECE7FCE-ADA4-F644-B0EB-0020B678D833}" srcOrd="0" destOrd="0" presId="urn:microsoft.com/office/officeart/2005/8/layout/hList1"/>
    <dgm:cxn modelId="{B66DBAF2-98FC-C543-8106-159C8BD07786}" type="presParOf" srcId="{329DF4A8-0172-9943-B471-7268A28AF68F}" destId="{BD731226-C05A-3342-85AE-DD818C7F6A0C}" srcOrd="1" destOrd="0" presId="urn:microsoft.com/office/officeart/2005/8/layout/hList1"/>
    <dgm:cxn modelId="{8117F3D5-8F24-2349-8BDB-12DBE261B6DC}" type="presParOf" srcId="{5DFEDC82-4F1B-7249-88B4-CF70948B8B53}" destId="{D0ED87BD-0E5F-4640-9A5F-2DA7232F35E3}" srcOrd="5" destOrd="0" presId="urn:microsoft.com/office/officeart/2005/8/layout/hList1"/>
    <dgm:cxn modelId="{A9FD9269-66C7-8045-B049-648C08F92FAF}" type="presParOf" srcId="{5DFEDC82-4F1B-7249-88B4-CF70948B8B53}" destId="{E2C64A01-4177-5747-8003-DD4CC2CAE49B}" srcOrd="6" destOrd="0" presId="urn:microsoft.com/office/officeart/2005/8/layout/hList1"/>
    <dgm:cxn modelId="{E7876130-3E48-7E43-91E9-6D25A8ACBD64}" type="presParOf" srcId="{E2C64A01-4177-5747-8003-DD4CC2CAE49B}" destId="{E7376B27-B904-8A4F-9CC2-F3100712F49B}" srcOrd="0" destOrd="0" presId="urn:microsoft.com/office/officeart/2005/8/layout/hList1"/>
    <dgm:cxn modelId="{5CFDE3F4-8248-5540-807F-9D78FF84AB9B}" type="presParOf" srcId="{E2C64A01-4177-5747-8003-DD4CC2CAE49B}" destId="{43481FA1-0C0C-D040-940D-5E014E68C238}" srcOrd="1" destOrd="0" presId="urn:microsoft.com/office/officeart/2005/8/layout/hList1"/>
    <dgm:cxn modelId="{E355AE28-3798-9F45-8366-2A46976727A7}" type="presParOf" srcId="{5DFEDC82-4F1B-7249-88B4-CF70948B8B53}" destId="{3B4888A8-42C5-2B4B-9228-A349472B052A}" srcOrd="7" destOrd="0" presId="urn:microsoft.com/office/officeart/2005/8/layout/hList1"/>
    <dgm:cxn modelId="{A9B30F9C-34AC-0E42-B544-3E5919A7F21D}" type="presParOf" srcId="{5DFEDC82-4F1B-7249-88B4-CF70948B8B53}" destId="{4010DABC-796D-3148-B829-69565CCCB828}" srcOrd="8" destOrd="0" presId="urn:microsoft.com/office/officeart/2005/8/layout/hList1"/>
    <dgm:cxn modelId="{961E82C0-D5F2-3544-B1AB-1560B8FCC36A}" type="presParOf" srcId="{4010DABC-796D-3148-B829-69565CCCB828}" destId="{4B66786D-3C54-3A43-B574-577300E4A1E5}" srcOrd="0" destOrd="0" presId="urn:microsoft.com/office/officeart/2005/8/layout/hList1"/>
    <dgm:cxn modelId="{D021E9C7-0DC0-6941-9D4E-0B91ACD5107D}" type="presParOf" srcId="{4010DABC-796D-3148-B829-69565CCCB828}" destId="{3D7368B0-1392-B749-B173-4084E42944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5124A-2ED4-1F40-96E3-AAA8DDAAEDBE}">
      <dsp:nvSpPr>
        <dsp:cNvPr id="0" name=""/>
        <dsp:cNvSpPr/>
      </dsp:nvSpPr>
      <dsp:spPr>
        <a:xfrm>
          <a:off x="3810" y="1632163"/>
          <a:ext cx="1460499" cy="5841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Cat 1</a:t>
          </a:r>
          <a:endParaRPr lang="en-US" sz="2600" kern="1200" dirty="0"/>
        </a:p>
      </dsp:txBody>
      <dsp:txXfrm>
        <a:off x="3810" y="1632163"/>
        <a:ext cx="1460499" cy="584199"/>
      </dsp:txXfrm>
    </dsp:sp>
    <dsp:sp modelId="{13BDA284-8DD7-EE40-8807-B888DB60553A}">
      <dsp:nvSpPr>
        <dsp:cNvPr id="0" name=""/>
        <dsp:cNvSpPr/>
      </dsp:nvSpPr>
      <dsp:spPr>
        <a:xfrm>
          <a:off x="3810" y="2216363"/>
          <a:ext cx="1460499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</dsp:txBody>
      <dsp:txXfrm>
        <a:off x="3810" y="2216363"/>
        <a:ext cx="1460499" cy="1570139"/>
      </dsp:txXfrm>
    </dsp:sp>
    <dsp:sp modelId="{E93B86B8-F215-2F41-A62A-367F4B8E7353}">
      <dsp:nvSpPr>
        <dsp:cNvPr id="0" name=""/>
        <dsp:cNvSpPr/>
      </dsp:nvSpPr>
      <dsp:spPr>
        <a:xfrm>
          <a:off x="1668780" y="1632163"/>
          <a:ext cx="1460499" cy="5841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Cat 2</a:t>
          </a:r>
          <a:endParaRPr lang="en-US" sz="2600" kern="1200" dirty="0"/>
        </a:p>
      </dsp:txBody>
      <dsp:txXfrm>
        <a:off x="1668780" y="1632163"/>
        <a:ext cx="1460499" cy="584199"/>
      </dsp:txXfrm>
    </dsp:sp>
    <dsp:sp modelId="{069EC20E-9DCD-9542-97D2-EC50E392C34F}">
      <dsp:nvSpPr>
        <dsp:cNvPr id="0" name=""/>
        <dsp:cNvSpPr/>
      </dsp:nvSpPr>
      <dsp:spPr>
        <a:xfrm>
          <a:off x="1668780" y="2216363"/>
          <a:ext cx="1460499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</dsp:txBody>
      <dsp:txXfrm>
        <a:off x="1668780" y="2216363"/>
        <a:ext cx="1460499" cy="1570139"/>
      </dsp:txXfrm>
    </dsp:sp>
    <dsp:sp modelId="{6ECE7FCE-ADA4-F644-B0EB-0020B678D833}">
      <dsp:nvSpPr>
        <dsp:cNvPr id="0" name=""/>
        <dsp:cNvSpPr/>
      </dsp:nvSpPr>
      <dsp:spPr>
        <a:xfrm>
          <a:off x="3333750" y="1632163"/>
          <a:ext cx="1460499" cy="5841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Cat 3</a:t>
          </a:r>
          <a:endParaRPr lang="en-US" sz="2600" kern="1200" dirty="0"/>
        </a:p>
      </dsp:txBody>
      <dsp:txXfrm>
        <a:off x="3333750" y="1632163"/>
        <a:ext cx="1460499" cy="584199"/>
      </dsp:txXfrm>
    </dsp:sp>
    <dsp:sp modelId="{BD731226-C05A-3342-85AE-DD818C7F6A0C}">
      <dsp:nvSpPr>
        <dsp:cNvPr id="0" name=""/>
        <dsp:cNvSpPr/>
      </dsp:nvSpPr>
      <dsp:spPr>
        <a:xfrm>
          <a:off x="3333750" y="2216363"/>
          <a:ext cx="1460499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</dsp:txBody>
      <dsp:txXfrm>
        <a:off x="3333750" y="2216363"/>
        <a:ext cx="1460499" cy="1570139"/>
      </dsp:txXfrm>
    </dsp:sp>
    <dsp:sp modelId="{E7376B27-B904-8A4F-9CC2-F3100712F49B}">
      <dsp:nvSpPr>
        <dsp:cNvPr id="0" name=""/>
        <dsp:cNvSpPr/>
      </dsp:nvSpPr>
      <dsp:spPr>
        <a:xfrm>
          <a:off x="4998720" y="1632163"/>
          <a:ext cx="1460499" cy="5841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Cat 4</a:t>
          </a:r>
          <a:endParaRPr lang="en-US" sz="2600" kern="1200" dirty="0"/>
        </a:p>
      </dsp:txBody>
      <dsp:txXfrm>
        <a:off x="4998720" y="1632163"/>
        <a:ext cx="1460499" cy="584199"/>
      </dsp:txXfrm>
    </dsp:sp>
    <dsp:sp modelId="{43481FA1-0C0C-D040-940D-5E014E68C238}">
      <dsp:nvSpPr>
        <dsp:cNvPr id="0" name=""/>
        <dsp:cNvSpPr/>
      </dsp:nvSpPr>
      <dsp:spPr>
        <a:xfrm>
          <a:off x="4998720" y="2216363"/>
          <a:ext cx="1460499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</dsp:txBody>
      <dsp:txXfrm>
        <a:off x="4998720" y="2216363"/>
        <a:ext cx="1460499" cy="1570139"/>
      </dsp:txXfrm>
    </dsp:sp>
    <dsp:sp modelId="{4B66786D-3C54-3A43-B574-577300E4A1E5}">
      <dsp:nvSpPr>
        <dsp:cNvPr id="0" name=""/>
        <dsp:cNvSpPr/>
      </dsp:nvSpPr>
      <dsp:spPr>
        <a:xfrm>
          <a:off x="6663689" y="1632163"/>
          <a:ext cx="1460499" cy="5841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Cat 5</a:t>
          </a:r>
          <a:endParaRPr lang="en-US" sz="2600" kern="1200" dirty="0"/>
        </a:p>
      </dsp:txBody>
      <dsp:txXfrm>
        <a:off x="6663689" y="1632163"/>
        <a:ext cx="1460499" cy="584199"/>
      </dsp:txXfrm>
    </dsp:sp>
    <dsp:sp modelId="{3D7368B0-1392-B749-B173-4084E42944B0}">
      <dsp:nvSpPr>
        <dsp:cNvPr id="0" name=""/>
        <dsp:cNvSpPr/>
      </dsp:nvSpPr>
      <dsp:spPr>
        <a:xfrm>
          <a:off x="6663689" y="2216363"/>
          <a:ext cx="1460499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[Text]</a:t>
          </a:r>
          <a:endParaRPr lang="en-US" sz="2600" kern="1200" dirty="0"/>
        </a:p>
      </dsp:txBody>
      <dsp:txXfrm>
        <a:off x="6663689" y="2216363"/>
        <a:ext cx="1460499" cy="157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A908-48A5-6A4B-8AB1-55ABE12FFE8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FAE-C717-1247-894E-B70794DF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1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5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1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4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2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9DFAE-C717-1247-894E-B70794DF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9B86-2D9D-7548-B42B-078CB10FEDD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1DAA-BCEB-554E-AF44-C5CCDC98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optal.com/developers/sorting-algorithm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4008" y="2305616"/>
            <a:ext cx="68239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smtClean="0"/>
              <a:t>Thursday</a:t>
            </a:r>
            <a:endParaRPr lang="en-US" sz="14000" dirty="0"/>
          </a:p>
        </p:txBody>
      </p:sp>
      <p:sp>
        <p:nvSpPr>
          <p:cNvPr id="5" name="TextBox 4"/>
          <p:cNvSpPr txBox="1"/>
          <p:nvPr/>
        </p:nvSpPr>
        <p:spPr>
          <a:xfrm>
            <a:off x="5384331" y="4908884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Abel Sanchez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mr-IN" dirty="0" smtClean="0"/>
              <a:t>–</a:t>
            </a:r>
            <a:r>
              <a:rPr lang="en-US" dirty="0" smtClean="0"/>
              <a:t> merge sort  </a:t>
            </a:r>
            <a:r>
              <a:rPr lang="en-US" dirty="0"/>
              <a:t>(20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all students </a:t>
            </a:r>
            <a:r>
              <a:rPr lang="en-US" dirty="0" smtClean="0"/>
              <a:t>26</a:t>
            </a:r>
          </a:p>
          <a:p>
            <a:r>
              <a:rPr lang="en-US" dirty="0" smtClean="0"/>
              <a:t>Shuffle numbers</a:t>
            </a:r>
          </a:p>
          <a:p>
            <a:r>
              <a:rPr lang="en-US" dirty="0" smtClean="0"/>
              <a:t>Select </a:t>
            </a:r>
            <a:r>
              <a:rPr lang="en-US" dirty="0"/>
              <a:t>numbers at </a:t>
            </a:r>
            <a:r>
              <a:rPr lang="en-US" dirty="0" smtClean="0"/>
              <a:t>random</a:t>
            </a:r>
          </a:p>
          <a:p>
            <a:r>
              <a:rPr lang="en-US" dirty="0" smtClean="0"/>
              <a:t>Give </a:t>
            </a:r>
            <a:r>
              <a:rPr lang="en-US" dirty="0"/>
              <a:t>a each student a shuffled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Ask </a:t>
            </a:r>
            <a:r>
              <a:rPr lang="en-US" dirty="0"/>
              <a:t>them to sort</a:t>
            </a:r>
          </a:p>
        </p:txBody>
      </p:sp>
    </p:spTree>
    <p:extLst>
      <p:ext uri="{BB962C8B-B14F-4D97-AF65-F5344CB8AC3E}">
        <p14:creationId xmlns:p14="http://schemas.microsoft.com/office/powerpoint/2010/main" val="19965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https://www.cs.usfca.edu/~galles/visualization/ComparisonSort.html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www.toptal.com/developers/sorting-algorithms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www.toptal.com/developers/sorting-algorithms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- Sorting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6243" y="5306786"/>
            <a:ext cx="7153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Sentence formed by concatenating words in category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First team to form sentence wins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0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mr-IN" dirty="0" smtClean="0"/>
              <a:t>–</a:t>
            </a:r>
            <a:r>
              <a:rPr lang="en-US" dirty="0" smtClean="0"/>
              <a:t> complexity, coin flips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times coins need to be flipped	</a:t>
            </a:r>
            <a:r>
              <a:rPr lang="en-US" dirty="0" smtClean="0"/>
              <a:t>to </a:t>
            </a:r>
            <a:r>
              <a:rPr lang="en-US" dirty="0"/>
              <a:t>get 5 "heads/tails" in a row</a:t>
            </a:r>
          </a:p>
        </p:txBody>
      </p:sp>
    </p:spTree>
    <p:extLst>
      <p:ext uri="{BB962C8B-B14F-4D97-AF65-F5344CB8AC3E}">
        <p14:creationId xmlns:p14="http://schemas.microsoft.com/office/powerpoint/2010/main" val="15866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mr-IN" dirty="0" smtClean="0"/>
              <a:t>–</a:t>
            </a:r>
            <a:r>
              <a:rPr lang="en-US" dirty="0" smtClean="0"/>
              <a:t> Traveling Salesman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</a:t>
            </a:r>
            <a:r>
              <a:rPr lang="en-US" dirty="0"/>
              <a:t>problem 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lace </a:t>
            </a:r>
            <a:r>
              <a:rPr lang="en-US" dirty="0"/>
              <a:t>dots  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all possible routes  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additional dot grows exponentially   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ormula </a:t>
            </a:r>
            <a:r>
              <a:rPr lang="en-US" dirty="0"/>
              <a:t>N!/2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03 </a:t>
            </a:r>
            <a:r>
              <a:rPr lang="en-US" dirty="0"/>
              <a:t>cities ------&gt;   3 routes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04 </a:t>
            </a:r>
            <a:r>
              <a:rPr lang="en-US" dirty="0"/>
              <a:t>cities ------&gt;  12 routes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05 </a:t>
            </a:r>
            <a:r>
              <a:rPr lang="en-US" dirty="0"/>
              <a:t>cities ------&gt;  60 routes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06 </a:t>
            </a:r>
            <a:r>
              <a:rPr lang="en-US" dirty="0"/>
              <a:t>cities ------&gt; 360 routes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10 </a:t>
            </a:r>
            <a:r>
              <a:rPr lang="en-US" dirty="0"/>
              <a:t>cities ------&gt; 1.8 million</a:t>
            </a:r>
          </a:p>
        </p:txBody>
      </p:sp>
    </p:spTree>
    <p:extLst>
      <p:ext uri="{BB962C8B-B14F-4D97-AF65-F5344CB8AC3E}">
        <p14:creationId xmlns:p14="http://schemas.microsoft.com/office/powerpoint/2010/main" val="21149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mr-IN" dirty="0" smtClean="0"/>
              <a:t>–</a:t>
            </a:r>
            <a:r>
              <a:rPr lang="en-US" dirty="0" smtClean="0"/>
              <a:t> Traveling Salesman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real world traveling salesman problems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Maybe we should call it Traveling Saleswoman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Tournament  </a:t>
            </a:r>
          </a:p>
          <a:p>
            <a:r>
              <a:rPr lang="en-US" dirty="0" smtClean="0"/>
              <a:t>Team selects representative  </a:t>
            </a:r>
          </a:p>
          <a:p>
            <a:r>
              <a:rPr lang="en-US" dirty="0" smtClean="0"/>
              <a:t>Two </a:t>
            </a:r>
            <a:r>
              <a:rPr lang="en-US" dirty="0"/>
              <a:t>teams at a time  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that completes Towers wins  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that beats all other teams </a:t>
            </a:r>
            <a:r>
              <a:rPr lang="en-US" dirty="0" smtClean="0"/>
              <a:t>wins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9647" y="5325035"/>
            <a:ext cx="486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https://www.youtube.com/watch?v=aGlt2G-DC8c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9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AFTERNOON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noProof="1" smtClean="0"/>
              <a:t>http://bit.ly/patronx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820" y="3313738"/>
            <a:ext cx="1867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Milestones 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ocument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1" y="1611188"/>
            <a:ext cx="7875639" cy="457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21264543">
            <a:off x="7598095" y="1665725"/>
            <a:ext cx="1220663" cy="2070529"/>
          </a:xfrm>
          <a:custGeom>
            <a:avLst/>
            <a:gdLst>
              <a:gd name="connsiteX0" fmla="*/ 0 w 1220663"/>
              <a:gd name="connsiteY0" fmla="*/ 0 h 2070529"/>
              <a:gd name="connsiteX1" fmla="*/ 713232 w 1220663"/>
              <a:gd name="connsiteY1" fmla="*/ 1335024 h 2070529"/>
              <a:gd name="connsiteX2" fmla="*/ 877824 w 1220663"/>
              <a:gd name="connsiteY2" fmla="*/ 1645920 h 2070529"/>
              <a:gd name="connsiteX3" fmla="*/ 475488 w 1220663"/>
              <a:gd name="connsiteY3" fmla="*/ 1463040 h 2070529"/>
              <a:gd name="connsiteX4" fmla="*/ 1207008 w 1220663"/>
              <a:gd name="connsiteY4" fmla="*/ 2066544 h 2070529"/>
              <a:gd name="connsiteX5" fmla="*/ 950976 w 1220663"/>
              <a:gd name="connsiteY5" fmla="*/ 1115568 h 2070529"/>
              <a:gd name="connsiteX6" fmla="*/ 932688 w 1220663"/>
              <a:gd name="connsiteY6" fmla="*/ 1627632 h 207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663" h="2070529">
                <a:moveTo>
                  <a:pt x="0" y="0"/>
                </a:moveTo>
                <a:lnTo>
                  <a:pt x="713232" y="1335024"/>
                </a:lnTo>
                <a:cubicBezTo>
                  <a:pt x="859536" y="1609344"/>
                  <a:pt x="917448" y="1624584"/>
                  <a:pt x="877824" y="1645920"/>
                </a:cubicBezTo>
                <a:cubicBezTo>
                  <a:pt x="838200" y="1667256"/>
                  <a:pt x="420624" y="1392936"/>
                  <a:pt x="475488" y="1463040"/>
                </a:cubicBezTo>
                <a:cubicBezTo>
                  <a:pt x="530352" y="1533144"/>
                  <a:pt x="1127760" y="2124456"/>
                  <a:pt x="1207008" y="2066544"/>
                </a:cubicBezTo>
                <a:cubicBezTo>
                  <a:pt x="1286256" y="2008632"/>
                  <a:pt x="996696" y="1188720"/>
                  <a:pt x="950976" y="1115568"/>
                </a:cubicBezTo>
                <a:cubicBezTo>
                  <a:pt x="905256" y="1042416"/>
                  <a:pt x="932688" y="1627632"/>
                  <a:pt x="932688" y="1627632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THE DAY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Wall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question: </a:t>
            </a:r>
            <a:r>
              <a:rPr lang="en-US" i="1" dirty="0"/>
              <a:t>What was your favorite part of yesterday? [¿</a:t>
            </a:r>
            <a:r>
              <a:rPr lang="en-US" i="1" dirty="0" err="1"/>
              <a:t>Cual</a:t>
            </a:r>
            <a:r>
              <a:rPr lang="en-US" i="1" dirty="0"/>
              <a:t> </a:t>
            </a:r>
            <a:r>
              <a:rPr lang="en-US" i="1" dirty="0" err="1"/>
              <a:t>fue</a:t>
            </a:r>
            <a:r>
              <a:rPr lang="en-US" i="1" dirty="0"/>
              <a:t> la parte del </a:t>
            </a:r>
            <a:r>
              <a:rPr lang="en-US" i="1" dirty="0" err="1"/>
              <a:t>dia</a:t>
            </a:r>
            <a:r>
              <a:rPr lang="en-US" i="1" dirty="0"/>
              <a:t> de </a:t>
            </a:r>
            <a:r>
              <a:rPr lang="en-US" i="1" dirty="0" err="1"/>
              <a:t>ayer</a:t>
            </a:r>
            <a:r>
              <a:rPr lang="en-US" i="1" dirty="0"/>
              <a:t> que </a:t>
            </a:r>
            <a:r>
              <a:rPr lang="en-US" i="1" dirty="0" err="1"/>
              <a:t>más</a:t>
            </a:r>
            <a:r>
              <a:rPr lang="en-US" i="1" dirty="0"/>
              <a:t> </a:t>
            </a:r>
            <a:r>
              <a:rPr lang="en-US" i="1" dirty="0" err="1"/>
              <a:t>te</a:t>
            </a:r>
            <a:r>
              <a:rPr lang="en-US" i="1" dirty="0"/>
              <a:t> gusto?]</a:t>
            </a:r>
            <a:endParaRPr lang="en-US" i="1" u="sng" dirty="0" smtClean="0"/>
          </a:p>
          <a:p>
            <a:pPr lvl="1"/>
            <a:r>
              <a:rPr lang="en-US" dirty="0" smtClean="0"/>
              <a:t>Take photo at end of day</a:t>
            </a:r>
          </a:p>
          <a:p>
            <a:r>
              <a:rPr lang="en-US" dirty="0"/>
              <a:t>Document via photos &amp; </a:t>
            </a:r>
            <a:r>
              <a:rPr lang="en-US" dirty="0" smtClean="0"/>
              <a:t>video</a:t>
            </a:r>
          </a:p>
          <a:p>
            <a:pPr lvl="1"/>
            <a:r>
              <a:rPr lang="en-US" b="1" dirty="0"/>
              <a:t>Document via photos &amp; video</a:t>
            </a:r>
            <a:r>
              <a:rPr lang="en-US" dirty="0"/>
              <a:t> with your phone. Specifically, try to capture times when learning is being demonstrated: the students giving explanations of their solutions, describing applications of algorithms, or presenting their projects. Upload to </a:t>
            </a:r>
            <a:r>
              <a:rPr lang="en-US" dirty="0" smtClean="0"/>
              <a:t>Dropbox, link to follow.</a:t>
            </a:r>
            <a:endParaRPr lang="en-US" i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Teams </a:t>
            </a:r>
            <a:r>
              <a:rPr lang="mr-IN" dirty="0" smtClean="0"/>
              <a:t>–</a:t>
            </a:r>
            <a:r>
              <a:rPr lang="en-US" dirty="0" smtClean="0"/>
              <a:t> 10 mins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activity of day</a:t>
            </a:r>
          </a:p>
          <a:p>
            <a:r>
              <a:rPr lang="en-US" dirty="0" smtClean="0"/>
              <a:t>Create teams yourself</a:t>
            </a:r>
          </a:p>
          <a:p>
            <a:r>
              <a:rPr lang="en-US" dirty="0" smtClean="0"/>
              <a:t>Other strategies for forming groups</a:t>
            </a:r>
          </a:p>
          <a:p>
            <a:pPr lvl="1"/>
            <a:r>
              <a:rPr lang="en-US" noProof="1" smtClean="0"/>
              <a:t>http://www.supportrealteachers.org/techniques-for-forming-groups.html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person chooses a random </a:t>
            </a:r>
            <a:r>
              <a:rPr lang="en-US" dirty="0" smtClean="0"/>
              <a:t>number (keeps it secret)</a:t>
            </a:r>
          </a:p>
          <a:p>
            <a:r>
              <a:rPr lang="en-US" dirty="0" smtClean="0"/>
              <a:t>First </a:t>
            </a:r>
            <a:r>
              <a:rPr lang="en-US" dirty="0"/>
              <a:t>person adds allowance to random </a:t>
            </a:r>
            <a:r>
              <a:rPr lang="en-US" dirty="0" smtClean="0"/>
              <a:t>number </a:t>
            </a:r>
            <a:r>
              <a:rPr lang="en-US" dirty="0"/>
              <a:t>(creates new note)	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person passes note to next person	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ext </a:t>
            </a:r>
            <a:r>
              <a:rPr lang="en-US" dirty="0"/>
              <a:t>person adds allowance to </a:t>
            </a:r>
            <a:r>
              <a:rPr lang="en-US" dirty="0" smtClean="0"/>
              <a:t>number (creates </a:t>
            </a:r>
            <a:r>
              <a:rPr lang="en-US" dirty="0"/>
              <a:t>new note)	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person passes note to next person	</a:t>
            </a:r>
            <a:endParaRPr lang="en-US" dirty="0" smtClean="0"/>
          </a:p>
          <a:p>
            <a:r>
              <a:rPr lang="en-US" dirty="0" smtClean="0"/>
              <a:t>Repeat </a:t>
            </a:r>
            <a:r>
              <a:rPr lang="en-US" dirty="0"/>
              <a:t>until finished	</a:t>
            </a:r>
            <a:endParaRPr lang="en-US" dirty="0" smtClean="0"/>
          </a:p>
          <a:p>
            <a:r>
              <a:rPr lang="en-US" dirty="0" smtClean="0"/>
              <a:t>Upon </a:t>
            </a:r>
            <a:r>
              <a:rPr lang="en-US" dirty="0"/>
              <a:t>completion remove random </a:t>
            </a:r>
            <a:r>
              <a:rPr lang="en-US" dirty="0" smtClean="0"/>
              <a:t>number and </a:t>
            </a:r>
            <a:r>
              <a:rPr lang="en-US" dirty="0" err="1" smtClean="0"/>
              <a:t>devide</a:t>
            </a:r>
            <a:r>
              <a:rPr lang="en-US" dirty="0" smtClean="0"/>
              <a:t> </a:t>
            </a:r>
            <a:r>
              <a:rPr lang="en-US" dirty="0"/>
              <a:t>by number in group to get allowance average</a:t>
            </a:r>
          </a:p>
        </p:txBody>
      </p:sp>
    </p:spTree>
    <p:extLst>
      <p:ext uri="{BB962C8B-B14F-4D97-AF65-F5344CB8AC3E}">
        <p14:creationId xmlns:p14="http://schemas.microsoft.com/office/powerpoint/2010/main" val="19561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mr-IN" dirty="0" smtClean="0"/>
              <a:t>–</a:t>
            </a:r>
            <a:r>
              <a:rPr lang="en-US" dirty="0" smtClean="0"/>
              <a:t> no algorithm </a:t>
            </a:r>
            <a:r>
              <a:rPr lang="en-US" dirty="0"/>
              <a:t>(20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all students </a:t>
            </a:r>
            <a:r>
              <a:rPr lang="en-US" dirty="0" smtClean="0"/>
              <a:t>25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Shuffle numbers</a:t>
            </a:r>
          </a:p>
          <a:p>
            <a:r>
              <a:rPr lang="en-US" dirty="0" smtClean="0"/>
              <a:t>Select </a:t>
            </a:r>
            <a:r>
              <a:rPr lang="en-US" dirty="0"/>
              <a:t>numbers at </a:t>
            </a:r>
            <a:r>
              <a:rPr lang="en-US" dirty="0" smtClean="0"/>
              <a:t>random</a:t>
            </a:r>
          </a:p>
          <a:p>
            <a:r>
              <a:rPr lang="en-US" dirty="0" smtClean="0"/>
              <a:t>Give </a:t>
            </a:r>
            <a:r>
              <a:rPr lang="en-US" dirty="0"/>
              <a:t>a each student a shuffled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Ask </a:t>
            </a:r>
            <a:r>
              <a:rPr lang="en-US" dirty="0"/>
              <a:t>them to sort</a:t>
            </a:r>
          </a:p>
        </p:txBody>
      </p:sp>
    </p:spTree>
    <p:extLst>
      <p:ext uri="{BB962C8B-B14F-4D97-AF65-F5344CB8AC3E}">
        <p14:creationId xmlns:p14="http://schemas.microsoft.com/office/powerpoint/2010/main" val="8183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mr-IN" dirty="0" smtClean="0"/>
              <a:t>–</a:t>
            </a:r>
            <a:r>
              <a:rPr lang="en-US" dirty="0" smtClean="0"/>
              <a:t> create </a:t>
            </a:r>
            <a:r>
              <a:rPr lang="en-US" dirty="0" smtClean="0"/>
              <a:t>a sorting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easy thing to do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086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49087"/>
            <a:ext cx="111252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mr-IN" dirty="0" smtClean="0"/>
              <a:t>–</a:t>
            </a:r>
            <a:r>
              <a:rPr lang="en-US" dirty="0" smtClean="0"/>
              <a:t> bubble sort  </a:t>
            </a:r>
            <a:r>
              <a:rPr lang="en-US" dirty="0"/>
              <a:t>(20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all students </a:t>
            </a:r>
            <a:r>
              <a:rPr lang="en-US" dirty="0" smtClean="0"/>
              <a:t>25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Shuffle </a:t>
            </a:r>
            <a:r>
              <a:rPr lang="en-US" dirty="0"/>
              <a:t>numbers	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numbers at </a:t>
            </a:r>
            <a:r>
              <a:rPr lang="en-US" dirty="0" smtClean="0"/>
              <a:t>random</a:t>
            </a:r>
          </a:p>
          <a:p>
            <a:r>
              <a:rPr lang="en-US" dirty="0" smtClean="0"/>
              <a:t>Give </a:t>
            </a:r>
            <a:r>
              <a:rPr lang="en-US" dirty="0"/>
              <a:t>a each student a shuffled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Ask </a:t>
            </a:r>
            <a:r>
              <a:rPr lang="en-US" dirty="0"/>
              <a:t>them to sort</a:t>
            </a:r>
          </a:p>
        </p:txBody>
      </p:sp>
    </p:spTree>
    <p:extLst>
      <p:ext uri="{BB962C8B-B14F-4D97-AF65-F5344CB8AC3E}">
        <p14:creationId xmlns:p14="http://schemas.microsoft.com/office/powerpoint/2010/main" val="21125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3262"/>
          </a:xfrm>
        </p:spPr>
        <p:txBody>
          <a:bodyPr>
            <a:normAutofit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033262"/>
            <a:ext cx="10776857" cy="58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433</Words>
  <Application>Microsoft Macintosh PowerPoint</Application>
  <PresentationFormat>Widescreen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Office Theme</vt:lpstr>
      <vt:lpstr>PowerPoint Presentation</vt:lpstr>
      <vt:lpstr>Data Collection</vt:lpstr>
      <vt:lpstr>Create Teams – 10 mins</vt:lpstr>
      <vt:lpstr>Information Hiding</vt:lpstr>
      <vt:lpstr>Sorting – no algorithm (20 mins)</vt:lpstr>
      <vt:lpstr>Activity – create a sorting scheme</vt:lpstr>
      <vt:lpstr>Bubble Sort</vt:lpstr>
      <vt:lpstr>Sorting – bubble sort  (20 mins)</vt:lpstr>
      <vt:lpstr>Merge Sort</vt:lpstr>
      <vt:lpstr>Sorting – merge sort  (20 mins)</vt:lpstr>
      <vt:lpstr>Demonstrate</vt:lpstr>
      <vt:lpstr>Activity - Sorting</vt:lpstr>
      <vt:lpstr>Activity – complexity, coin flips</vt:lpstr>
      <vt:lpstr>Activity – Traveling Salesman</vt:lpstr>
      <vt:lpstr>Activity – Traveling Salesman</vt:lpstr>
      <vt:lpstr>Towers of Hanoi</vt:lpstr>
      <vt:lpstr>AFTERNOON</vt:lpstr>
      <vt:lpstr>Project Time – http://bit.ly/patronx</vt:lpstr>
      <vt:lpstr>END OF THE DAY TASKS</vt:lpstr>
      <vt:lpstr>Instructor – Submit Reflection</vt:lpstr>
      <vt:lpstr>TA – Submit Reflection</vt:lpstr>
      <vt:lpstr>Students – Submit Reflection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86</cp:revision>
  <dcterms:created xsi:type="dcterms:W3CDTF">2018-05-04T09:40:18Z</dcterms:created>
  <dcterms:modified xsi:type="dcterms:W3CDTF">2018-05-29T17:46:34Z</dcterms:modified>
</cp:coreProperties>
</file>