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8" r:id="rId5"/>
    <p:sldId id="267" r:id="rId6"/>
    <p:sldId id="269" r:id="rId7"/>
    <p:sldId id="27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燃料费率调整算法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目的：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执行合约脚本需要占用资源，要给矿工合理回报。合约步数小于一定数值时降低燃料费以鼓励合约。大于一定步数时升高燃料费抑制合约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5762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燃料费率调整算法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8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费率调整算法：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i="1" dirty="0" err="1" smtClean="0"/>
              <a:t>nBurnRateForkHeight</a:t>
            </a:r>
            <a:r>
              <a:rPr lang="en-US" altLang="zh-CN" sz="2000" i="1" dirty="0" smtClean="0"/>
              <a:t> (45000)</a:t>
            </a:r>
            <a:r>
              <a:rPr lang="zh-CN" altLang="en-US" sz="2000" dirty="0" smtClean="0"/>
              <a:t>之前</a:t>
            </a:r>
            <a:r>
              <a:rPr lang="en-US" altLang="zh-CN" sz="2000" dirty="0" err="1" smtClean="0"/>
              <a:t>nBlock</a:t>
            </a:r>
            <a:r>
              <a:rPr lang="en-US" altLang="zh-CN" sz="2000" dirty="0" smtClean="0"/>
              <a:t> (50) </a:t>
            </a:r>
            <a:r>
              <a:rPr lang="zh-CN" altLang="en-US" sz="2000" dirty="0" smtClean="0"/>
              <a:t>个块调整一次</a:t>
            </a:r>
            <a:r>
              <a:rPr lang="en-US" altLang="zh-CN" sz="20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zh-CN" altLang="en-US" sz="2000" dirty="0" smtClean="0"/>
              <a:t>调整算法是</a:t>
            </a:r>
            <a:endParaRPr lang="en-US" altLang="zh-CN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newFuelRate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oldFuelRate</a:t>
            </a:r>
            <a:r>
              <a:rPr lang="en-US" altLang="zh-CN" sz="2000" dirty="0" smtClean="0"/>
              <a:t> * avgFeePerKb2 / avgFeePerKb1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newFuelRate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调整后费率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CN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oldFuelRate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: </a:t>
            </a:r>
            <a:r>
              <a:rPr kumimoji="0" lang="zh-CN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调整前费率</a:t>
            </a:r>
            <a:endParaRPr kumimoji="0" lang="en-US" altLang="zh-CN" sz="20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aseline="0" dirty="0" smtClean="0">
                <a:latin typeface="微软雅黑" pitchFamily="34" charset="-122"/>
                <a:ea typeface="微软雅黑" pitchFamily="34" charset="-122"/>
              </a:rPr>
              <a:t>avgFeePerKb</a:t>
            </a:r>
            <a:r>
              <a:rPr lang="en-US" altLang="zh-CN" sz="2000" baseline="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调整前最后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nBlock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块平均每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Kb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avgFeePerKb2: avgFeePerKb1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nBlock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个块之前的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nBlock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个块平均每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Kb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限制条件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1.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到调整节点才调整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高度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– 1)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nBlock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==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2.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nBlock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平均每个块不到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个交易不调整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3.avgFeePerKb1 == 0 || avgFeePerKb2  == 0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不调整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571868" y="3286124"/>
            <a:ext cx="278608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AvgFeePerKb1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oldFuelRate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 rot="5400000">
            <a:off x="4750595" y="3250405"/>
            <a:ext cx="428628" cy="27860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0100" y="3286124"/>
            <a:ext cx="2571768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AvgFeePerKb2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右大括号 19"/>
          <p:cNvSpPr/>
          <p:nvPr/>
        </p:nvSpPr>
        <p:spPr>
          <a:xfrm rot="5400000">
            <a:off x="2071670" y="3357562"/>
            <a:ext cx="428628" cy="25717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28794" y="500063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nBlock</a:t>
            </a:r>
            <a:r>
              <a:rPr lang="zh-CN" altLang="en-US" dirty="0" smtClean="0"/>
              <a:t>个块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14810" y="485776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nBlock</a:t>
            </a:r>
            <a:r>
              <a:rPr lang="zh-CN" altLang="en-US" dirty="0" smtClean="0"/>
              <a:t>个块</a:t>
            </a:r>
            <a:endParaRPr lang="zh-CN" altLang="en-US" dirty="0"/>
          </a:p>
        </p:txBody>
      </p:sp>
      <p:sp>
        <p:nvSpPr>
          <p:cNvPr id="28" name="标题 7"/>
          <p:cNvSpPr txBox="1">
            <a:spLocks/>
          </p:cNvSpPr>
          <p:nvPr/>
        </p:nvSpPr>
        <p:spPr>
          <a:xfrm>
            <a:off x="571472" y="5000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燃料费率调整算法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5000628" y="2214554"/>
            <a:ext cx="135732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 flipV="1">
            <a:off x="3571868" y="2214554"/>
            <a:ext cx="107157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3372" y="1785926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调整节点</a:t>
            </a:r>
            <a:r>
              <a:rPr lang="en-US" altLang="zh-CN" dirty="0" smtClean="0"/>
              <a:t>(hight-1)%</a:t>
            </a:r>
            <a:r>
              <a:rPr lang="en-US" altLang="zh-CN" dirty="0" err="1" smtClean="0"/>
              <a:t>nBlock</a:t>
            </a:r>
            <a:r>
              <a:rPr lang="en-US" altLang="zh-CN" dirty="0" smtClean="0"/>
              <a:t> == 0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786578" y="3500438"/>
            <a:ext cx="1615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newFuelRate</a:t>
            </a:r>
            <a:r>
              <a:rPr lang="en-US" altLang="zh-CN" dirty="0" smtClean="0"/>
              <a:t>=</a:t>
            </a:r>
          </a:p>
          <a:p>
            <a:r>
              <a:rPr lang="en-US" altLang="zh-CN" dirty="0" err="1" smtClean="0"/>
              <a:t>oldFuelRate</a:t>
            </a:r>
            <a:r>
              <a:rPr lang="en-US" altLang="zh-CN" dirty="0" smtClean="0"/>
              <a:t> * </a:t>
            </a:r>
          </a:p>
          <a:p>
            <a:r>
              <a:rPr lang="en-US" altLang="zh-CN" dirty="0" smtClean="0"/>
              <a:t>AvgFeePerKb2/</a:t>
            </a:r>
          </a:p>
          <a:p>
            <a:r>
              <a:rPr lang="en-US" altLang="zh-CN" dirty="0" smtClean="0"/>
              <a:t>AvrFeePerKb1</a:t>
            </a:r>
            <a:endParaRPr lang="zh-CN" altLang="en-US" dirty="0"/>
          </a:p>
        </p:txBody>
      </p:sp>
      <p:sp>
        <p:nvSpPr>
          <p:cNvPr id="48" name="右箭头 47"/>
          <p:cNvSpPr/>
          <p:nvPr/>
        </p:nvSpPr>
        <p:spPr>
          <a:xfrm>
            <a:off x="6500826" y="3643314"/>
            <a:ext cx="21431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rot="16200000" flipV="1">
            <a:off x="5893603" y="5250669"/>
            <a:ext cx="100013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00760" y="600076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调整前最后节点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5762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燃料费率调整算法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8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费率调整算法：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i="1" dirty="0" err="1" smtClean="0"/>
              <a:t>nBurnRateForkHeight</a:t>
            </a:r>
            <a:r>
              <a:rPr lang="en-US" altLang="zh-CN" sz="2000" i="1" dirty="0" smtClean="0"/>
              <a:t> (45000)</a:t>
            </a:r>
            <a:r>
              <a:rPr lang="zh-CN" altLang="en-US" sz="2000" i="1" dirty="0" smtClean="0"/>
              <a:t> </a:t>
            </a:r>
            <a:r>
              <a:rPr lang="zh-CN" altLang="en-US" sz="2000" dirty="0" smtClean="0"/>
              <a:t>之后</a:t>
            </a:r>
            <a:r>
              <a:rPr lang="zh-CN" altLang="en-US" sz="2000" dirty="0" smtClean="0"/>
              <a:t>每</a:t>
            </a:r>
            <a:r>
              <a:rPr lang="zh-CN" altLang="en-US" sz="2000" dirty="0" smtClean="0"/>
              <a:t>个块调整一次</a:t>
            </a:r>
            <a:r>
              <a:rPr lang="en-US" altLang="zh-CN" sz="20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zh-CN" altLang="en-US" sz="2000" dirty="0" smtClean="0"/>
              <a:t>调整算法是</a:t>
            </a:r>
            <a:endParaRPr lang="en-US" altLang="zh-CN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/>
              <a:t>	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avgStep</a:t>
            </a:r>
            <a:r>
              <a:rPr lang="en-US" altLang="zh-CN" sz="2000" dirty="0" smtClean="0"/>
              <a:t> &lt; </a:t>
            </a:r>
            <a:r>
              <a:rPr lang="en-US" altLang="zh-CN" sz="2000" i="1" dirty="0" smtClean="0"/>
              <a:t>MAX_BLOCK_RUN_STEP </a:t>
            </a:r>
            <a:r>
              <a:rPr lang="en-US" altLang="zh-CN" sz="2000" dirty="0" smtClean="0"/>
              <a:t>* 0.75: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</a:t>
            </a:r>
            <a:r>
              <a:rPr lang="en-US" altLang="zh-CN" sz="2000" dirty="0" err="1" smtClean="0"/>
              <a:t>newFuelRate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oldFuelRate</a:t>
            </a:r>
            <a:r>
              <a:rPr lang="en-US" altLang="zh-CN" sz="2000" dirty="0" smtClean="0"/>
              <a:t> * 0.9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/>
              <a:t>         </a:t>
            </a:r>
            <a:r>
              <a:rPr lang="en-US" altLang="zh-CN" sz="2000" i="1" dirty="0" smtClean="0"/>
              <a:t>MAX_BLOCK_RUN_STEP </a:t>
            </a:r>
            <a:r>
              <a:rPr lang="en-US" altLang="zh-CN" sz="2000" dirty="0" smtClean="0"/>
              <a:t>* 0.75 </a:t>
            </a:r>
            <a:r>
              <a:rPr lang="en-US" altLang="zh-CN" sz="2000" dirty="0" smtClean="0"/>
              <a:t>&lt;= </a:t>
            </a:r>
            <a:r>
              <a:rPr lang="en-US" altLang="zh-CN" sz="2000" dirty="0" err="1" smtClean="0"/>
              <a:t>avgStep</a:t>
            </a:r>
            <a:r>
              <a:rPr lang="en-US" altLang="zh-CN" sz="2000" dirty="0" smtClean="0"/>
              <a:t> &lt;= </a:t>
            </a:r>
            <a:r>
              <a:rPr lang="en-US" altLang="zh-CN" sz="2000" i="1" dirty="0" smtClean="0"/>
              <a:t>MAX_BLOCK_RUN_STEP </a:t>
            </a:r>
            <a:r>
              <a:rPr lang="en-US" altLang="zh-CN" sz="2000" dirty="0" smtClean="0"/>
              <a:t>* </a:t>
            </a:r>
            <a:r>
              <a:rPr lang="en-US" altLang="zh-CN" sz="2000" dirty="0" smtClean="0"/>
              <a:t>0.85:</a:t>
            </a:r>
            <a:endParaRPr lang="en-US" altLang="zh-CN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/>
              <a:t>                </a:t>
            </a:r>
            <a:r>
              <a:rPr lang="en-US" altLang="zh-CN" sz="2000" dirty="0" err="1" smtClean="0"/>
              <a:t>newFuelRate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oldFuelRate</a:t>
            </a:r>
            <a:endParaRPr lang="en-US" altLang="zh-CN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avgStep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&lt; </a:t>
            </a:r>
            <a:r>
              <a:rPr lang="en-US" altLang="zh-CN" sz="2000" i="1" dirty="0" smtClean="0"/>
              <a:t>MAX_BLOCK_RUN_STEP </a:t>
            </a:r>
            <a:r>
              <a:rPr lang="en-US" altLang="zh-CN" sz="2000" dirty="0" smtClean="0"/>
              <a:t>* </a:t>
            </a:r>
            <a:r>
              <a:rPr lang="en-US" altLang="zh-CN" sz="2000" dirty="0" smtClean="0"/>
              <a:t>0.85:</a:t>
            </a:r>
            <a:endParaRPr lang="en-US" altLang="zh-CN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/>
              <a:t>                </a:t>
            </a:r>
            <a:r>
              <a:rPr lang="en-US" altLang="zh-CN" sz="2000" dirty="0" err="1" smtClean="0"/>
              <a:t>newFuelRate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oldFuelRate</a:t>
            </a:r>
            <a:r>
              <a:rPr lang="en-US" altLang="zh-CN" sz="2000" dirty="0" smtClean="0"/>
              <a:t> * </a:t>
            </a:r>
            <a:r>
              <a:rPr lang="en-US" altLang="zh-CN" sz="2000" dirty="0" smtClean="0"/>
              <a:t>1.1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newFuelRate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调整后费率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CN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oldFuelRate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: </a:t>
            </a:r>
            <a:r>
              <a:rPr kumimoji="0" lang="zh-CN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调整前费率</a:t>
            </a:r>
            <a:endParaRPr kumimoji="0" lang="en-US" altLang="zh-CN" sz="20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aseline="0" dirty="0" err="1" smtClean="0">
                <a:latin typeface="微软雅黑" pitchFamily="34" charset="-122"/>
                <a:ea typeface="微软雅黑" pitchFamily="34" charset="-122"/>
              </a:rPr>
              <a:t>avgStep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最后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nBlock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(50)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个块平均脚本执行步数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限制条件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1.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最低费率为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000100" y="2571744"/>
            <a:ext cx="278608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AvgStep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oldFuelRate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 rot="5400000">
            <a:off x="2178827" y="2536025"/>
            <a:ext cx="428628" cy="27860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3042" y="414338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nBlock</a:t>
            </a:r>
            <a:r>
              <a:rPr lang="zh-CN" altLang="en-US" dirty="0" smtClean="0"/>
              <a:t>个块</a:t>
            </a:r>
            <a:endParaRPr lang="zh-CN" altLang="en-US" dirty="0"/>
          </a:p>
        </p:txBody>
      </p:sp>
      <p:sp>
        <p:nvSpPr>
          <p:cNvPr id="28" name="标题 7"/>
          <p:cNvSpPr txBox="1">
            <a:spLocks/>
          </p:cNvSpPr>
          <p:nvPr/>
        </p:nvSpPr>
        <p:spPr>
          <a:xfrm>
            <a:off x="571472" y="5000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燃料费率调整算法</a:t>
            </a:r>
          </a:p>
        </p:txBody>
      </p:sp>
      <p:sp>
        <p:nvSpPr>
          <p:cNvPr id="48" name="右箭头 47"/>
          <p:cNvSpPr/>
          <p:nvPr/>
        </p:nvSpPr>
        <p:spPr>
          <a:xfrm>
            <a:off x="3929058" y="2928934"/>
            <a:ext cx="21431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rot="16200000" flipV="1">
            <a:off x="3321835" y="4536289"/>
            <a:ext cx="100013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28992" y="528638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调整前最后节点</a:t>
            </a:r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>
            <a:off x="4286248" y="1857364"/>
            <a:ext cx="357190" cy="23574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43438" y="1857364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If (</a:t>
            </a:r>
            <a:r>
              <a:rPr lang="en-US" altLang="zh-CN" sz="1400" dirty="0" err="1" smtClean="0"/>
              <a:t>AvgStep</a:t>
            </a:r>
            <a:r>
              <a:rPr lang="en-US" altLang="zh-CN" sz="1400" dirty="0" smtClean="0"/>
              <a:t> &lt; 0.75 * </a:t>
            </a:r>
            <a:r>
              <a:rPr lang="en-US" altLang="zh-CN" sz="1400" i="1" dirty="0" smtClean="0"/>
              <a:t>MAX_BLOCK_RUN_STEP)</a:t>
            </a:r>
          </a:p>
          <a:p>
            <a:r>
              <a:rPr lang="en-US" altLang="zh-CN" sz="1400" i="1" dirty="0" smtClean="0"/>
              <a:t> </a:t>
            </a:r>
            <a:r>
              <a:rPr lang="en-US" altLang="zh-CN" sz="1400" i="1" dirty="0" smtClean="0"/>
              <a:t>   </a:t>
            </a:r>
            <a:r>
              <a:rPr lang="en-US" altLang="zh-CN" sz="1400" i="1" dirty="0" err="1" smtClean="0"/>
              <a:t>newFuleRate</a:t>
            </a:r>
            <a:r>
              <a:rPr lang="en-US" altLang="zh-CN" sz="1400" i="1" dirty="0" smtClean="0"/>
              <a:t> = 0.9 *</a:t>
            </a:r>
            <a:r>
              <a:rPr lang="en-US" altLang="zh-CN" sz="1400" i="1" dirty="0" err="1" smtClean="0"/>
              <a:t>oldFuelRate</a:t>
            </a:r>
            <a:r>
              <a:rPr lang="en-US" altLang="zh-CN" sz="1400" i="1" dirty="0" smtClean="0"/>
              <a:t> </a:t>
            </a:r>
            <a:r>
              <a:rPr lang="en-US" altLang="zh-CN" sz="1400" dirty="0" smtClean="0"/>
              <a:t>  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29322" y="2786058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714876" y="2714620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Else If (</a:t>
            </a:r>
            <a:r>
              <a:rPr lang="en-US" altLang="zh-CN" sz="1400" dirty="0" err="1" smtClean="0"/>
              <a:t>AvgStep</a:t>
            </a:r>
            <a:r>
              <a:rPr lang="en-US" altLang="zh-CN" sz="1400" dirty="0" smtClean="0"/>
              <a:t> &gt; 0.85 * </a:t>
            </a:r>
            <a:r>
              <a:rPr lang="en-US" altLang="zh-CN" sz="1400" i="1" dirty="0" smtClean="0"/>
              <a:t>MAX_BLOCK_RUN_STEP)</a:t>
            </a:r>
          </a:p>
          <a:p>
            <a:r>
              <a:rPr lang="en-US" altLang="zh-CN" sz="1400" i="1" dirty="0" smtClean="0"/>
              <a:t> </a:t>
            </a:r>
            <a:r>
              <a:rPr lang="en-US" altLang="zh-CN" sz="1400" i="1" dirty="0" smtClean="0"/>
              <a:t>   </a:t>
            </a:r>
            <a:r>
              <a:rPr lang="en-US" altLang="zh-CN" sz="1400" i="1" dirty="0" err="1" smtClean="0"/>
              <a:t>newFuleRate</a:t>
            </a:r>
            <a:r>
              <a:rPr lang="en-US" altLang="zh-CN" sz="1400" i="1" dirty="0" smtClean="0"/>
              <a:t> = 1.1 *</a:t>
            </a:r>
            <a:r>
              <a:rPr lang="en-US" altLang="zh-CN" sz="1400" i="1" dirty="0" err="1" smtClean="0"/>
              <a:t>oldFuelRate</a:t>
            </a:r>
            <a:r>
              <a:rPr lang="en-US" altLang="zh-CN" sz="1400" i="1" dirty="0" smtClean="0"/>
              <a:t> </a:t>
            </a:r>
            <a:r>
              <a:rPr lang="en-US" altLang="zh-CN" sz="1400" dirty="0" smtClean="0"/>
              <a:t>  </a:t>
            </a:r>
            <a:endParaRPr lang="zh-CN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6314" y="3571876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Else</a:t>
            </a:r>
            <a:endParaRPr lang="en-US" altLang="zh-CN" sz="1400" i="1" dirty="0" smtClean="0"/>
          </a:p>
          <a:p>
            <a:r>
              <a:rPr lang="en-US" altLang="zh-CN" sz="1400" i="1" dirty="0" smtClean="0"/>
              <a:t> </a:t>
            </a:r>
            <a:r>
              <a:rPr lang="en-US" altLang="zh-CN" sz="1400" i="1" dirty="0" smtClean="0"/>
              <a:t>   </a:t>
            </a:r>
            <a:r>
              <a:rPr lang="en-US" altLang="zh-CN" sz="1400" i="1" dirty="0" err="1" smtClean="0"/>
              <a:t>newFuleRate</a:t>
            </a:r>
            <a:r>
              <a:rPr lang="en-US" altLang="zh-CN" sz="1400" i="1" dirty="0" smtClean="0"/>
              <a:t> = </a:t>
            </a:r>
            <a:r>
              <a:rPr lang="en-US" altLang="zh-CN" sz="1400" i="1" dirty="0" err="1" smtClean="0"/>
              <a:t>oldFuelRate</a:t>
            </a:r>
            <a:r>
              <a:rPr lang="en-US" altLang="zh-CN" sz="1400" i="1" dirty="0" smtClean="0"/>
              <a:t> </a:t>
            </a:r>
            <a:r>
              <a:rPr lang="en-US" altLang="zh-CN" sz="1400" dirty="0" smtClean="0"/>
              <a:t>  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标题 7"/>
          <p:cNvSpPr txBox="1">
            <a:spLocks/>
          </p:cNvSpPr>
          <p:nvPr/>
        </p:nvSpPr>
        <p:spPr>
          <a:xfrm>
            <a:off x="571472" y="5000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燃料费率调整算法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29322" y="2786058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1000100" y="2571744"/>
            <a:ext cx="1143008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nFuel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nFuelRate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0100" y="1785926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 = </a:t>
            </a:r>
            <a:r>
              <a:rPr lang="en-US" altLang="zh-CN" dirty="0" err="1" smtClean="0"/>
              <a:t>nFuel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nFuelRate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* 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00100" y="2571744"/>
            <a:ext cx="5072098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2" name="右大括号 31"/>
          <p:cNvSpPr/>
          <p:nvPr/>
        </p:nvSpPr>
        <p:spPr>
          <a:xfrm rot="5400000">
            <a:off x="3321835" y="1393017"/>
            <a:ext cx="428628" cy="50720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28926" y="4143380"/>
            <a:ext cx="277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nBlock</a:t>
            </a:r>
            <a:r>
              <a:rPr lang="zh-CN" altLang="en-US" dirty="0" smtClean="0"/>
              <a:t>个块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>
            <a:off x="6286512" y="3000372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715140" y="2643182"/>
            <a:ext cx="242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avgStep</a:t>
            </a:r>
            <a:r>
              <a:rPr lang="en-US" altLang="zh-CN" dirty="0" smtClean="0"/>
              <a:t> = sum(Step[0~nBlock-1])/ </a:t>
            </a:r>
            <a:r>
              <a:rPr lang="en-US" altLang="zh-CN" dirty="0" err="1" smtClean="0"/>
              <a:t>nBlock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5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5" name="Picture 4" descr="D:\chenbilun\我的文档\Work\文档\文档相关\logo-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50801"/>
            <a:ext cx="18097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标题 7"/>
          <p:cNvSpPr txBox="1">
            <a:spLocks/>
          </p:cNvSpPr>
          <p:nvPr/>
        </p:nvSpPr>
        <p:spPr>
          <a:xfrm>
            <a:off x="571472" y="5000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燃料费率调整算法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0100" y="1857364"/>
            <a:ext cx="6858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疑问：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/>
              <a:t>newFuelRate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oldFuelRate</a:t>
            </a:r>
            <a:r>
              <a:rPr lang="en-US" altLang="zh-CN" dirty="0" smtClean="0"/>
              <a:t>*AvgFeePerKb2/AvrFeePerKb1,</a:t>
            </a:r>
            <a:r>
              <a:rPr lang="zh-CN" altLang="en-US" dirty="0" smtClean="0"/>
              <a:t>小费上升则燃料费下降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0&lt;</a:t>
            </a:r>
            <a:r>
              <a:rPr lang="en-US" altLang="zh-CN" dirty="0" err="1" smtClean="0"/>
              <a:t>oldFuelRate</a:t>
            </a:r>
            <a:r>
              <a:rPr lang="en-US" altLang="zh-CN" dirty="0" smtClean="0"/>
              <a:t> &lt; 10,  </a:t>
            </a:r>
            <a:r>
              <a:rPr lang="zh-CN" altLang="en-US" dirty="0" smtClean="0"/>
              <a:t>则 </a:t>
            </a:r>
            <a:r>
              <a:rPr lang="en-US" altLang="zh-CN" dirty="0" err="1" smtClean="0"/>
              <a:t>oldFuelRate</a:t>
            </a:r>
            <a:r>
              <a:rPr lang="en-US" altLang="zh-CN" dirty="0" smtClean="0"/>
              <a:t> * 1.1 == </a:t>
            </a:r>
            <a:r>
              <a:rPr lang="en-US" altLang="zh-CN" dirty="0" err="1" smtClean="0"/>
              <a:t>oldFuelRate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oldFuelRate</a:t>
            </a:r>
            <a:r>
              <a:rPr lang="en-US" altLang="zh-CN" dirty="0" smtClean="0"/>
              <a:t>*0.9 == </a:t>
            </a:r>
            <a:r>
              <a:rPr lang="en-US" altLang="zh-CN" dirty="0" err="1" smtClean="0"/>
              <a:t>oldFueRate</a:t>
            </a:r>
            <a:r>
              <a:rPr lang="en-US" altLang="zh-CN" dirty="0" smtClean="0"/>
              <a:t> – 1.</a:t>
            </a:r>
            <a:endParaRPr lang="zh-CN" altLang="en-US" dirty="0" smtClean="0"/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320</Words>
  <PresentationFormat>全屏显示(4:3)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燃料费率调整算法</vt:lpstr>
      <vt:lpstr>燃料费率调整算法</vt:lpstr>
      <vt:lpstr>幻灯片 3</vt:lpstr>
      <vt:lpstr>燃料费率调整算法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出块难度调整</dc:title>
  <dc:creator>Administrator</dc:creator>
  <cp:lastModifiedBy>AutoBVT</cp:lastModifiedBy>
  <cp:revision>93</cp:revision>
  <dcterms:created xsi:type="dcterms:W3CDTF">2016-10-11T06:38:49Z</dcterms:created>
  <dcterms:modified xsi:type="dcterms:W3CDTF">2016-10-22T10:15:58Z</dcterms:modified>
</cp:coreProperties>
</file>