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test</a:t>
            </a:r>
            <a:endParaRPr lang="zh-CN" altLang="en-US" dirty="0" smtClean="0"/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单元测试目的：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代码逻辑正确，逻辑不正确的代码通不过测试；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代码可维护性， 修改代码后测试修改后的代码是否符合之前的逻辑，保证代码修改不会影响其他模块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test</a:t>
            </a:r>
            <a:endParaRPr lang="zh-CN" altLang="en-US" dirty="0" smtClean="0"/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#define BOOST_TEST_MODULE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module_name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测试模块，同一个测试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			         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序模块名要相同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#include &lt;boost/test/unit_test.hpp&gt;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BOOST_AUTO_TEST_SUITE(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test_suite_name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 //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测试套件开始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BOOST_AUTO_TEST_CASE(test_case_name1) //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//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测试内容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BOOST_AUTO_TEST_CASE(test_case_name2) // …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BOOST_AUTO_TEST_SUITE_END()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测试套件结束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test</a:t>
            </a:r>
            <a:endParaRPr lang="zh-CN" altLang="en-US" dirty="0" smtClean="0"/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测试宏，类似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assert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BOOST_CHECK(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bool_expr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把测试错误保存下来，测试结束自动显示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BOOST_CHECK_MESSAGE(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bool_expr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message)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BOOST_CHECK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相似，加上错误描述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BOOST_CHECK_EQUEL(param1, param2)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BOOST_CHECK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相似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检查二值相等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BOOST_REQUIRE(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bool_expr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//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遇到测试错误抛异常，结束测试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BOOST_ERROR(message)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把测试错误描述保存下来，测试结束自动显示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BOOST_FAILE(message)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测试错误描述，结束测试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test</a:t>
            </a:r>
            <a:endParaRPr lang="zh-CN" altLang="en-US" dirty="0" smtClean="0"/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夹具（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fixture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）为测试用例初始化数据库等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define BOOST_TEST_MODULE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module_name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#include &lt;boost/test/unit_test.hpp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‘class A {run();};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BOOST_FIXTURE_TEST_SUITE(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test_suite_name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A)  //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测试套件开始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BOOST_FIXTURE_TEST_CASE(test_case_name1, A) //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//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测试内容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run();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BOOST_FIXTURE_TEST_CASE(test_case_name2,A) // …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BOOST_AUTO_TEST_SUITE_END() //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测试套件结束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test</a:t>
            </a:r>
            <a:endParaRPr lang="zh-CN" altLang="en-US" dirty="0" smtClean="0"/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运行测试时可以向测试程序传递参数定制测试结果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build_info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时， 运行开始时打印当前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版本，编译器版本等信息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log_level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对应十个日志级别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all, success,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test_suite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message, warning, 	       error,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cpp_exception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system_error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fatal_error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nothing.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output_format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日志输出格式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HRF(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可读格式），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XML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run_test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指定要运行的测试单元，包括测试套件与测试用例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show_progress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将在运行测试时显示当前进度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./test 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build_info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=yes 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log_level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=all \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--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run_test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test_suite_name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test_case_name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234</Words>
  <PresentationFormat>全屏显示(4:3)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Unit test</vt:lpstr>
      <vt:lpstr>Unit test</vt:lpstr>
      <vt:lpstr>Unit test</vt:lpstr>
      <vt:lpstr>Unit test</vt:lpstr>
      <vt:lpstr>Unit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内容概要</dc:title>
  <dc:creator>Administrator</dc:creator>
  <cp:lastModifiedBy>AutoBVT</cp:lastModifiedBy>
  <cp:revision>65</cp:revision>
  <dcterms:created xsi:type="dcterms:W3CDTF">2016-09-28T03:38:27Z</dcterms:created>
  <dcterms:modified xsi:type="dcterms:W3CDTF">2016-10-10T08:41:44Z</dcterms:modified>
</cp:coreProperties>
</file>