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0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目的：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在全网不同算力情况下，保证出块速度接近目标出块速度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原理：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通过调整区块哈希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不大于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某数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我们暂且认定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SHA-256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 ~ 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范围内是均匀分布的， 那么随机一次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计算得出小于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的概率为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 / 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。反过来说，要得出一个小于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值，平均要进行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 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计算。为了保证区块链安全，规定了一个最大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 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224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–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。由此得出要得到一个小于最大目标值的要进行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 (2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224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-1) = 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次哈希运算。由于全网算力远大于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次，为了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保证出块速度接近目标出块速度，要制定一个当前最大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curr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curr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就是所谓的难度数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(difficulty)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。由上面的推断可以得出，要得出一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curr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平均要进行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* difficulty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次哈希运算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是固定的， 因此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difficullty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成反比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57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比方说原计划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TargetTimeSpan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完成的工作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(difficulty),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ActualTimespan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完成了，照此速度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天可完成工作量为：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difficulty</a:t>
            </a:r>
            <a:r>
              <a:rPr lang="en-US" altLang="zh-CN" sz="1300" dirty="0" err="1" smtClean="0">
                <a:latin typeface="微软雅黑" pitchFamily="34" charset="-122"/>
                <a:ea typeface="微软雅黑" pitchFamily="34" charset="-122"/>
              </a:rPr>
              <a:t>now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diffculty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TargetTimeSpan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ActualTimespan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1.4difficuly.</a:t>
            </a:r>
          </a:p>
          <a:p>
            <a:pPr>
              <a:buNone/>
            </a:pPr>
            <a:endParaRPr lang="en-US" altLang="zh-CN" sz="19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由于工作目标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difficult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成反比。由此可得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300" dirty="0" err="1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300" dirty="0" err="1" smtClean="0">
                <a:latin typeface="微软雅黑" pitchFamily="34" charset="-122"/>
                <a:ea typeface="微软雅黑" pitchFamily="34" charset="-122"/>
              </a:rPr>
              <a:t>old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                              *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ActualTimespan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TargetTimeSpan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为了防止难度值变化过于激烈，当前难度目标范围控制在前一周期难度目标的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1 / 4 ~ 4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倍范围内。还有不能大于最大目标值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900" baseline="30000" dirty="0" smtClean="0">
                <a:latin typeface="微软雅黑" pitchFamily="34" charset="-122"/>
                <a:ea typeface="微软雅黑" pitchFamily="34" charset="-122"/>
              </a:rPr>
              <a:t>224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– 1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区块头中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(1Byte)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，系数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ratio(3Byte,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有符号数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范围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0x00ffff ~ 0x7fffff)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与 当前难度目标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(256bit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Target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= ratio * 2</a:t>
            </a:r>
            <a:r>
              <a:rPr lang="en-US" altLang="zh-CN" sz="1800" baseline="30000" dirty="0" smtClean="0">
                <a:latin typeface="微软雅黑" pitchFamily="34" charset="-122"/>
                <a:ea typeface="微软雅黑" pitchFamily="34" charset="-122"/>
              </a:rPr>
              <a:t>8*(exp</a:t>
            </a:r>
            <a:r>
              <a:rPr lang="en-US" altLang="zh-CN" sz="1800" baseline="30000" dirty="0" smtClean="0">
                <a:latin typeface="微软雅黑" pitchFamily="34" charset="-122"/>
                <a:ea typeface="微软雅黑" pitchFamily="34" charset="-122"/>
              </a:rPr>
              <a:t>-3)</a:t>
            </a:r>
            <a:endParaRPr lang="en-US" altLang="zh-CN" sz="1800" baseline="30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28662" y="3643314"/>
            <a:ext cx="650085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4822033" y="2035959"/>
            <a:ext cx="428628" cy="4786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43174" y="3643314"/>
            <a:ext cx="12049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ratio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8662" y="3643314"/>
            <a:ext cx="171451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357190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86314" y="4643446"/>
            <a:ext cx="57150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28728" y="5286388"/>
            <a:ext cx="57150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0232" y="5286388"/>
            <a:ext cx="12049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ratio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0"/>
          </p:cNvCxnSpPr>
          <p:nvPr/>
        </p:nvCxnSpPr>
        <p:spPr>
          <a:xfrm rot="5400000" flipH="1" flipV="1">
            <a:off x="2893207" y="3464719"/>
            <a:ext cx="642942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2857488" y="4929198"/>
            <a:ext cx="71438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9256" y="471488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ratio</a:t>
            </a:r>
            <a:r>
              <a:rPr lang="zh-CN" altLang="en-US" dirty="0" smtClean="0"/>
              <a:t>起算字节数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47148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nBits</a:t>
            </a:r>
            <a:r>
              <a:rPr lang="en-US" altLang="zh-CN" dirty="0" smtClean="0"/>
              <a:t> (4Byte)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314324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难度目标</a:t>
            </a:r>
            <a:r>
              <a:rPr lang="en-US" altLang="zh-CN" dirty="0" smtClean="0"/>
              <a:t>(32Byte)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2976" y="2071678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由难度目标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Target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方法为，先找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的第一个非零字节，得出从这个字节开始到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末尾的字节数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4414" y="3429000"/>
            <a:ext cx="185738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000…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71802" y="3429000"/>
            <a:ext cx="44291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10011…..(</a:t>
            </a:r>
            <a:r>
              <a:rPr lang="zh-CN" altLang="en-US" dirty="0" smtClean="0">
                <a:solidFill>
                  <a:schemeClr val="tx1"/>
                </a:solidFill>
              </a:rPr>
              <a:t>这一段第一个字节非零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5286388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 3,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则右移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 3) * 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相当于除以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 – 3) * 8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&lt;=3,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则左移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(3-nSize)*8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位，相当于乘以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(3-nSize)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aseline="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aseline="30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等价于除以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 – 3) *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5400000">
            <a:off x="5072066" y="2000240"/>
            <a:ext cx="428628" cy="442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57752" y="45005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nSize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142976" y="4214818"/>
            <a:ext cx="49292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000…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72198" y="4214818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10011…..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2214554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 3,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则右移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 3) * 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相当于除以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 – 3) * 8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&lt;=3,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则左移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(3-nSize)*8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位，相当于乘以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(3-nSize)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aseline="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aseline="30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等价于除以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 – 3) *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5400000">
            <a:off x="5000628" y="2786058"/>
            <a:ext cx="428628" cy="442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43438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nSize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00364" y="4214818"/>
            <a:ext cx="44291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0)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00364" y="4000504"/>
            <a:ext cx="3071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2786050" y="400050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5857884" y="400050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554" y="357187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右移</a:t>
            </a:r>
            <a:r>
              <a:rPr lang="en-US" altLang="zh-CN" dirty="0" smtClean="0"/>
              <a:t>nSize-3</a:t>
            </a:r>
            <a:r>
              <a:rPr lang="zh-CN" altLang="en-US" dirty="0" smtClean="0"/>
              <a:t>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-5400000">
            <a:off x="6513686" y="2916074"/>
            <a:ext cx="474346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29388" y="300037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</p:cNvCxnSpPr>
          <p:nvPr/>
        </p:nvCxnSpPr>
        <p:spPr>
          <a:xfrm rot="10800000" flipV="1">
            <a:off x="7429520" y="3831908"/>
            <a:ext cx="1588" cy="3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285852" y="5072074"/>
            <a:ext cx="49292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000…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15074" y="5072074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000011…..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2214554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把右移后的结果测试后三字节最高位是否为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0x800000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与），若为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即为负数，不符合要求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，要多右移一个字节，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结果相当于如下所示，还是相当于除以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 – 3) * 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5400000">
            <a:off x="5000628" y="3500438"/>
            <a:ext cx="428628" cy="4714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86314" y="61436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nSize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43240" y="5072074"/>
            <a:ext cx="44291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28926" y="485776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2643968" y="478552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6000760" y="485776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8992" y="428625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右移</a:t>
            </a:r>
            <a:r>
              <a:rPr lang="en-US" altLang="zh-CN" dirty="0" smtClean="0"/>
              <a:t>nSize-3</a:t>
            </a:r>
            <a:r>
              <a:rPr lang="zh-CN" altLang="en-US" dirty="0" smtClean="0"/>
              <a:t>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-5400000">
            <a:off x="6656562" y="3773330"/>
            <a:ext cx="474346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72264" y="385762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</p:cNvCxnSpPr>
          <p:nvPr/>
        </p:nvCxnSpPr>
        <p:spPr>
          <a:xfrm rot="10800000" flipV="1">
            <a:off x="7572396" y="4689164"/>
            <a:ext cx="1588" cy="3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571736" y="5357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72" y="1357298"/>
            <a:ext cx="344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14348" y="3429000"/>
            <a:ext cx="49292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000…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43570" y="3429000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000011…..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 rot="5400000">
            <a:off x="4429124" y="1857364"/>
            <a:ext cx="428628" cy="4714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4810" y="45005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nSize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71736" y="3429000"/>
            <a:ext cx="44291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357422" y="3214686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2072464" y="314245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5429256" y="321468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8926" y="278605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右移</a:t>
            </a:r>
            <a:r>
              <a:rPr lang="en-US" altLang="zh-CN" dirty="0" smtClean="0"/>
              <a:t>nSize-3</a:t>
            </a:r>
            <a:r>
              <a:rPr lang="zh-CN" altLang="en-US" dirty="0" smtClean="0"/>
              <a:t>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-5400000">
            <a:off x="6085058" y="2130256"/>
            <a:ext cx="474346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00760" y="22145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</p:cNvCxnSpPr>
          <p:nvPr/>
        </p:nvCxnSpPr>
        <p:spPr>
          <a:xfrm rot="10800000" flipV="1">
            <a:off x="7000892" y="3046090"/>
            <a:ext cx="1588" cy="3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000232" y="371475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1538" y="221455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取最后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个字节，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nSize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，组成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0694" y="5214950"/>
            <a:ext cx="57150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72198" y="5214950"/>
            <a:ext cx="12049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ratio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5965041" y="4393413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143504" y="492919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71868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nBits</a:t>
            </a:r>
            <a:r>
              <a:rPr lang="en-US" altLang="zh-CN" dirty="0" smtClean="0"/>
              <a:t> (4Byte)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出块难度调整</a:t>
            </a: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14348" y="3429000"/>
            <a:ext cx="49292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000…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43570" y="3429000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000011…..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 rot="5400000">
            <a:off x="4429124" y="1857364"/>
            <a:ext cx="428628" cy="4714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4810" y="45005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nSize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5984" y="3429000"/>
            <a:ext cx="471490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0…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2285984" y="3143248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2072464" y="314245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5429256" y="321468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8926" y="278605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左移</a:t>
            </a:r>
            <a:r>
              <a:rPr lang="en-US" altLang="zh-CN" dirty="0" smtClean="0"/>
              <a:t>nSize-3</a:t>
            </a:r>
            <a:r>
              <a:rPr lang="zh-CN" altLang="en-US" dirty="0" smtClean="0"/>
              <a:t> 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rot="10800000" flipV="1">
            <a:off x="7000892" y="3046090"/>
            <a:ext cx="1588" cy="38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000232" y="371475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348" y="2143116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低三字节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ratio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TargetHash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然后左移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最高字节的值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个字节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0694" y="5214950"/>
            <a:ext cx="57150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72198" y="5214950"/>
            <a:ext cx="12049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ratio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4" idx="0"/>
          </p:cNvCxnSpPr>
          <p:nvPr/>
        </p:nvCxnSpPr>
        <p:spPr>
          <a:xfrm rot="16200000" flipV="1">
            <a:off x="5980520" y="4520810"/>
            <a:ext cx="1143008" cy="24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2"/>
          </p:cNvCxnSpPr>
          <p:nvPr/>
        </p:nvCxnSpPr>
        <p:spPr>
          <a:xfrm rot="10800000">
            <a:off x="5072066" y="4869902"/>
            <a:ext cx="428628" cy="27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71868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nBits</a:t>
            </a:r>
            <a:r>
              <a:rPr lang="en-US" altLang="zh-CN" dirty="0" smtClean="0"/>
              <a:t> (4Byte)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rot="10800000">
            <a:off x="3214678" y="342900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665</Words>
  <PresentationFormat>全屏显示(4:3)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出块难度调整</vt:lpstr>
      <vt:lpstr>出块难度调整</vt:lpstr>
      <vt:lpstr>出块难度调整</vt:lpstr>
      <vt:lpstr>出块难度调整</vt:lpstr>
      <vt:lpstr>出块难度调整</vt:lpstr>
      <vt:lpstr>出块难度调整</vt:lpstr>
      <vt:lpstr>出块难度调整</vt:lpstr>
      <vt:lpstr>出块难度调整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出块难度调整</dc:title>
  <dc:creator>Administrator</dc:creator>
  <cp:lastModifiedBy>AutoBVT</cp:lastModifiedBy>
  <cp:revision>64</cp:revision>
  <dcterms:created xsi:type="dcterms:W3CDTF">2016-10-11T06:38:49Z</dcterms:created>
  <dcterms:modified xsi:type="dcterms:W3CDTF">2016-10-13T07:37:32Z</dcterms:modified>
</cp:coreProperties>
</file>