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4" r:id="rId3"/>
    <p:sldId id="369" r:id="rId4"/>
    <p:sldId id="389" r:id="rId5"/>
    <p:sldId id="370" r:id="rId6"/>
    <p:sldId id="356" r:id="rId7"/>
    <p:sldId id="366" r:id="rId8"/>
    <p:sldId id="363" r:id="rId9"/>
    <p:sldId id="371" r:id="rId10"/>
    <p:sldId id="372" r:id="rId11"/>
    <p:sldId id="373" r:id="rId12"/>
    <p:sldId id="375" r:id="rId13"/>
    <p:sldId id="376" r:id="rId14"/>
    <p:sldId id="383" r:id="rId15"/>
    <p:sldId id="377" r:id="rId16"/>
    <p:sldId id="382" r:id="rId17"/>
    <p:sldId id="378" r:id="rId18"/>
    <p:sldId id="379" r:id="rId19"/>
    <p:sldId id="380" r:id="rId20"/>
    <p:sldId id="384" r:id="rId21"/>
    <p:sldId id="385" r:id="rId22"/>
    <p:sldId id="386" r:id="rId23"/>
    <p:sldId id="387" r:id="rId24"/>
    <p:sldId id="388" r:id="rId25"/>
    <p:sldId id="3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 DW" initials="DD" lastIdx="1" clrIdx="0">
    <p:extLst>
      <p:ext uri="{19B8F6BF-5375-455C-9EA6-DF929625EA0E}">
        <p15:presenceInfo xmlns:p15="http://schemas.microsoft.com/office/powerpoint/2012/main" userId="33a222649f036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kr.freepik.com/search?format=search&amp;iconType=standard&amp;last_filter=query&amp;last_value=&amp;query=&amp;type=icon#from_element=subhome_catalo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b="1" dirty="0">
                <a:solidFill>
                  <a:schemeClr val="bg1">
                    <a:lumMod val="75000"/>
                  </a:schemeClr>
                </a:solidFill>
              </a:rPr>
              <a:t>C# MDI</a:t>
            </a:r>
          </a:p>
          <a:p>
            <a:pPr algn="ctr"/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(Multiple Document Interface)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D334E-4268-DC4A-C351-201BCF94D0B5}"/>
              </a:ext>
            </a:extLst>
          </p:cNvPr>
          <p:cNvSpPr txBox="1"/>
          <p:nvPr/>
        </p:nvSpPr>
        <p:spPr>
          <a:xfrm>
            <a:off x="1132332" y="5326039"/>
            <a:ext cx="101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A0DFB"/>
                </a:solidFill>
                <a:hlinkClick r:id="rId2"/>
              </a:rPr>
              <a:t>https://github.com/heartcom/Csharp</a:t>
            </a:r>
            <a:endParaRPr lang="ko-KR" altLang="en-US" sz="36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250D2-C058-0807-3886-CF4E26B5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F2A813-5015-AF44-009C-617D55E86CF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Coding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ViewGraph.cs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6B7CBB-25A0-CDF2-E74D-6CE97573AEE5}"/>
              </a:ext>
            </a:extLst>
          </p:cNvPr>
          <p:cNvSpPr txBox="1"/>
          <p:nvPr/>
        </p:nvSpPr>
        <p:spPr>
          <a:xfrm>
            <a:off x="371475" y="889844"/>
            <a:ext cx="87796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MdiTest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ViewGraph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ViewGraph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lbl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"ChildForm2 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내용입니다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Dock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DockStyle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.Fill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TextAlign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ContentAlignment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.MiddleCenter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.Controls.Add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lbl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697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27E47-818F-EF24-68E2-B0379818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E6F8869-DD4D-062C-B0B7-365F138D958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2D9052-E82E-F466-638F-796B9C93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98" y="858224"/>
            <a:ext cx="9797177" cy="560489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04524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025C0-7A6F-4BB7-1AFA-2C9E4F86E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028ADF-654F-32A4-91B0-67A4C88ACEE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GUI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8711777-B76E-5943-84E9-DEE68651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15" y="899883"/>
            <a:ext cx="6954220" cy="328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0A6BF-A26D-28EF-03F5-8E779A9130A3}"/>
              </a:ext>
            </a:extLst>
          </p:cNvPr>
          <p:cNvSpPr txBox="1"/>
          <p:nvPr/>
        </p:nvSpPr>
        <p:spPr>
          <a:xfrm>
            <a:off x="7648575" y="1619250"/>
            <a:ext cx="360066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Serial </a:t>
            </a:r>
            <a:r>
              <a:rPr lang="ko-KR" altLang="en-US" sz="1400" dirty="0"/>
              <a:t>통신을 위한 </a:t>
            </a:r>
            <a:r>
              <a:rPr lang="ko-KR" altLang="en-US" sz="1400" dirty="0" err="1"/>
              <a:t>콤보박스</a:t>
            </a:r>
            <a:r>
              <a:rPr lang="en-US" altLang="ko-KR" sz="1400" dirty="0"/>
              <a:t>, </a:t>
            </a:r>
            <a:r>
              <a:rPr lang="ko-KR" altLang="en-US" sz="1400" dirty="0"/>
              <a:t>버튼 추가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comboBox1,  btnConnect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5775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3B1D6-E7A1-8F84-DC02-E43A7CD7E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2B236B9-88F7-75C6-1588-ABBF1C90A90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Form1 code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LoadSerialPorts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26E5A4-ACE4-53AB-73BA-E03DBA90F218}"/>
              </a:ext>
            </a:extLst>
          </p:cNvPr>
          <p:cNvSpPr txBox="1"/>
          <p:nvPr/>
        </p:nvSpPr>
        <p:spPr>
          <a:xfrm>
            <a:off x="190004" y="656492"/>
            <a:ext cx="10224655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PictureBox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클릭 이벤트 연결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pictureBox1.Click += (s, e) =&gt;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pictureBox2.Click += (s, e) =&gt;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comboBox1.Items.Clear();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comboBox1.Items.AddRange(ports);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(comboBox1.Items.Count &gt; 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comboBox1.SelectedIndex = 0;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comboBox1.Text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407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E2BFB-FA1C-DE1E-950C-C8CAECC3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7C4406A-4D27-E601-51A2-B1470150D80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Form1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432EAF-8EE6-6329-4270-AE183A0CBC88}"/>
              </a:ext>
            </a:extLst>
          </p:cNvPr>
          <p:cNvSpPr txBox="1"/>
          <p:nvPr/>
        </p:nvSpPr>
        <p:spPr>
          <a:xfrm>
            <a:off x="228600" y="781050"/>
            <a:ext cx="2871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comboBox1  </a:t>
            </a:r>
            <a:r>
              <a:rPr lang="ko-KR" altLang="en-US" dirty="0"/>
              <a:t>더블 클릭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10FFF-4BAA-2F94-96B4-7CDEABC39475}"/>
              </a:ext>
            </a:extLst>
          </p:cNvPr>
          <p:cNvSpPr txBox="1"/>
          <p:nvPr/>
        </p:nvSpPr>
        <p:spPr>
          <a:xfrm>
            <a:off x="545305" y="1274940"/>
            <a:ext cx="101036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65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7FD1E-101F-6C72-B6A8-D75CDE47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AE36A5E-70E5-5AF4-6DCE-F197FF061A1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Form1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btnConnect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더블 클릭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294BF0-D02B-607E-F4CE-C9CA811FADBF}"/>
              </a:ext>
            </a:extLst>
          </p:cNvPr>
          <p:cNvSpPr txBox="1"/>
          <p:nvPr/>
        </p:nvSpPr>
        <p:spPr>
          <a:xfrm>
            <a:off x="296883" y="998370"/>
            <a:ext cx="7279574" cy="584775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btnConnect_Click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||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BaudRate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115200,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DataBits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8,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Parity =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Parity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.One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serialPort.DataReceived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</a:t>
            </a:r>
            <a:r>
              <a:rPr lang="en-US" altLang="ko-KR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//Event Handler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serialPort.Open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"Serial Port Connected"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btnConnect.Enabled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$"Fail to Connect :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1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5A14A-4D2B-B680-9F95-E943489E9C6B}"/>
              </a:ext>
            </a:extLst>
          </p:cNvPr>
          <p:cNvSpPr txBox="1"/>
          <p:nvPr/>
        </p:nvSpPr>
        <p:spPr>
          <a:xfrm>
            <a:off x="403762" y="640913"/>
            <a:ext cx="6103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// class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번역 변수 선언</a:t>
            </a:r>
            <a:endParaRPr lang="ko-KR" alt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987B1-B989-1AF9-0A3D-90666C77D6A3}"/>
              </a:ext>
            </a:extLst>
          </p:cNvPr>
          <p:cNvSpPr txBox="1"/>
          <p:nvPr/>
        </p:nvSpPr>
        <p:spPr>
          <a:xfrm>
            <a:off x="7754587" y="4156364"/>
            <a:ext cx="355084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수신 데이터 처리를 위한</a:t>
            </a:r>
            <a:br>
              <a:rPr lang="en-US" altLang="ko-KR" sz="1400" dirty="0"/>
            </a:br>
            <a:r>
              <a:rPr lang="en-US" altLang="ko-KR" sz="1400" dirty="0"/>
              <a:t>Event Handler  </a:t>
            </a:r>
            <a:r>
              <a:rPr lang="ko-KR" altLang="en-US" sz="1400" dirty="0"/>
              <a:t>함수인 </a:t>
            </a:r>
            <a:br>
              <a:rPr lang="en-US" altLang="ko-KR" sz="1400" dirty="0"/>
            </a:br>
            <a:r>
              <a:rPr lang="en-US" altLang="ko-KR" sz="1400" dirty="0" err="1"/>
              <a:t>SerialPort_DataReceived</a:t>
            </a:r>
            <a:r>
              <a:rPr lang="en-US" altLang="ko-KR" sz="1400" dirty="0"/>
              <a:t>() </a:t>
            </a:r>
            <a:r>
              <a:rPr lang="ko-KR" altLang="en-US" sz="1400" dirty="0"/>
              <a:t>만들어야 함</a:t>
            </a:r>
          </a:p>
        </p:txBody>
      </p:sp>
    </p:spTree>
    <p:extLst>
      <p:ext uri="{BB962C8B-B14F-4D97-AF65-F5344CB8AC3E}">
        <p14:creationId xmlns:p14="http://schemas.microsoft.com/office/powerpoint/2010/main" val="146794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1849-909D-F773-2E5F-75F260A0D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5E28CD-1228-BF2D-BA4F-920CD7CC7D5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Form1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SerialPort_DataReceived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6590D-D2B7-F93F-34B1-578198810359}"/>
              </a:ext>
            </a:extLst>
          </p:cNvPr>
          <p:cNvSpPr txBox="1"/>
          <p:nvPr/>
        </p:nvSpPr>
        <p:spPr>
          <a:xfrm>
            <a:off x="190005" y="861605"/>
            <a:ext cx="1186344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SerialDataReceivedEventArgs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line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serialPort.ReadLine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().Trim();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예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"23.5,45.2"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parts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line.Split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','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parts.Length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2 &amp;&amp;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(parts[0],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temp) &amp;&amp;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(parts[1],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</a:t>
            </a:r>
            <a:r>
              <a:rPr lang="en-US" altLang="ko-KR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MethodInvoker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?.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UpdateValues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(temp,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       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ViewData.cs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로 온도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 데이터 전달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?.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AddDataPoint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(temp,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       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ViewGraph.cs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로 온도</a:t>
            </a:r>
            <a:r>
              <a:rPr lang="en-US" altLang="ko-KR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 </a:t>
            </a:r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 데이터 전달</a:t>
            </a:r>
            <a:endParaRPr lang="en-US" altLang="ko-KR" sz="1600" dirty="0">
              <a:solidFill>
                <a:schemeClr val="accent2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chemeClr val="accent2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</a:t>
            </a:r>
            <a:r>
              <a:rPr lang="en-US" altLang="ko-KR" sz="1600" dirty="0"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에러 무시하거나 로깅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6403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DB9FB-B6B9-D8C9-3BC9-876BE37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435B46-BBA9-8707-A62D-B5C7F40BE6E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Form1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LoadSerialPorts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함수 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41983-8292-23AC-DCD7-E50180769219}"/>
              </a:ext>
            </a:extLst>
          </p:cNvPr>
          <p:cNvSpPr txBox="1"/>
          <p:nvPr/>
        </p:nvSpPr>
        <p:spPr>
          <a:xfrm>
            <a:off x="237506" y="656492"/>
            <a:ext cx="1098467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PictureBox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클릭 이벤트 연결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pictureBox1.Click += (s, e) =&gt;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pictureBox2.Click += (s, e) =&gt;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comboBox1.Items.Clear();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comboBox1.Items.AddRange(ports);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(comboBox1.Items.Count &gt; 0)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comboBox1.SelectedIndex = 0;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comboBox1.Text = 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355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A9C02-F73B-5B2D-C574-882FA7CF2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966A0BD-6B7D-9758-8716-D9BABC678AB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Form1 code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LoadChildForm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()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메서드 수정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54F2E-BEEE-BC73-2BA9-8AA00614031F}"/>
              </a:ext>
            </a:extLst>
          </p:cNvPr>
          <p:cNvSpPr txBox="1"/>
          <p:nvPr/>
        </p:nvSpPr>
        <p:spPr>
          <a:xfrm>
            <a:off x="403762" y="920621"/>
            <a:ext cx="993964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기존 컨트롤 제거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mainPanel.Controls.Clear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설정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childForm.TopLevel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childForm.FormBorderStyle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FormBorderStyle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childForm.Dock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DockStyle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.Fill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Panel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추가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mainPanel.Controls.Add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childForm.Show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타입에 따라 인스턴스를 저장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vg)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viewGraphForm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vg;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959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677D8-3573-FFA5-FDFB-4027B1740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5BF5DE-BB9F-6743-E502-4C255840A70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ViewData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GUI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FCC2B8-7FC4-6B5C-FD3F-7833F9AD3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81" y="1011333"/>
            <a:ext cx="5553850" cy="33627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4BBB04-7BF9-9197-8253-051B725E044C}"/>
              </a:ext>
            </a:extLst>
          </p:cNvPr>
          <p:cNvSpPr txBox="1"/>
          <p:nvPr/>
        </p:nvSpPr>
        <p:spPr>
          <a:xfrm>
            <a:off x="1341911" y="4544302"/>
            <a:ext cx="372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txtTemp</a:t>
            </a:r>
            <a:r>
              <a:rPr lang="en-US" altLang="ko-KR" dirty="0"/>
              <a:t>                       </a:t>
            </a:r>
            <a:r>
              <a:rPr lang="en-US" altLang="ko-KR" dirty="0" err="1"/>
              <a:t>txtHumi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132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7888C-26EE-D09F-C7DD-CF6877FD4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7920EBB-033D-BB59-AD56-8659518527B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example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https://smartfactory.ie/wp-content/uploads/2018/10/Dashboard.png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EB53E-4C6D-9014-8E40-2A3D7E51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92"/>
            <a:ext cx="12193963" cy="62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0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8E3B0-B7EF-711C-8FB5-607858421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D91AC6B-2BBD-AC01-05F2-9A6D7F51F6A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ViewData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EF2B2-5CFE-D384-5FCA-8FDDA364CBAD}"/>
              </a:ext>
            </a:extLst>
          </p:cNvPr>
          <p:cNvSpPr txBox="1"/>
          <p:nvPr/>
        </p:nvSpPr>
        <p:spPr>
          <a:xfrm>
            <a:off x="403761" y="1031312"/>
            <a:ext cx="875211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MdiTest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UpdateValues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temp, </a:t>
            </a:r>
            <a:r>
              <a:rPr lang="en-US" altLang="ko-K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txtTemp.Text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temp.ToString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"F1"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txtHumi.Text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humi.ToString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"F1"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32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E64C-7527-597C-9EFC-9D8B75DA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1A5FB57-58AC-8FE0-B9D7-8FCEC098AF7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ViewGraph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GUI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1F29DA-DBB3-3EA6-E72B-A7A322EF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18" y="1420184"/>
            <a:ext cx="8449854" cy="48489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BC39EF-16FF-BB54-EB6E-A8B00EA77645}"/>
              </a:ext>
            </a:extLst>
          </p:cNvPr>
          <p:cNvSpPr txBox="1"/>
          <p:nvPr/>
        </p:nvSpPr>
        <p:spPr>
          <a:xfrm>
            <a:off x="558635" y="952188"/>
            <a:ext cx="6619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Chart </a:t>
            </a:r>
            <a:r>
              <a:rPr lang="ko-KR" altLang="en-US" sz="1600" dirty="0">
                <a:latin typeface="+mn-ea"/>
              </a:rPr>
              <a:t>속성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Series  Series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컬렉션 편집기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ChartType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 Line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1857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F504-CEEB-7CC0-A3CB-C7255452E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F130EA7-9C58-51F3-1470-5DFC5EC6CD7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ViewGraph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 1/2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E46C7-F462-E4E8-00E5-3E4C1C875075}"/>
              </a:ext>
            </a:extLst>
          </p:cNvPr>
          <p:cNvSpPr txBox="1"/>
          <p:nvPr/>
        </p:nvSpPr>
        <p:spPr>
          <a:xfrm>
            <a:off x="205839" y="744094"/>
            <a:ext cx="1178032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MdiTest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chart1.Series.Clear();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tempSeries.ChartType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SeriesChartType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MarkerStyle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.Circle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도형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원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마커 색상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tempSeries.ChartArea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"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humidSeries.ChartType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SeriesChartType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MarkerStyle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.Diamond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도형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다이아몬드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마커 색상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humidSeries.ChartArea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"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";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82424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4B63-BEBB-359B-294D-B83ECCE83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A526D7-AB6E-AB14-E4F4-BE7F7CC52CF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ViewGraph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Code 2/2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D8DFE-C59C-81B7-EDFA-A9464CE2DE3D}"/>
              </a:ext>
            </a:extLst>
          </p:cNvPr>
          <p:cNvSpPr txBox="1"/>
          <p:nvPr/>
        </p:nvSpPr>
        <p:spPr>
          <a:xfrm>
            <a:off x="205839" y="744094"/>
            <a:ext cx="1178032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timeIndex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0;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AddDataPoint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Chart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데이터 추가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Points.AddY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(temp);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Points.AddY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포인트 수 제한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최근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50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개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50)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Points.RemoveAt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Points.RemoveAt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894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8743D-9A2C-A96F-C145-7673F72C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AC64DB3-02AD-FF23-724E-A4A6812B053B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068BC4-9CB3-6A52-7A73-242CF6294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6" y="917636"/>
            <a:ext cx="5284649" cy="3678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5D4D45-8D3C-7A4A-2685-5C9E56828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466" y="0"/>
            <a:ext cx="5258534" cy="2991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F8474DA-8884-856D-AA3D-2E60C397B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66" y="3429000"/>
            <a:ext cx="5243117" cy="336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8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06C6-E663-0C44-9D3E-FA86D5E7C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88516-F6E1-26E9-BBA9-EC938CA2D184}"/>
              </a:ext>
            </a:extLst>
          </p:cNvPr>
          <p:cNvSpPr txBox="1"/>
          <p:nvPr/>
        </p:nvSpPr>
        <p:spPr>
          <a:xfrm>
            <a:off x="11410950" y="64886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808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2DDEE-FDDA-330D-8C80-6565ADD21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4F18F0D-56DC-3449-2779-B8FDA31BAA4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개요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88749B-922F-00EE-C611-E83629D2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15" y="870918"/>
            <a:ext cx="4585779" cy="27209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1E1E136-E58E-92F2-C025-219A4229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527" y="870918"/>
            <a:ext cx="6213958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86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AF5B-4E9C-35B7-89A8-F1E244C2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DC8519-0AB3-DF3A-5F47-58CD9D1F7B5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Design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메뉴 바를 만들기 위해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‘Panel’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컨트롤 배치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739681-E498-26C9-DF96-36EA142E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1" y="1271854"/>
            <a:ext cx="6705945" cy="14732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96FD9C-262C-D1A9-F40B-A7638B449863}"/>
              </a:ext>
            </a:extLst>
          </p:cNvPr>
          <p:cNvSpPr txBox="1"/>
          <p:nvPr/>
        </p:nvSpPr>
        <p:spPr>
          <a:xfrm>
            <a:off x="199003" y="869132"/>
            <a:ext cx="2738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 Form </a:t>
            </a:r>
            <a:r>
              <a:rPr lang="ko-KR" altLang="en-US" sz="1400" dirty="0">
                <a:latin typeface="+mn-ea"/>
              </a:rPr>
              <a:t>위쪽에 </a:t>
            </a:r>
            <a:r>
              <a:rPr lang="en-US" altLang="ko-KR" sz="1400" dirty="0">
                <a:latin typeface="+mn-ea"/>
              </a:rPr>
              <a:t>‘Panel’ </a:t>
            </a:r>
            <a:r>
              <a:rPr lang="ko-KR" altLang="en-US" sz="1400" dirty="0">
                <a:latin typeface="+mn-ea"/>
              </a:rPr>
              <a:t>올리기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EB1E36-8C19-3DB6-03DD-CA0129CE71FC}"/>
              </a:ext>
            </a:extLst>
          </p:cNvPr>
          <p:cNvCxnSpPr/>
          <p:nvPr/>
        </p:nvCxnSpPr>
        <p:spPr>
          <a:xfrm flipH="1">
            <a:off x="7209157" y="1665838"/>
            <a:ext cx="407406" cy="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C63FFF-276B-DA55-571D-504B3E02CBAE}"/>
              </a:ext>
            </a:extLst>
          </p:cNvPr>
          <p:cNvSpPr txBox="1"/>
          <p:nvPr/>
        </p:nvSpPr>
        <p:spPr>
          <a:xfrm>
            <a:off x="7640114" y="1271854"/>
            <a:ext cx="3955763" cy="1753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200"/>
              </a:lnSpc>
            </a:pPr>
            <a:r>
              <a:rPr lang="ko-KR" altLang="en-US" sz="1400" b="1" dirty="0">
                <a:solidFill>
                  <a:srgbClr val="3A0DFB"/>
                </a:solidFill>
                <a:latin typeface="+mn-ea"/>
              </a:rPr>
              <a:t>속성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 err="1">
                <a:latin typeface="+mn-ea"/>
              </a:rPr>
              <a:t>BoarderStyle</a:t>
            </a:r>
            <a:r>
              <a:rPr lang="en-US" altLang="ko-KR" sz="1400" dirty="0">
                <a:latin typeface="+mn-ea"/>
              </a:rPr>
              <a:t> : </a:t>
            </a:r>
            <a:r>
              <a:rPr lang="en-US" altLang="ko-KR" sz="1400" dirty="0" err="1">
                <a:latin typeface="+mn-ea"/>
              </a:rPr>
              <a:t>FixedSingle</a:t>
            </a:r>
            <a:endParaRPr lang="en-US" altLang="ko-KR" sz="14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+mn-ea"/>
              </a:rPr>
              <a:t>Dock : Top</a:t>
            </a:r>
          </a:p>
          <a:p>
            <a:pPr>
              <a:lnSpc>
                <a:spcPts val="2200"/>
              </a:lnSpc>
            </a:pPr>
            <a:endParaRPr lang="en-US" altLang="ko-KR" sz="1400" dirty="0">
              <a:latin typeface="+mn-ea"/>
            </a:endParaRPr>
          </a:p>
          <a:p>
            <a:pPr>
              <a:lnSpc>
                <a:spcPts val="2200"/>
              </a:lnSpc>
            </a:pPr>
            <a:r>
              <a:rPr lang="en-US" altLang="ko-KR" sz="1400" dirty="0">
                <a:latin typeface="+mn-ea"/>
              </a:rPr>
              <a:t>Dock</a:t>
            </a:r>
            <a:r>
              <a:rPr lang="ko-KR" altLang="en-US" sz="1400" dirty="0">
                <a:latin typeface="+mn-ea"/>
              </a:rPr>
              <a:t>를 </a:t>
            </a:r>
            <a:r>
              <a:rPr lang="en-US" altLang="ko-KR" sz="1400" dirty="0">
                <a:latin typeface="+mn-ea"/>
              </a:rPr>
              <a:t>Top</a:t>
            </a:r>
            <a:r>
              <a:rPr lang="ko-KR" altLang="en-US" sz="1400" dirty="0">
                <a:latin typeface="+mn-ea"/>
              </a:rPr>
              <a:t>으로 하면 윈도우 크기와 상관없이 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Top </a:t>
            </a:r>
            <a:r>
              <a:rPr lang="ko-KR" altLang="en-US" sz="1400" dirty="0">
                <a:latin typeface="+mn-ea"/>
              </a:rPr>
              <a:t>부분에 </a:t>
            </a:r>
            <a:r>
              <a:rPr lang="en-US" altLang="ko-KR" sz="1400" dirty="0">
                <a:latin typeface="+mn-ea"/>
              </a:rPr>
              <a:t>Panel</a:t>
            </a:r>
            <a:r>
              <a:rPr lang="ko-KR" altLang="en-US" sz="1400" dirty="0">
                <a:latin typeface="+mn-ea"/>
              </a:rPr>
              <a:t>이 꽉 차게 보임</a:t>
            </a:r>
          </a:p>
        </p:txBody>
      </p:sp>
    </p:spTree>
    <p:extLst>
      <p:ext uri="{BB962C8B-B14F-4D97-AF65-F5344CB8AC3E}">
        <p14:creationId xmlns:p14="http://schemas.microsoft.com/office/powerpoint/2010/main" val="236350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0EB54-97BF-F900-4C63-E5F91255F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B6535F5-E996-E9DD-E76E-4CA7972EAC0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Design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메뉴바에 사용할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ICON Download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142219-2C7F-FC99-7495-E4EA926DC251}"/>
              </a:ext>
            </a:extLst>
          </p:cNvPr>
          <p:cNvSpPr txBox="1"/>
          <p:nvPr/>
        </p:nvSpPr>
        <p:spPr>
          <a:xfrm>
            <a:off x="199003" y="869132"/>
            <a:ext cx="46833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+mn-ea"/>
              </a:rPr>
              <a:t>법적으로 사용해도 문제가 없는 무료 </a:t>
            </a:r>
            <a:r>
              <a:rPr lang="en-US" altLang="ko-KR" sz="1400" dirty="0">
                <a:latin typeface="+mn-ea"/>
              </a:rPr>
              <a:t>icon 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+mn-ea"/>
              </a:rPr>
              <a:t>2</a:t>
            </a:r>
            <a:r>
              <a:rPr lang="ko-KR" altLang="en-US" sz="1400" dirty="0">
                <a:latin typeface="+mn-ea"/>
              </a:rPr>
              <a:t>개 정도 다운로드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851B8D-DF37-942F-31E9-B82CF3CB64A0}"/>
              </a:ext>
            </a:extLst>
          </p:cNvPr>
          <p:cNvSpPr txBox="1"/>
          <p:nvPr/>
        </p:nvSpPr>
        <p:spPr>
          <a:xfrm>
            <a:off x="0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아이콘 </a:t>
            </a:r>
            <a:r>
              <a:rPr lang="en-US" altLang="ko-KR" dirty="0">
                <a:hlinkClick r:id="rId2"/>
              </a:rPr>
              <a:t>| </a:t>
            </a:r>
            <a:r>
              <a:rPr lang="en-US" altLang="ko-KR" dirty="0" err="1">
                <a:hlinkClick r:id="rId2"/>
              </a:rPr>
              <a:t>Freepik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B5345E7-F9CD-5B8D-6B69-2F55E5DC9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26" y="1684824"/>
            <a:ext cx="5271109" cy="445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C4C65-1380-97DE-A13C-196AB22D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256CC8-2F1A-A0E1-8479-9607748EB8A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Design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메뉴바에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ICON 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개 배치하기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585E86-E726-4077-AF36-0D13619BE22F}"/>
              </a:ext>
            </a:extLst>
          </p:cNvPr>
          <p:cNvSpPr txBox="1"/>
          <p:nvPr/>
        </p:nvSpPr>
        <p:spPr>
          <a:xfrm>
            <a:off x="135940" y="742337"/>
            <a:ext cx="28005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 Panel </a:t>
            </a:r>
            <a:r>
              <a:rPr lang="ko-KR" altLang="en-US" sz="1400" b="1" dirty="0">
                <a:latin typeface="+mn-ea"/>
              </a:rPr>
              <a:t>위에 아이콘 배치하기</a:t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>   1) </a:t>
            </a:r>
            <a:r>
              <a:rPr lang="en-US" altLang="ko-KR" sz="1400" dirty="0" err="1">
                <a:latin typeface="+mn-ea"/>
              </a:rPr>
              <a:t>PictureBox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올리기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000537D-2399-47DC-C7B0-BE19786E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44" y="1518418"/>
            <a:ext cx="1758756" cy="142898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7368F56-B064-A28A-9B72-70E1EF6E1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1727" y="1563371"/>
            <a:ext cx="4973281" cy="3067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88B780D-7BC7-7522-4ADF-895F89CA6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727" y="2124008"/>
            <a:ext cx="3321221" cy="260998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727B177-97A6-0FA4-B59B-3DC285116A34}"/>
              </a:ext>
            </a:extLst>
          </p:cNvPr>
          <p:cNvSpPr txBox="1"/>
          <p:nvPr/>
        </p:nvSpPr>
        <p:spPr>
          <a:xfrm>
            <a:off x="7492969" y="2237278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</a:rPr>
              <a:t>삽입할 아이콘 </a:t>
            </a:r>
            <a:endParaRPr lang="en-US" altLang="ko-KR" sz="1400" b="1" dirty="0">
              <a:latin typeface="+mn-ea"/>
            </a:endParaRPr>
          </a:p>
          <a:p>
            <a:r>
              <a:rPr lang="ko-KR" altLang="en-US" sz="1400" b="1" dirty="0">
                <a:latin typeface="+mn-ea"/>
              </a:rPr>
              <a:t>이미지 선택</a:t>
            </a:r>
            <a:endParaRPr lang="ko-KR" altLang="en-US" sz="1400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10FD4-8129-217B-4208-D28E8D59FDD1}"/>
              </a:ext>
            </a:extLst>
          </p:cNvPr>
          <p:cNvSpPr txBox="1"/>
          <p:nvPr/>
        </p:nvSpPr>
        <p:spPr>
          <a:xfrm>
            <a:off x="3502573" y="1135708"/>
            <a:ext cx="61012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 2) </a:t>
            </a:r>
            <a:r>
              <a:rPr lang="en-US" altLang="ko-KR" sz="1400" dirty="0" err="1">
                <a:latin typeface="+mn-ea"/>
              </a:rPr>
              <a:t>PictureBox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속성에서 </a:t>
            </a:r>
            <a:r>
              <a:rPr lang="en-US" altLang="ko-KR" sz="1400" dirty="0">
                <a:latin typeface="+mn-ea"/>
              </a:rPr>
              <a:t>Image </a:t>
            </a:r>
            <a:r>
              <a:rPr lang="ko-KR" altLang="en-US" sz="1400" dirty="0">
                <a:latin typeface="+mn-ea"/>
              </a:rPr>
              <a:t>클릭</a:t>
            </a:r>
            <a:endParaRPr lang="ko-KR" altLang="en-US" sz="14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6A41150-FB4D-9080-6F47-BD684DA0F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982" y="5209232"/>
            <a:ext cx="3235966" cy="1331904"/>
          </a:xfrm>
          <a:prstGeom prst="rect">
            <a:avLst/>
          </a:prstGeom>
        </p:spPr>
      </p:pic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7F7BB8DE-9333-A7F3-A998-BAF9388AAA11}"/>
              </a:ext>
            </a:extLst>
          </p:cNvPr>
          <p:cNvSpPr/>
          <p:nvPr/>
        </p:nvSpPr>
        <p:spPr>
          <a:xfrm>
            <a:off x="5633545" y="4869201"/>
            <a:ext cx="304800" cy="19969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B61C3EF-A21F-058E-89DA-CF0B9FB35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212" y="5209233"/>
            <a:ext cx="4340304" cy="1443815"/>
          </a:xfrm>
          <a:prstGeom prst="rect">
            <a:avLst/>
          </a:prstGeom>
        </p:spPr>
      </p:pic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F1F43B4D-1849-8BE2-5F36-B229DAAF11F6}"/>
              </a:ext>
            </a:extLst>
          </p:cNvPr>
          <p:cNvSpPr/>
          <p:nvPr/>
        </p:nvSpPr>
        <p:spPr>
          <a:xfrm>
            <a:off x="7344580" y="5654466"/>
            <a:ext cx="231227" cy="4414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CB3E86-560C-BBDE-6970-27EA91FFA491}"/>
              </a:ext>
            </a:extLst>
          </p:cNvPr>
          <p:cNvSpPr txBox="1"/>
          <p:nvPr/>
        </p:nvSpPr>
        <p:spPr>
          <a:xfrm>
            <a:off x="8382000" y="4593679"/>
            <a:ext cx="2775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Name</a:t>
            </a:r>
          </a:p>
          <a:p>
            <a:r>
              <a:rPr lang="en-US" altLang="ko-KR" sz="1600" dirty="0"/>
              <a:t>pictureBox1,     pictureBox2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4863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4D460-29C9-556A-6C07-01A51CD6B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397864C-CE63-48B0-2FC2-DA2645A9335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ChildForm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26D095-99BC-9960-2710-9056E1BE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92" y="920926"/>
            <a:ext cx="8229258" cy="5472119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46417E-B7E2-C113-CEAB-F6BB4E51E09D}"/>
              </a:ext>
            </a:extLst>
          </p:cNvPr>
          <p:cNvSpPr/>
          <p:nvPr/>
        </p:nvSpPr>
        <p:spPr>
          <a:xfrm>
            <a:off x="2401980" y="3511801"/>
            <a:ext cx="3739081" cy="44362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9A646-1873-26F7-8C93-A6B7E872FC2D}"/>
              </a:ext>
            </a:extLst>
          </p:cNvPr>
          <p:cNvSpPr txBox="1"/>
          <p:nvPr/>
        </p:nvSpPr>
        <p:spPr>
          <a:xfrm>
            <a:off x="8564880" y="1438275"/>
            <a:ext cx="3470227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솔루션 탐색기 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마우스 </a:t>
            </a:r>
            <a:r>
              <a:rPr lang="ko-KR" altLang="en-US" sz="1400" dirty="0" err="1">
                <a:sym typeface="Wingdings" panose="05000000000000000000" pitchFamily="2" charset="2"/>
              </a:rPr>
              <a:t>우클릭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ym typeface="Wingdings" panose="05000000000000000000" pitchFamily="2" charset="2"/>
              </a:rPr>
              <a:t>추가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새파일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양식</a:t>
            </a:r>
            <a:r>
              <a:rPr lang="en-US" altLang="ko-KR" sz="1400" dirty="0">
                <a:sym typeface="Wingdings" panose="05000000000000000000" pitchFamily="2" charset="2"/>
              </a:rPr>
              <a:t>(Windows Forms)</a:t>
            </a:r>
          </a:p>
          <a:p>
            <a:pPr>
              <a:lnSpc>
                <a:spcPct val="150000"/>
              </a:lnSpc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sym typeface="Wingdings" panose="05000000000000000000" pitchFamily="2" charset="2"/>
              </a:rPr>
              <a:t>속성에서 </a:t>
            </a:r>
            <a:r>
              <a:rPr lang="en-US" altLang="ko-KR" sz="1400" dirty="0">
                <a:sym typeface="Wingdings" panose="05000000000000000000" pitchFamily="2" charset="2"/>
              </a:rPr>
              <a:t>name  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 err="1">
                <a:sym typeface="Wingdings" panose="05000000000000000000" pitchFamily="2" charset="2"/>
              </a:rPr>
              <a:t>ViewData</a:t>
            </a:r>
            <a:r>
              <a:rPr lang="en-US" altLang="ko-KR" sz="1400" dirty="0">
                <a:sym typeface="Wingdings" panose="05000000000000000000" pitchFamily="2" charset="2"/>
              </a:rPr>
              <a:t>,  </a:t>
            </a:r>
            <a:r>
              <a:rPr lang="en-US" altLang="ko-KR" sz="1400" dirty="0" err="1">
                <a:sym typeface="Wingdings" panose="05000000000000000000" pitchFamily="2" charset="2"/>
              </a:rPr>
              <a:t>ViewGraph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5101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5FC1-79B2-1488-01B8-A3B4860D3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7A0E5B9-1C31-B224-1532-CAD2ADB8D07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Coding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Form1.cs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C8F904-484E-9CEA-21B1-E74D674BE88D}"/>
              </a:ext>
            </a:extLst>
          </p:cNvPr>
          <p:cNvSpPr txBox="1"/>
          <p:nvPr/>
        </p:nvSpPr>
        <p:spPr>
          <a:xfrm>
            <a:off x="238125" y="733246"/>
            <a:ext cx="1084897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MdiTest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PictureBox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클릭 이벤트 연결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pictureBox1.Click += (s, e) =&gt;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ViewData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pictureBox2.Click += (s, e) =&gt;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ViewGraph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기존 컨트롤 제거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mainPanel.Controls.Clear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설정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childForm.TopLevel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childForm.FormBorderStyle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FormBorderStyle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childForm.Dock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DockStyle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.Fill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Panel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추가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mainPanel.Controls.Add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childForm.Show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268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73936-8D9D-2A9D-D8E0-06F1E5D16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EADE838-0C79-3112-4703-864AAF3C7B5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MDI Program . Coding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ViewData.cs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2227A-CEB9-611B-7A8E-84F128BF0FBE}"/>
              </a:ext>
            </a:extLst>
          </p:cNvPr>
          <p:cNvSpPr txBox="1"/>
          <p:nvPr/>
        </p:nvSpPr>
        <p:spPr>
          <a:xfrm>
            <a:off x="535781" y="785069"/>
            <a:ext cx="987504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namespace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MdiTest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partial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ViewData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Form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ViewData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InitializeComponent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lbl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Label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Text = 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"ChildForm1 </a:t>
            </a:r>
            <a:r>
              <a:rPr lang="ko-KR" altLang="en-US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내용입니다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Dock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DockStyle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.Fill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TextAlign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ContentAlignment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.MiddleCenter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.Controls.Add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lbl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1721</Words>
  <Application>Microsoft Office PowerPoint</Application>
  <PresentationFormat>와이드스크린</PresentationFormat>
  <Paragraphs>317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1" baseType="lpstr">
      <vt:lpstr>돋움체</vt:lpstr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499</cp:revision>
  <dcterms:created xsi:type="dcterms:W3CDTF">2024-12-18T06:51:20Z</dcterms:created>
  <dcterms:modified xsi:type="dcterms:W3CDTF">2025-05-15T05:17:51Z</dcterms:modified>
</cp:coreProperties>
</file>