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71" r:id="rId9"/>
    <p:sldId id="272" r:id="rId10"/>
    <p:sldId id="27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941" autoAdjust="0"/>
    <p:restoredTop sz="94660"/>
  </p:normalViewPr>
  <p:slideViewPr>
    <p:cSldViewPr>
      <p:cViewPr varScale="1">
        <p:scale>
          <a:sx n="88" d="100"/>
          <a:sy n="88" d="100"/>
        </p:scale>
        <p:origin x="-108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C436-787A-4153-B7FB-15B775D0C5FE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34D-8C46-48AE-B3D5-69AF5C6EDD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C436-787A-4153-B7FB-15B775D0C5FE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34D-8C46-48AE-B3D5-69AF5C6EDD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C436-787A-4153-B7FB-15B775D0C5FE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34D-8C46-48AE-B3D5-69AF5C6EDD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C436-787A-4153-B7FB-15B775D0C5FE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34D-8C46-48AE-B3D5-69AF5C6EDD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C436-787A-4153-B7FB-15B775D0C5FE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34D-8C46-48AE-B3D5-69AF5C6EDD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C436-787A-4153-B7FB-15B775D0C5FE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34D-8C46-48AE-B3D5-69AF5C6EDD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C436-787A-4153-B7FB-15B775D0C5FE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34D-8C46-48AE-B3D5-69AF5C6EDD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C436-787A-4153-B7FB-15B775D0C5FE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34D-8C46-48AE-B3D5-69AF5C6EDD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C436-787A-4153-B7FB-15B775D0C5FE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34D-8C46-48AE-B3D5-69AF5C6EDD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C436-787A-4153-B7FB-15B775D0C5FE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34D-8C46-48AE-B3D5-69AF5C6EDD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C436-787A-4153-B7FB-15B775D0C5FE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34D-8C46-48AE-B3D5-69AF5C6EDD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AC436-787A-4153-B7FB-15B775D0C5FE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BA34D-8C46-48AE-B3D5-69AF5C6EDD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1928802"/>
            <a:ext cx="9144000" cy="13572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/>
            <a:r>
              <a:rPr lang="en-US" altLang="ko-KR" sz="3200" b="1" smtClean="0">
                <a:solidFill>
                  <a:schemeClr val="tx1"/>
                </a:solidFill>
              </a:rPr>
              <a:t> </a:t>
            </a:r>
            <a:r>
              <a:rPr lang="en-US" altLang="ko-KR" sz="4400" b="1" smtClean="0">
                <a:solidFill>
                  <a:schemeClr val="tx1"/>
                </a:solidFill>
              </a:rPr>
              <a:t>Serial_asyncio Test</a:t>
            </a:r>
            <a:endParaRPr lang="en-US" altLang="ko-KR" sz="44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>
              <a:buFont typeface="Wingdings" pitchFamily="2" charset="2"/>
              <a:buChar char="§"/>
            </a:pPr>
            <a:r>
              <a:rPr lang="en-US" altLang="ko-KR" sz="2000" b="1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>
                <a:solidFill>
                  <a:schemeClr val="tx1"/>
                </a:solidFill>
                <a:latin typeface="+mn-ea"/>
              </a:rPr>
              <a:t>Serial Test Program : </a:t>
            </a:r>
            <a:r>
              <a:rPr lang="en-US" altLang="ko-KR" sz="2000" b="1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smtClean="0">
                <a:solidFill>
                  <a:srgbClr val="0000FF"/>
                </a:solidFill>
                <a:latin typeface="+mn-ea"/>
              </a:rPr>
              <a:t>프로그램 실행</a:t>
            </a:r>
            <a:endParaRPr lang="ko-KR" altLang="en-US" sz="2000" b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340768"/>
            <a:ext cx="37433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717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>
              <a:buFont typeface="Wingdings" pitchFamily="2" charset="2"/>
              <a:buChar char="§"/>
            </a:pPr>
            <a:r>
              <a:rPr lang="en-US" altLang="ko-KR" sz="2000" b="1" smtClean="0">
                <a:solidFill>
                  <a:schemeClr val="tx1"/>
                </a:solidFill>
              </a:rPr>
              <a:t> Serial Test Program :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GUI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설계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as a designer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700808"/>
            <a:ext cx="3724275" cy="3581400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>
            <a:off x="2123728" y="2492896"/>
            <a:ext cx="1008112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1600" y="2329135"/>
            <a:ext cx="1149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/>
              <a:t>combo box</a:t>
            </a:r>
            <a:endParaRPr lang="ko-KR" altLang="en-US" sz="1400" b="1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5868144" y="2204864"/>
            <a:ext cx="1368152" cy="36004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4788024" y="2204864"/>
            <a:ext cx="2448272" cy="21602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5940152" y="2204864"/>
            <a:ext cx="1296144" cy="252028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36296" y="1988840"/>
            <a:ext cx="123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/>
              <a:t>push button</a:t>
            </a:r>
            <a:endParaRPr lang="ko-KR" altLang="en-US" sz="1400" b="1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979712" y="3645024"/>
            <a:ext cx="1008112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7584" y="3501008"/>
            <a:ext cx="906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/>
              <a:t>text Edit</a:t>
            </a:r>
            <a:endParaRPr lang="ko-KR" altLang="en-US" sz="1400" b="1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979712" y="4797152"/>
            <a:ext cx="1008112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43608" y="4653136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/>
              <a:t>Line Edit</a:t>
            </a:r>
            <a:endParaRPr lang="ko-KR" altLang="en-US" sz="1400" b="1"/>
          </a:p>
        </p:txBody>
      </p:sp>
      <p:sp>
        <p:nvSpPr>
          <p:cNvPr id="15" name="TextBox 14"/>
          <p:cNvSpPr txBox="1"/>
          <p:nvPr/>
        </p:nvSpPr>
        <p:spPr>
          <a:xfrm>
            <a:off x="3203848" y="292494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수신창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31840" y="465313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송신창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>
              <a:buFont typeface="Wingdings" pitchFamily="2" charset="2"/>
              <a:buChar char="§"/>
            </a:pPr>
            <a:r>
              <a:rPr lang="en-US" altLang="ko-KR" sz="2000" b="1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>
                <a:solidFill>
                  <a:schemeClr val="tx1"/>
                </a:solidFill>
                <a:latin typeface="+mn-ea"/>
              </a:rPr>
              <a:t>Serial Test Program : </a:t>
            </a:r>
            <a:r>
              <a:rPr lang="en-US" altLang="ko-KR" sz="2000" b="1" smtClean="0">
                <a:solidFill>
                  <a:schemeClr val="tx1"/>
                </a:solidFill>
                <a:latin typeface="+mn-ea"/>
              </a:rPr>
              <a:t>.ui → .py</a:t>
            </a:r>
            <a:endParaRPr lang="ko-KR" altLang="en-US" sz="20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556792"/>
            <a:ext cx="61055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94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>
              <a:buFont typeface="Wingdings" pitchFamily="2" charset="2"/>
              <a:buChar char="§"/>
            </a:pPr>
            <a:r>
              <a:rPr lang="en-US" altLang="ko-KR" sz="2000" b="1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>
                <a:solidFill>
                  <a:schemeClr val="tx1"/>
                </a:solidFill>
                <a:latin typeface="+mn-ea"/>
              </a:rPr>
              <a:t>Serial Test Program : </a:t>
            </a:r>
            <a:r>
              <a:rPr lang="en-US" altLang="ko-KR" sz="2000" b="1" smtClean="0">
                <a:solidFill>
                  <a:schemeClr val="tx1"/>
                </a:solidFill>
                <a:latin typeface="+mn-ea"/>
              </a:rPr>
              <a:t>serial_test1.py</a:t>
            </a:r>
            <a:endParaRPr lang="ko-KR" altLang="en-US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764704"/>
            <a:ext cx="8712968" cy="5593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ko-KR" altLang="en-US" sz="1200" dirty="0"/>
              <a:t>from PyQt5 import QtCore, QtGui, QtWidgets</a:t>
            </a:r>
          </a:p>
          <a:p>
            <a:pPr>
              <a:lnSpc>
                <a:spcPts val="1300"/>
              </a:lnSpc>
            </a:pPr>
            <a:r>
              <a:rPr lang="ko-KR" altLang="en-US" sz="1200" dirty="0"/>
              <a:t>from ser_ui import *</a:t>
            </a:r>
          </a:p>
          <a:p>
            <a:pPr>
              <a:lnSpc>
                <a:spcPts val="1300"/>
              </a:lnSpc>
            </a:pPr>
            <a:r>
              <a:rPr lang="ko-KR" altLang="en-US" sz="1200" dirty="0"/>
              <a:t>import sys</a:t>
            </a:r>
          </a:p>
          <a:p>
            <a:pPr>
              <a:lnSpc>
                <a:spcPts val="1300"/>
              </a:lnSpc>
            </a:pPr>
            <a:r>
              <a:rPr lang="ko-KR" altLang="en-US" sz="1200" dirty="0" smtClean="0"/>
              <a:t>import </a:t>
            </a:r>
            <a:r>
              <a:rPr lang="ko-KR" altLang="en-US" sz="1200" dirty="0"/>
              <a:t>serial</a:t>
            </a:r>
          </a:p>
          <a:p>
            <a:pPr>
              <a:lnSpc>
                <a:spcPts val="1300"/>
              </a:lnSpc>
            </a:pPr>
            <a:r>
              <a:rPr lang="ko-KR" altLang="en-US" sz="1200" dirty="0"/>
              <a:t>import asyncio</a:t>
            </a:r>
          </a:p>
          <a:p>
            <a:pPr>
              <a:lnSpc>
                <a:spcPts val="1300"/>
              </a:lnSpc>
            </a:pPr>
            <a:r>
              <a:rPr lang="ko-KR" altLang="en-US" sz="1200" dirty="0"/>
              <a:t>import serial_asyncio</a:t>
            </a:r>
          </a:p>
          <a:p>
            <a:pPr>
              <a:lnSpc>
                <a:spcPts val="1300"/>
              </a:lnSpc>
            </a:pPr>
            <a:r>
              <a:rPr lang="ko-KR" altLang="en-US" sz="1200" dirty="0"/>
              <a:t>from threading import Thread</a:t>
            </a:r>
          </a:p>
          <a:p>
            <a:pPr>
              <a:lnSpc>
                <a:spcPts val="1300"/>
              </a:lnSpc>
            </a:pPr>
            <a:endParaRPr lang="ko-KR" altLang="en-US" sz="1200" dirty="0"/>
          </a:p>
          <a:p>
            <a:pPr>
              <a:lnSpc>
                <a:spcPts val="1300"/>
              </a:lnSpc>
            </a:pPr>
            <a:r>
              <a:rPr lang="ko-KR" altLang="en-US" sz="1200" b="1" dirty="0">
                <a:solidFill>
                  <a:srgbClr val="C00000"/>
                </a:solidFill>
              </a:rPr>
              <a:t>class UartCom():</a:t>
            </a:r>
          </a:p>
          <a:p>
            <a:pPr>
              <a:lnSpc>
                <a:spcPts val="1300"/>
              </a:lnSpc>
            </a:pPr>
            <a:r>
              <a:rPr lang="ko-KR" altLang="en-US" sz="1200" dirty="0"/>
              <a:t>    connect_port=[]</a:t>
            </a:r>
          </a:p>
          <a:p>
            <a:pPr>
              <a:lnSpc>
                <a:spcPts val="1300"/>
              </a:lnSpc>
            </a:pPr>
            <a:r>
              <a:rPr lang="ko-KR" altLang="en-US" sz="1200" dirty="0"/>
              <a:t>    def __init__(self, app):  </a:t>
            </a:r>
          </a:p>
          <a:p>
            <a:pPr>
              <a:lnSpc>
                <a:spcPts val="1300"/>
              </a:lnSpc>
            </a:pPr>
            <a:endParaRPr lang="ko-KR" altLang="en-US" sz="1200" dirty="0"/>
          </a:p>
          <a:p>
            <a:pPr>
              <a:lnSpc>
                <a:spcPts val="1300"/>
              </a:lnSpc>
            </a:pPr>
            <a:r>
              <a:rPr lang="ko-KR" altLang="en-US" sz="1200" dirty="0"/>
              <a:t>        self.app=app</a:t>
            </a:r>
          </a:p>
          <a:p>
            <a:pPr>
              <a:lnSpc>
                <a:spcPts val="1300"/>
              </a:lnSpc>
            </a:pPr>
            <a:endParaRPr lang="ko-KR" altLang="en-US" sz="1200" dirty="0"/>
          </a:p>
          <a:p>
            <a:pPr>
              <a:lnSpc>
                <a:spcPts val="1300"/>
              </a:lnSpc>
            </a:pPr>
            <a:r>
              <a:rPr lang="ko-KR" altLang="en-US" sz="1200" dirty="0"/>
              <a:t>        </a:t>
            </a:r>
            <a:r>
              <a:rPr lang="ko-KR" altLang="en-US" sz="1200" b="1" dirty="0">
                <a:solidFill>
                  <a:srgbClr val="0000FF"/>
                </a:solidFill>
              </a:rPr>
              <a:t>self.get_com()</a:t>
            </a:r>
          </a:p>
          <a:p>
            <a:pPr>
              <a:lnSpc>
                <a:spcPts val="1300"/>
              </a:lnSpc>
            </a:pPr>
            <a:r>
              <a:rPr lang="ko-KR" altLang="en-US" sz="1200" dirty="0" smtClean="0"/>
              <a:t>        app.ConnectButton.clicked.connect(self.connect_serial</a:t>
            </a:r>
            <a:r>
              <a:rPr lang="ko-KR" altLang="en-US" sz="1200" dirty="0"/>
              <a:t>)</a:t>
            </a:r>
          </a:p>
          <a:p>
            <a:pPr>
              <a:lnSpc>
                <a:spcPts val="1300"/>
              </a:lnSpc>
            </a:pPr>
            <a:r>
              <a:rPr lang="ko-KR" altLang="en-US" sz="1200" dirty="0"/>
              <a:t>        app.Send_Button.clicked.connect(self.sendUart)</a:t>
            </a:r>
          </a:p>
          <a:p>
            <a:pPr>
              <a:lnSpc>
                <a:spcPts val="1300"/>
              </a:lnSpc>
            </a:pPr>
            <a:endParaRPr lang="ko-KR" altLang="en-US" sz="1200" dirty="0"/>
          </a:p>
          <a:p>
            <a:pPr>
              <a:lnSpc>
                <a:spcPts val="1300"/>
              </a:lnSpc>
            </a:pPr>
            <a:r>
              <a:rPr lang="ko-KR" altLang="en-US" sz="1200" dirty="0"/>
              <a:t>        self.uart =None</a:t>
            </a:r>
          </a:p>
          <a:p>
            <a:pPr>
              <a:lnSpc>
                <a:spcPts val="1300"/>
              </a:lnSpc>
            </a:pPr>
            <a:endParaRPr lang="ko-KR" altLang="en-US" sz="1200" dirty="0"/>
          </a:p>
          <a:p>
            <a:pPr>
              <a:lnSpc>
                <a:spcPts val="1300"/>
              </a:lnSpc>
            </a:pPr>
            <a:r>
              <a:rPr lang="ko-KR" altLang="en-US" sz="1200" dirty="0"/>
              <a:t>    </a:t>
            </a:r>
            <a:r>
              <a:rPr lang="ko-KR" altLang="en-US" sz="1200" b="1" dirty="0">
                <a:solidFill>
                  <a:srgbClr val="0000FF"/>
                </a:solidFill>
              </a:rPr>
              <a:t>def get_com(self):</a:t>
            </a:r>
          </a:p>
          <a:p>
            <a:pPr>
              <a:lnSpc>
                <a:spcPts val="1300"/>
              </a:lnSpc>
            </a:pPr>
            <a:r>
              <a:rPr lang="ko-KR" altLang="en-US" sz="1200" dirty="0"/>
              <a:t>        if sys.platform.startswith('linux') or sys.platform.startswith('cygwin'):</a:t>
            </a:r>
          </a:p>
          <a:p>
            <a:pPr>
              <a:lnSpc>
                <a:spcPts val="1300"/>
              </a:lnSpc>
            </a:pPr>
            <a:r>
              <a:rPr lang="ko-KR" altLang="en-US" sz="1200" dirty="0"/>
              <a:t>            self.isLinux = True</a:t>
            </a:r>
          </a:p>
          <a:p>
            <a:pPr>
              <a:lnSpc>
                <a:spcPts val="1300"/>
              </a:lnSpc>
            </a:pPr>
            <a:r>
              <a:rPr lang="ko-KR" altLang="en-US" sz="1200" dirty="0"/>
              <a:t>        else:</a:t>
            </a:r>
          </a:p>
          <a:p>
            <a:pPr>
              <a:lnSpc>
                <a:spcPts val="1300"/>
              </a:lnSpc>
            </a:pPr>
            <a:r>
              <a:rPr lang="ko-KR" altLang="en-US" sz="1200" dirty="0"/>
              <a:t>            self.isLinux = False</a:t>
            </a:r>
          </a:p>
          <a:p>
            <a:pPr>
              <a:lnSpc>
                <a:spcPts val="1300"/>
              </a:lnSpc>
            </a:pPr>
            <a:endParaRPr lang="ko-KR" altLang="en-US" sz="1200" dirty="0"/>
          </a:p>
          <a:p>
            <a:pPr>
              <a:lnSpc>
                <a:spcPts val="1300"/>
              </a:lnSpc>
            </a:pPr>
            <a:r>
              <a:rPr lang="ko-KR" altLang="en-US" sz="1200" dirty="0"/>
              <a:t>        COM_Ports=self.serial_ports()   </a:t>
            </a:r>
          </a:p>
          <a:p>
            <a:pPr>
              <a:lnSpc>
                <a:spcPts val="1300"/>
              </a:lnSpc>
            </a:pPr>
            <a:r>
              <a:rPr lang="ko-KR" altLang="en-US" sz="1200" dirty="0"/>
              <a:t>        for port in COM_Ports:</a:t>
            </a:r>
          </a:p>
          <a:p>
            <a:pPr>
              <a:lnSpc>
                <a:spcPts val="1300"/>
              </a:lnSpc>
            </a:pPr>
            <a:r>
              <a:rPr lang="ko-KR" altLang="en-US" sz="1200" dirty="0"/>
              <a:t>            if port.find('COM') &gt; -1:</a:t>
            </a:r>
          </a:p>
          <a:p>
            <a:pPr>
              <a:lnSpc>
                <a:spcPts val="1300"/>
              </a:lnSpc>
            </a:pPr>
            <a:r>
              <a:rPr lang="ko-KR" altLang="en-US" sz="1200" dirty="0"/>
              <a:t>                self.connect_port.append(port)</a:t>
            </a:r>
          </a:p>
          <a:p>
            <a:pPr>
              <a:lnSpc>
                <a:spcPts val="1300"/>
              </a:lnSpc>
            </a:pPr>
            <a:r>
              <a:rPr lang="ko-KR" altLang="en-US" sz="1200" dirty="0"/>
              <a:t>        print (self.connect_port)   </a:t>
            </a:r>
          </a:p>
          <a:p>
            <a:pPr>
              <a:lnSpc>
                <a:spcPts val="1300"/>
              </a:lnSpc>
            </a:pPr>
            <a:r>
              <a:rPr lang="ko-KR" altLang="en-US" sz="1200" dirty="0"/>
              <a:t>        for comport in self.connect_port:</a:t>
            </a:r>
          </a:p>
          <a:p>
            <a:pPr>
              <a:lnSpc>
                <a:spcPts val="1300"/>
              </a:lnSpc>
            </a:pPr>
            <a:r>
              <a:rPr lang="ko-KR" altLang="en-US" sz="1200" dirty="0"/>
              <a:t>            app.comboBox.addItem(comport)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085184"/>
            <a:ext cx="1209675" cy="1047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0152" y="4797152"/>
            <a:ext cx="2432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rgbClr val="C00000"/>
                </a:solidFill>
              </a:rPr>
              <a:t># </a:t>
            </a:r>
            <a:r>
              <a:rPr lang="ko-KR" altLang="en-US" sz="1200" b="1" smtClean="0">
                <a:solidFill>
                  <a:srgbClr val="C00000"/>
                </a:solidFill>
              </a:rPr>
              <a:t>유효한 </a:t>
            </a:r>
            <a:r>
              <a:rPr lang="en-US" altLang="ko-KR" sz="1200" b="1" smtClean="0">
                <a:solidFill>
                  <a:srgbClr val="C00000"/>
                </a:solidFill>
              </a:rPr>
              <a:t>Com port</a:t>
            </a:r>
            <a:r>
              <a:rPr lang="ko-KR" altLang="en-US" sz="1200" b="1" smtClean="0">
                <a:solidFill>
                  <a:srgbClr val="C00000"/>
                </a:solidFill>
              </a:rPr>
              <a:t>를 찾는 함수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366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>
              <a:buFont typeface="Wingdings" pitchFamily="2" charset="2"/>
              <a:buChar char="§"/>
            </a:pPr>
            <a:r>
              <a:rPr lang="en-US" altLang="ko-KR" sz="2000" b="1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>
                <a:solidFill>
                  <a:schemeClr val="tx1"/>
                </a:solidFill>
                <a:latin typeface="+mn-ea"/>
              </a:rPr>
              <a:t>Serial Test Program : </a:t>
            </a:r>
            <a:r>
              <a:rPr lang="en-US" altLang="ko-KR" sz="2000" b="1" smtClean="0">
                <a:solidFill>
                  <a:schemeClr val="tx1"/>
                </a:solidFill>
                <a:latin typeface="+mn-ea"/>
              </a:rPr>
              <a:t>serial_test1.py</a:t>
            </a:r>
            <a:endParaRPr lang="ko-KR" altLang="en-US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90872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>
                <a:solidFill>
                  <a:srgbClr val="0000FF"/>
                </a:solidFill>
              </a:rPr>
              <a:t>def run(self, loop):</a:t>
            </a:r>
          </a:p>
          <a:p>
            <a:r>
              <a:rPr lang="ko-KR" altLang="en-US" sz="1200"/>
              <a:t>        try:</a:t>
            </a:r>
          </a:p>
          <a:p>
            <a:r>
              <a:rPr lang="ko-KR" altLang="en-US" sz="1200"/>
              <a:t>            loop.run_forever()</a:t>
            </a:r>
          </a:p>
          <a:p>
            <a:r>
              <a:rPr lang="ko-KR" altLang="en-US" sz="1200"/>
              <a:t>        except KeyboardInterrupt:</a:t>
            </a:r>
          </a:p>
          <a:p>
            <a:r>
              <a:rPr lang="ko-KR" altLang="en-US" sz="1200"/>
              <a:t>            pass</a:t>
            </a:r>
          </a:p>
          <a:p>
            <a:r>
              <a:rPr lang="ko-KR" altLang="en-US" sz="1200"/>
              <a:t>        print("Closed Uart trhead!")</a:t>
            </a:r>
          </a:p>
          <a:p>
            <a:endParaRPr lang="ko-KR" altLang="en-US" sz="1200"/>
          </a:p>
          <a:p>
            <a:endParaRPr lang="ko-KR" altLang="en-US" sz="1200"/>
          </a:p>
          <a:p>
            <a:r>
              <a:rPr lang="ko-KR" altLang="en-US" sz="1200" b="1" smtClean="0">
                <a:solidFill>
                  <a:srgbClr val="C00000"/>
                </a:solidFill>
              </a:rPr>
              <a:t>def </a:t>
            </a:r>
            <a:r>
              <a:rPr lang="ko-KR" altLang="en-US" sz="1200" b="1">
                <a:solidFill>
                  <a:srgbClr val="C00000"/>
                </a:solidFill>
              </a:rPr>
              <a:t>connect_serial(self, text):</a:t>
            </a:r>
          </a:p>
          <a:p>
            <a:r>
              <a:rPr lang="ko-KR" altLang="en-US" sz="1200"/>
              <a:t>        self.loop = asyncio.new_event_loop()</a:t>
            </a:r>
          </a:p>
          <a:p>
            <a:r>
              <a:rPr lang="ko-KR" altLang="en-US" sz="1200"/>
              <a:t>        asyncio.set_event_loop(self.loop)</a:t>
            </a:r>
          </a:p>
          <a:p>
            <a:endParaRPr lang="ko-KR" altLang="en-US" sz="1200"/>
          </a:p>
          <a:p>
            <a:r>
              <a:rPr lang="ko-KR" altLang="en-US" sz="1200"/>
              <a:t>        com_no = str(app.comboBox.currentText())</a:t>
            </a:r>
          </a:p>
          <a:p>
            <a:r>
              <a:rPr lang="ko-KR" altLang="en-US" sz="1200"/>
              <a:t>        print (com_no)</a:t>
            </a:r>
          </a:p>
          <a:p>
            <a:endParaRPr lang="ko-KR" altLang="en-US" sz="1200"/>
          </a:p>
          <a:p>
            <a:r>
              <a:rPr lang="ko-KR" altLang="en-US" sz="1200"/>
              <a:t>        if self.isLinux:</a:t>
            </a:r>
          </a:p>
          <a:p>
            <a:r>
              <a:rPr lang="ko-KR" altLang="en-US" sz="1200"/>
              <a:t>            </a:t>
            </a:r>
            <a:r>
              <a:rPr lang="ko-KR" altLang="en-US" sz="1100"/>
              <a:t>self.coro = serial_asyncio.create_serial_connection(self.loop, lambda: UartProtocol(self.app), self.mcuPort, baudrate=115200)</a:t>
            </a:r>
          </a:p>
          <a:p>
            <a:r>
              <a:rPr lang="ko-KR" altLang="en-US" sz="1200"/>
              <a:t>            print('Connected mcu port = '+self.mcuPort)</a:t>
            </a:r>
          </a:p>
          <a:p>
            <a:r>
              <a:rPr lang="ko-KR" altLang="en-US" sz="1200"/>
              <a:t>        else:</a:t>
            </a:r>
          </a:p>
          <a:p>
            <a:r>
              <a:rPr lang="ko-KR" altLang="en-US" sz="1200"/>
              <a:t>            print('com connect')</a:t>
            </a:r>
          </a:p>
          <a:p>
            <a:r>
              <a:rPr lang="ko-KR" altLang="en-US" sz="1200"/>
              <a:t>            self.coro = serial_asyncio.create_serial_connection(self.loop, lambda: UartProtocol(self), com_no, baudrate=115200)</a:t>
            </a:r>
          </a:p>
          <a:p>
            <a:r>
              <a:rPr lang="ko-KR" altLang="en-US" sz="1200"/>
              <a:t>        self.loop.run_until_complete(self.coro)</a:t>
            </a:r>
          </a:p>
          <a:p>
            <a:endParaRPr lang="ko-KR" altLang="en-US" sz="1200"/>
          </a:p>
          <a:p>
            <a:r>
              <a:rPr lang="ko-KR" altLang="en-US" sz="1200" b="1">
                <a:solidFill>
                  <a:srgbClr val="0000FF"/>
                </a:solidFill>
              </a:rPr>
              <a:t>        t = Thread(target=self.run, args=(self.loop,))</a:t>
            </a:r>
          </a:p>
          <a:p>
            <a:r>
              <a:rPr lang="ko-KR" altLang="en-US" sz="1200"/>
              <a:t>        t.start()</a:t>
            </a:r>
          </a:p>
          <a:p>
            <a:endParaRPr lang="ko-KR" altLang="en-US" sz="1200"/>
          </a:p>
          <a:p>
            <a:r>
              <a:rPr lang="ko-KR" altLang="en-US" sz="1200"/>
              <a:t>        #self.loop.call_soon_threadsafe(asyncio.async , self.coro)</a:t>
            </a:r>
          </a:p>
          <a:p>
            <a:r>
              <a:rPr lang="ko-KR" altLang="en-US" sz="1200"/>
              <a:t>        pass</a:t>
            </a:r>
          </a:p>
          <a:p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xmlns="" val="361582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>
              <a:buFont typeface="Wingdings" pitchFamily="2" charset="2"/>
              <a:buChar char="§"/>
            </a:pPr>
            <a:r>
              <a:rPr lang="en-US" altLang="ko-KR" sz="2000" b="1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>
                <a:solidFill>
                  <a:schemeClr val="tx1"/>
                </a:solidFill>
                <a:latin typeface="+mn-ea"/>
              </a:rPr>
              <a:t>Serial Test Program : </a:t>
            </a:r>
            <a:r>
              <a:rPr lang="en-US" altLang="ko-KR" sz="2000" b="1" smtClean="0">
                <a:solidFill>
                  <a:schemeClr val="tx1"/>
                </a:solidFill>
                <a:latin typeface="+mn-ea"/>
              </a:rPr>
              <a:t>serial_test1.py</a:t>
            </a:r>
            <a:endParaRPr lang="ko-KR" altLang="en-US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692696"/>
            <a:ext cx="712879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def </a:t>
            </a:r>
            <a:r>
              <a:rPr lang="en-US" altLang="ko-KR" sz="1200" b="1" dirty="0" err="1">
                <a:solidFill>
                  <a:srgbClr val="C00000"/>
                </a:solidFill>
              </a:rPr>
              <a:t>serial_ports</a:t>
            </a:r>
            <a:r>
              <a:rPr lang="en-US" altLang="ko-KR" sz="1200" b="1" dirty="0">
                <a:solidFill>
                  <a:srgbClr val="C00000"/>
                </a:solidFill>
              </a:rPr>
              <a:t>(self):  </a:t>
            </a:r>
          </a:p>
          <a:p>
            <a:r>
              <a:rPr lang="en-US" altLang="ko-KR" sz="1200" b="1" dirty="0"/>
              <a:t>        if </a:t>
            </a:r>
            <a:r>
              <a:rPr lang="en-US" altLang="ko-KR" sz="1200" b="1" dirty="0" err="1"/>
              <a:t>sys.platform.startswith</a:t>
            </a:r>
            <a:r>
              <a:rPr lang="en-US" altLang="ko-KR" sz="1200" b="1" dirty="0"/>
              <a:t>('win'):   </a:t>
            </a:r>
          </a:p>
          <a:p>
            <a:r>
              <a:rPr lang="en-US" altLang="ko-KR" sz="1200" b="1" dirty="0"/>
              <a:t>            ports = ['COM%s' % 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 + 1) for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 in range(256)]   </a:t>
            </a:r>
          </a:p>
          <a:p>
            <a:r>
              <a:rPr lang="en-US" altLang="ko-KR" sz="1200" b="1" dirty="0"/>
              <a:t>        </a:t>
            </a:r>
            <a:r>
              <a:rPr lang="en-US" altLang="ko-KR" sz="1200" b="1" dirty="0" err="1"/>
              <a:t>elif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sys.platform.startswith</a:t>
            </a:r>
            <a:r>
              <a:rPr lang="en-US" altLang="ko-KR" sz="1200" b="1" dirty="0"/>
              <a:t>('</a:t>
            </a:r>
            <a:r>
              <a:rPr lang="en-US" altLang="ko-KR" sz="1200" b="1" dirty="0" err="1"/>
              <a:t>linux</a:t>
            </a:r>
            <a:r>
              <a:rPr lang="en-US" altLang="ko-KR" sz="1200" b="1" dirty="0"/>
              <a:t>') or </a:t>
            </a:r>
            <a:r>
              <a:rPr lang="en-US" altLang="ko-KR" sz="1200" b="1" dirty="0" err="1"/>
              <a:t>sys.platform.startswith</a:t>
            </a:r>
            <a:r>
              <a:rPr lang="en-US" altLang="ko-KR" sz="1200" b="1" dirty="0"/>
              <a:t>('</a:t>
            </a:r>
            <a:r>
              <a:rPr lang="en-US" altLang="ko-KR" sz="1200" b="1" dirty="0" err="1"/>
              <a:t>cygwin</a:t>
            </a:r>
            <a:r>
              <a:rPr lang="en-US" altLang="ko-KR" sz="1200" b="1" dirty="0"/>
              <a:t>'):   </a:t>
            </a:r>
          </a:p>
          <a:p>
            <a:r>
              <a:rPr lang="en-US" altLang="ko-KR" sz="1200" b="1" dirty="0"/>
              <a:t>            # this excludes your current terminal "/dev/</a:t>
            </a:r>
            <a:r>
              <a:rPr lang="en-US" altLang="ko-KR" sz="1200" b="1" dirty="0" err="1"/>
              <a:t>tty</a:t>
            </a:r>
            <a:r>
              <a:rPr lang="en-US" altLang="ko-KR" sz="1200" b="1" dirty="0"/>
              <a:t>"   </a:t>
            </a:r>
          </a:p>
          <a:p>
            <a:r>
              <a:rPr lang="en-US" altLang="ko-KR" sz="1200" b="1" dirty="0"/>
              <a:t>            ports = </a:t>
            </a:r>
            <a:r>
              <a:rPr lang="en-US" altLang="ko-KR" sz="1200" b="1" dirty="0" err="1"/>
              <a:t>glob.glob</a:t>
            </a:r>
            <a:r>
              <a:rPr lang="en-US" altLang="ko-KR" sz="1200" b="1" dirty="0"/>
              <a:t>('/dev/</a:t>
            </a:r>
            <a:r>
              <a:rPr lang="en-US" altLang="ko-KR" sz="1200" b="1" dirty="0" err="1"/>
              <a:t>tty</a:t>
            </a:r>
            <a:r>
              <a:rPr lang="en-US" altLang="ko-KR" sz="1200" b="1" dirty="0"/>
              <a:t>[A-</a:t>
            </a:r>
            <a:r>
              <a:rPr lang="en-US" altLang="ko-KR" sz="1200" b="1" dirty="0" err="1"/>
              <a:t>Za</a:t>
            </a:r>
            <a:r>
              <a:rPr lang="en-US" altLang="ko-KR" sz="1200" b="1" dirty="0"/>
              <a:t>-z]*')   </a:t>
            </a:r>
          </a:p>
          <a:p>
            <a:r>
              <a:rPr lang="en-US" altLang="ko-KR" sz="1200" b="1" dirty="0"/>
              <a:t>        </a:t>
            </a:r>
            <a:r>
              <a:rPr lang="en-US" altLang="ko-KR" sz="1200" b="1" dirty="0" err="1"/>
              <a:t>elif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sys.platform.startswith</a:t>
            </a:r>
            <a:r>
              <a:rPr lang="en-US" altLang="ko-KR" sz="1200" b="1" dirty="0"/>
              <a:t>('</a:t>
            </a:r>
            <a:r>
              <a:rPr lang="en-US" altLang="ko-KR" sz="1200" b="1" dirty="0" err="1"/>
              <a:t>darwin</a:t>
            </a:r>
            <a:r>
              <a:rPr lang="en-US" altLang="ko-KR" sz="1200" b="1" dirty="0"/>
              <a:t>'):   </a:t>
            </a:r>
          </a:p>
          <a:p>
            <a:r>
              <a:rPr lang="en-US" altLang="ko-KR" sz="1200" b="1" dirty="0"/>
              <a:t>            ports = </a:t>
            </a:r>
            <a:r>
              <a:rPr lang="en-US" altLang="ko-KR" sz="1200" b="1" dirty="0" err="1"/>
              <a:t>glob.glob</a:t>
            </a:r>
            <a:r>
              <a:rPr lang="en-US" altLang="ko-KR" sz="1200" b="1" dirty="0"/>
              <a:t>('/dev/tty.*')   </a:t>
            </a:r>
          </a:p>
          <a:p>
            <a:r>
              <a:rPr lang="en-US" altLang="ko-KR" sz="1200" b="1" dirty="0"/>
              <a:t>        else:   </a:t>
            </a:r>
          </a:p>
          <a:p>
            <a:r>
              <a:rPr lang="en-US" altLang="ko-KR" sz="1200" b="1" dirty="0"/>
              <a:t>            raise </a:t>
            </a:r>
            <a:r>
              <a:rPr lang="en-US" altLang="ko-KR" sz="1200" b="1" dirty="0" err="1"/>
              <a:t>EnvironmentError</a:t>
            </a:r>
            <a:r>
              <a:rPr lang="en-US" altLang="ko-KR" sz="1200" b="1" dirty="0"/>
              <a:t>('Unsupported platform')   </a:t>
            </a:r>
          </a:p>
          <a:p>
            <a:r>
              <a:rPr lang="en-US" altLang="ko-KR" sz="1200" b="1" dirty="0"/>
              <a:t>        result = []   </a:t>
            </a:r>
          </a:p>
          <a:p>
            <a:r>
              <a:rPr lang="en-US" altLang="ko-KR" sz="1200" b="1" dirty="0"/>
              <a:t>        for port in ports:   </a:t>
            </a:r>
          </a:p>
          <a:p>
            <a:r>
              <a:rPr lang="en-US" altLang="ko-KR" sz="1200" b="1" dirty="0"/>
              <a:t>            try:   </a:t>
            </a:r>
          </a:p>
          <a:p>
            <a:r>
              <a:rPr lang="en-US" altLang="ko-KR" sz="1200" b="1" dirty="0"/>
              <a:t>                s = </a:t>
            </a:r>
            <a:r>
              <a:rPr lang="en-US" altLang="ko-KR" sz="1200" b="1" dirty="0" err="1"/>
              <a:t>serial.Serial</a:t>
            </a:r>
            <a:r>
              <a:rPr lang="en-US" altLang="ko-KR" sz="1200" b="1" dirty="0"/>
              <a:t>(port)   </a:t>
            </a:r>
          </a:p>
          <a:p>
            <a:r>
              <a:rPr lang="en-US" altLang="ko-KR" sz="1200" b="1" dirty="0"/>
              <a:t>                </a:t>
            </a:r>
            <a:r>
              <a:rPr lang="en-US" altLang="ko-KR" sz="1200" b="1" dirty="0" err="1"/>
              <a:t>s.close</a:t>
            </a:r>
            <a:r>
              <a:rPr lang="en-US" altLang="ko-KR" sz="1200" b="1" dirty="0"/>
              <a:t>()   </a:t>
            </a:r>
          </a:p>
          <a:p>
            <a:r>
              <a:rPr lang="en-US" altLang="ko-KR" sz="1200" b="1" dirty="0"/>
              <a:t>                </a:t>
            </a:r>
            <a:r>
              <a:rPr lang="en-US" altLang="ko-KR" sz="1200" b="1" dirty="0" err="1"/>
              <a:t>result.append</a:t>
            </a:r>
            <a:r>
              <a:rPr lang="en-US" altLang="ko-KR" sz="1200" b="1" dirty="0"/>
              <a:t>(port)   </a:t>
            </a:r>
          </a:p>
          <a:p>
            <a:r>
              <a:rPr lang="en-US" altLang="ko-KR" sz="1200" b="1" dirty="0"/>
              <a:t>            except (</a:t>
            </a:r>
            <a:r>
              <a:rPr lang="en-US" altLang="ko-KR" sz="1200" b="1" dirty="0" err="1"/>
              <a:t>OSError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serial.SerialException</a:t>
            </a:r>
            <a:r>
              <a:rPr lang="en-US" altLang="ko-KR" sz="1200" b="1" dirty="0"/>
              <a:t>):  </a:t>
            </a:r>
          </a:p>
          <a:p>
            <a:r>
              <a:rPr lang="en-US" altLang="ko-KR" sz="1200" b="1" dirty="0"/>
              <a:t>                pass</a:t>
            </a:r>
          </a:p>
          <a:p>
            <a:r>
              <a:rPr lang="en-US" altLang="ko-KR" sz="1200" b="1" dirty="0" smtClean="0"/>
              <a:t>        return </a:t>
            </a:r>
            <a:r>
              <a:rPr lang="en-US" altLang="ko-KR" sz="1200" b="1" dirty="0"/>
              <a:t>result</a:t>
            </a:r>
          </a:p>
          <a:p>
            <a:endParaRPr lang="en-US" altLang="ko-KR" sz="1200" b="1" dirty="0"/>
          </a:p>
          <a:p>
            <a:r>
              <a:rPr lang="en-US" altLang="ko-KR" sz="1200" b="1" dirty="0" smtClean="0"/>
              <a:t>def </a:t>
            </a:r>
            <a:r>
              <a:rPr lang="en-US" altLang="ko-KR" sz="1200" b="1" dirty="0" err="1"/>
              <a:t>printLog</a:t>
            </a:r>
            <a:r>
              <a:rPr lang="en-US" altLang="ko-KR" sz="1200" b="1" dirty="0"/>
              <a:t>(self, </a:t>
            </a:r>
            <a:r>
              <a:rPr lang="en-US" altLang="ko-KR" sz="1200" b="1" dirty="0" err="1"/>
              <a:t>msg</a:t>
            </a:r>
            <a:r>
              <a:rPr lang="en-US" altLang="ko-KR" sz="1200" b="1" dirty="0"/>
              <a:t>):</a:t>
            </a:r>
          </a:p>
          <a:p>
            <a:r>
              <a:rPr lang="en-US" altLang="ko-KR" sz="1200" b="1" dirty="0"/>
              <a:t>        print('&lt;{!r}&gt; {!r}'.format(</a:t>
            </a:r>
            <a:r>
              <a:rPr lang="en-US" altLang="ko-KR" sz="1200" b="1" dirty="0" err="1"/>
              <a:t>self.getTimeStamp</a:t>
            </a:r>
            <a:r>
              <a:rPr lang="en-US" altLang="ko-KR" sz="1200" b="1" dirty="0"/>
              <a:t>(), </a:t>
            </a:r>
            <a:r>
              <a:rPr lang="en-US" altLang="ko-KR" sz="1200" b="1" dirty="0" err="1"/>
              <a:t>msg</a:t>
            </a:r>
            <a:r>
              <a:rPr lang="en-US" altLang="ko-KR" sz="1200" b="1" dirty="0" smtClean="0"/>
              <a:t>))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 smtClean="0">
                <a:solidFill>
                  <a:srgbClr val="C00000"/>
                </a:solidFill>
              </a:rPr>
              <a:t>def </a:t>
            </a:r>
            <a:r>
              <a:rPr lang="en-US" altLang="ko-KR" sz="1200" b="1" dirty="0" err="1">
                <a:solidFill>
                  <a:srgbClr val="C00000"/>
                </a:solidFill>
              </a:rPr>
              <a:t>sendUart</a:t>
            </a:r>
            <a:r>
              <a:rPr lang="en-US" altLang="ko-KR" sz="1200" b="1" dirty="0">
                <a:solidFill>
                  <a:srgbClr val="C00000"/>
                </a:solidFill>
              </a:rPr>
              <a:t>(self):</a:t>
            </a:r>
          </a:p>
          <a:p>
            <a:r>
              <a:rPr lang="en-US" altLang="ko-KR" sz="1200" b="1" dirty="0"/>
              <a:t>        </a:t>
            </a:r>
            <a:r>
              <a:rPr lang="en-US" altLang="ko-KR" sz="1200" b="1" dirty="0" err="1"/>
              <a:t>msg</a:t>
            </a:r>
            <a:r>
              <a:rPr lang="en-US" altLang="ko-KR" sz="1200" b="1" dirty="0"/>
              <a:t>=</a:t>
            </a:r>
            <a:r>
              <a:rPr lang="en-US" altLang="ko-KR" sz="1200" b="1" dirty="0" err="1"/>
              <a:t>app.Send_Edit.text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        print (</a:t>
            </a:r>
            <a:r>
              <a:rPr lang="en-US" altLang="ko-KR" sz="1200" b="1" dirty="0" err="1"/>
              <a:t>msg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/>
              <a:t>        if </a:t>
            </a:r>
            <a:r>
              <a:rPr lang="en-US" altLang="ko-KR" sz="1200" b="1" dirty="0" err="1"/>
              <a:t>self.uart</a:t>
            </a:r>
            <a:r>
              <a:rPr lang="en-US" altLang="ko-KR" sz="1200" b="1" dirty="0"/>
              <a:t> != None:            </a:t>
            </a:r>
          </a:p>
          <a:p>
            <a:r>
              <a:rPr lang="en-US" altLang="ko-KR" sz="1200" b="1" dirty="0"/>
              <a:t>            </a:t>
            </a:r>
            <a:r>
              <a:rPr lang="en-US" altLang="ko-KR" sz="1200" b="1" dirty="0" err="1"/>
              <a:t>self.uart.write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msg.encode</a:t>
            </a:r>
            <a:r>
              <a:rPr lang="en-US" altLang="ko-KR" sz="1200" b="1" dirty="0"/>
              <a:t>())        </a:t>
            </a:r>
          </a:p>
          <a:p>
            <a:r>
              <a:rPr lang="en-US" altLang="ko-KR" sz="1200" b="1" dirty="0"/>
              <a:t>            print ('Finished Send')</a:t>
            </a:r>
          </a:p>
          <a:p>
            <a:r>
              <a:rPr lang="en-US" altLang="ko-KR" sz="1200" b="1" dirty="0"/>
              <a:t>        else : </a:t>
            </a:r>
          </a:p>
          <a:p>
            <a:r>
              <a:rPr lang="en-US" altLang="ko-KR" sz="1200" b="1" dirty="0"/>
              <a:t>            print ('Not Connected</a:t>
            </a:r>
            <a:r>
              <a:rPr lang="en-US" altLang="ko-KR" sz="1200" b="1" dirty="0" smtClean="0"/>
              <a:t>')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25995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>
              <a:buFont typeface="Wingdings" pitchFamily="2" charset="2"/>
              <a:buChar char="§"/>
            </a:pPr>
            <a:r>
              <a:rPr lang="en-US" altLang="ko-KR" sz="2000" b="1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>
                <a:solidFill>
                  <a:schemeClr val="tx1"/>
                </a:solidFill>
                <a:latin typeface="+mn-ea"/>
              </a:rPr>
              <a:t>Serial Test Program : </a:t>
            </a:r>
            <a:r>
              <a:rPr lang="en-US" altLang="ko-KR" sz="2000" b="1" smtClean="0">
                <a:solidFill>
                  <a:schemeClr val="tx1"/>
                </a:solidFill>
                <a:latin typeface="+mn-ea"/>
              </a:rPr>
              <a:t>serial_test1.py</a:t>
            </a:r>
            <a:endParaRPr lang="ko-KR" altLang="en-US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764704"/>
            <a:ext cx="712879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</a:rPr>
              <a:t>UartProtocol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en-US" altLang="ko-KR" sz="1600" b="1" dirty="0" err="1">
                <a:solidFill>
                  <a:srgbClr val="C00000"/>
                </a:solidFill>
              </a:rPr>
              <a:t>asyncio.Protocol</a:t>
            </a:r>
            <a:r>
              <a:rPr lang="en-US" altLang="ko-KR" sz="1600" b="1" dirty="0">
                <a:solidFill>
                  <a:srgbClr val="C00000"/>
                </a:solidFill>
              </a:rPr>
              <a:t>):</a:t>
            </a:r>
          </a:p>
          <a:p>
            <a:r>
              <a:rPr lang="en-US" altLang="ko-KR" sz="1600" dirty="0"/>
              <a:t>    def __init__(self, app):</a:t>
            </a:r>
          </a:p>
          <a:p>
            <a:r>
              <a:rPr lang="en-US" altLang="ko-KR" sz="1600" dirty="0"/>
              <a:t>        self.app = app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def </a:t>
            </a:r>
            <a:r>
              <a:rPr lang="en-US" altLang="ko-KR" sz="1600" dirty="0" err="1"/>
              <a:t>connection_made</a:t>
            </a:r>
            <a:r>
              <a:rPr lang="en-US" altLang="ko-KR" sz="1600" dirty="0"/>
              <a:t>(self, transport):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self.transport</a:t>
            </a:r>
            <a:r>
              <a:rPr lang="en-US" altLang="ko-KR" sz="1600" dirty="0"/>
              <a:t> = transport</a:t>
            </a:r>
          </a:p>
          <a:p>
            <a:r>
              <a:rPr lang="en-US" altLang="ko-KR" sz="1600" dirty="0"/>
              <a:t>        print('port opened', transport)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transport.serial.rts</a:t>
            </a:r>
            <a:r>
              <a:rPr lang="en-US" altLang="ko-KR" sz="1600" dirty="0"/>
              <a:t> = </a:t>
            </a:r>
            <a:r>
              <a:rPr lang="en-US" altLang="ko-KR" sz="1600" dirty="0" smtClean="0"/>
              <a:t>False</a:t>
            </a:r>
            <a:endParaRPr lang="en-US" altLang="ko-KR" sz="1600" dirty="0"/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/>
              <a:t>self.app.uart</a:t>
            </a:r>
            <a:r>
              <a:rPr lang="en-US" altLang="ko-KR" sz="1600" dirty="0"/>
              <a:t> = transport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def </a:t>
            </a:r>
            <a:r>
              <a:rPr lang="en-US" altLang="ko-KR" sz="1600" dirty="0" err="1"/>
              <a:t>data_received</a:t>
            </a:r>
            <a:r>
              <a:rPr lang="en-US" altLang="ko-KR" sz="1600" dirty="0"/>
              <a:t>(self, data):</a:t>
            </a:r>
          </a:p>
          <a:p>
            <a:r>
              <a:rPr lang="en-US" altLang="ko-KR" sz="1600" dirty="0"/>
              <a:t>        message = </a:t>
            </a:r>
            <a:r>
              <a:rPr lang="en-US" altLang="ko-KR" sz="1600" dirty="0" err="1"/>
              <a:t>data.decode</a:t>
            </a:r>
            <a:r>
              <a:rPr lang="en-US" altLang="ko-KR" sz="1600" dirty="0"/>
              <a:t>() # </a:t>
            </a:r>
            <a:r>
              <a:rPr lang="en-US" altLang="ko-KR" sz="1600" dirty="0" err="1"/>
              <a:t>repr</a:t>
            </a:r>
            <a:r>
              <a:rPr lang="en-US" altLang="ko-KR" sz="1600" dirty="0"/>
              <a:t>(data)</a:t>
            </a:r>
          </a:p>
          <a:p>
            <a:r>
              <a:rPr lang="en-US" altLang="ko-KR" sz="1600" dirty="0"/>
              <a:t>        print('data received', message)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app.textEdit.append</a:t>
            </a:r>
            <a:r>
              <a:rPr lang="en-US" altLang="ko-KR" sz="1600" dirty="0"/>
              <a:t>(message)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def </a:t>
            </a:r>
            <a:r>
              <a:rPr lang="en-US" altLang="ko-KR" sz="1600" dirty="0" err="1"/>
              <a:t>connection_lost</a:t>
            </a:r>
            <a:r>
              <a:rPr lang="en-US" altLang="ko-KR" sz="1600" dirty="0"/>
              <a:t>(self, </a:t>
            </a:r>
            <a:r>
              <a:rPr lang="en-US" altLang="ko-KR" sz="1600" dirty="0" err="1"/>
              <a:t>exc</a:t>
            </a:r>
            <a:r>
              <a:rPr lang="en-US" altLang="ko-KR" sz="1600" dirty="0"/>
              <a:t>):</a:t>
            </a:r>
          </a:p>
          <a:p>
            <a:r>
              <a:rPr lang="en-US" altLang="ko-KR" sz="1600" dirty="0"/>
              <a:t>        print('port closed')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self.transport.loop.stop</a:t>
            </a:r>
            <a:r>
              <a:rPr lang="en-US" altLang="ko-KR" sz="1600" dirty="0"/>
              <a:t>()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xmlns="" val="23034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>
              <a:buFont typeface="Wingdings" pitchFamily="2" charset="2"/>
              <a:buChar char="§"/>
            </a:pPr>
            <a:r>
              <a:rPr lang="en-US" altLang="ko-KR" sz="2000" b="1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>
                <a:solidFill>
                  <a:schemeClr val="tx1"/>
                </a:solidFill>
                <a:latin typeface="+mn-ea"/>
              </a:rPr>
              <a:t>Serial Test Program : </a:t>
            </a:r>
            <a:r>
              <a:rPr lang="en-US" altLang="ko-KR" sz="2000" b="1" smtClean="0">
                <a:solidFill>
                  <a:schemeClr val="tx1"/>
                </a:solidFill>
                <a:latin typeface="+mn-ea"/>
              </a:rPr>
              <a:t>serial_test1.py</a:t>
            </a:r>
            <a:endParaRPr lang="ko-KR" altLang="en-US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908720"/>
            <a:ext cx="7596336" cy="329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b="1" dirty="0" smtClean="0"/>
              <a:t>def </a:t>
            </a:r>
            <a:r>
              <a:rPr lang="en-US" altLang="ko-KR" sz="1200" b="1" dirty="0" err="1" smtClean="0"/>
              <a:t>stopall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UART_Window</a:t>
            </a:r>
            <a:r>
              <a:rPr lang="en-US" altLang="ko-KR" sz="1200" b="1" dirty="0" smtClean="0"/>
              <a:t>):</a:t>
            </a:r>
          </a:p>
          <a:p>
            <a:pPr>
              <a:lnSpc>
                <a:spcPts val="1800"/>
              </a:lnSpc>
            </a:pPr>
            <a:r>
              <a:rPr lang="en-US" altLang="ko-KR" sz="1200" b="1" dirty="0" smtClean="0"/>
              <a:t>    if </a:t>
            </a:r>
            <a:r>
              <a:rPr lang="en-US" altLang="ko-KR" sz="1200" b="1" dirty="0" err="1" smtClean="0"/>
              <a:t>UART_Window.uart</a:t>
            </a:r>
            <a:r>
              <a:rPr lang="en-US" altLang="ko-KR" sz="1200" b="1" dirty="0" smtClean="0"/>
              <a:t> != None:</a:t>
            </a:r>
          </a:p>
          <a:p>
            <a:pPr>
              <a:lnSpc>
                <a:spcPts val="1800"/>
              </a:lnSpc>
            </a:pPr>
            <a:r>
              <a:rPr lang="en-US" altLang="ko-KR" sz="1200" b="1" dirty="0" smtClean="0"/>
              <a:t>        </a:t>
            </a:r>
            <a:r>
              <a:rPr lang="en-US" altLang="ko-KR" sz="1200" b="1" dirty="0" err="1" smtClean="0"/>
              <a:t>UART_Window.uart.close</a:t>
            </a:r>
            <a:r>
              <a:rPr lang="en-US" altLang="ko-KR" sz="1200" b="1" dirty="0" smtClean="0"/>
              <a:t>()</a:t>
            </a:r>
          </a:p>
          <a:p>
            <a:pPr>
              <a:lnSpc>
                <a:spcPts val="1800"/>
              </a:lnSpc>
            </a:pPr>
            <a:endParaRPr lang="en-US" altLang="ko-KR" sz="1200" b="1" dirty="0" smtClean="0"/>
          </a:p>
          <a:p>
            <a:pPr>
              <a:lnSpc>
                <a:spcPts val="1800"/>
              </a:lnSpc>
            </a:pPr>
            <a:r>
              <a:rPr lang="en-US" altLang="ko-KR" sz="1200" b="1" dirty="0" smtClean="0">
                <a:solidFill>
                  <a:srgbClr val="C00000"/>
                </a:solidFill>
              </a:rPr>
              <a:t>if __name__ == '__main__':</a:t>
            </a:r>
          </a:p>
          <a:p>
            <a:pPr>
              <a:lnSpc>
                <a:spcPts val="1800"/>
              </a:lnSpc>
            </a:pPr>
            <a:r>
              <a:rPr lang="en-US" altLang="ko-KR" sz="1200" b="1" dirty="0" smtClean="0"/>
              <a:t>    import sys</a:t>
            </a:r>
          </a:p>
          <a:p>
            <a:pPr>
              <a:lnSpc>
                <a:spcPts val="1800"/>
              </a:lnSpc>
            </a:pPr>
            <a:r>
              <a:rPr lang="en-US" altLang="ko-KR" sz="1200" b="1" dirty="0" smtClean="0"/>
              <a:t>    win = </a:t>
            </a:r>
            <a:r>
              <a:rPr lang="en-US" altLang="ko-KR" sz="1200" b="1" dirty="0" err="1" smtClean="0"/>
              <a:t>QtWidgets.QApplication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sys.argv</a:t>
            </a:r>
            <a:r>
              <a:rPr lang="en-US" altLang="ko-KR" sz="1200" b="1" dirty="0" smtClean="0"/>
              <a:t>)</a:t>
            </a:r>
          </a:p>
          <a:p>
            <a:pPr>
              <a:lnSpc>
                <a:spcPts val="1800"/>
              </a:lnSpc>
            </a:pPr>
            <a:r>
              <a:rPr lang="en-US" altLang="ko-KR" sz="1200" b="1" dirty="0" smtClean="0"/>
              <a:t>    </a:t>
            </a:r>
            <a:r>
              <a:rPr lang="en-US" altLang="ko-KR" sz="1200" b="1" dirty="0" err="1" smtClean="0"/>
              <a:t>MainWindow</a:t>
            </a:r>
            <a:r>
              <a:rPr lang="en-US" altLang="ko-KR" sz="1200" b="1" dirty="0" smtClean="0"/>
              <a:t> = </a:t>
            </a:r>
            <a:r>
              <a:rPr lang="en-US" altLang="ko-KR" sz="1200" b="1" dirty="0" err="1" smtClean="0"/>
              <a:t>QtWidgets.QMainWindow</a:t>
            </a:r>
            <a:r>
              <a:rPr lang="en-US" altLang="ko-KR" sz="1200" b="1" dirty="0" smtClean="0"/>
              <a:t>()</a:t>
            </a:r>
          </a:p>
          <a:p>
            <a:pPr>
              <a:lnSpc>
                <a:spcPts val="1800"/>
              </a:lnSpc>
            </a:pPr>
            <a:r>
              <a:rPr lang="en-US" altLang="ko-KR" sz="1200" b="1" dirty="0" smtClean="0"/>
              <a:t>    app = </a:t>
            </a:r>
            <a:r>
              <a:rPr lang="en-US" altLang="ko-KR" sz="1200" b="1" dirty="0" err="1" smtClean="0"/>
              <a:t>Ui_Dialog</a:t>
            </a:r>
            <a:r>
              <a:rPr lang="en-US" altLang="ko-KR" sz="1200" b="1" dirty="0" smtClean="0"/>
              <a:t>()</a:t>
            </a:r>
          </a:p>
          <a:p>
            <a:pPr>
              <a:lnSpc>
                <a:spcPts val="1800"/>
              </a:lnSpc>
            </a:pPr>
            <a:r>
              <a:rPr lang="en-US" altLang="ko-KR" sz="1200" b="1" dirty="0" smtClean="0"/>
              <a:t>    </a:t>
            </a:r>
            <a:r>
              <a:rPr lang="en-US" altLang="ko-KR" sz="1200" b="1" dirty="0" err="1" smtClean="0"/>
              <a:t>app.setupUi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MainWindow</a:t>
            </a:r>
            <a:r>
              <a:rPr lang="en-US" altLang="ko-KR" sz="1200" b="1" dirty="0" smtClean="0"/>
              <a:t>)         </a:t>
            </a:r>
          </a:p>
          <a:p>
            <a:pPr>
              <a:lnSpc>
                <a:spcPts val="1800"/>
              </a:lnSpc>
            </a:pPr>
            <a:r>
              <a:rPr lang="en-US" altLang="ko-KR" sz="1200" b="1" dirty="0" smtClean="0"/>
              <a:t>    </a:t>
            </a:r>
            <a:r>
              <a:rPr lang="en-US" altLang="ko-KR" sz="1200" b="1" dirty="0" err="1" smtClean="0"/>
              <a:t>UART_Window</a:t>
            </a:r>
            <a:r>
              <a:rPr lang="en-US" altLang="ko-KR" sz="1200" b="1" dirty="0" smtClean="0"/>
              <a:t>=</a:t>
            </a:r>
            <a:r>
              <a:rPr lang="en-US" altLang="ko-KR" sz="1200" b="1" dirty="0" err="1" smtClean="0"/>
              <a:t>UartCom</a:t>
            </a:r>
            <a:r>
              <a:rPr lang="en-US" altLang="ko-KR" sz="1200" b="1" dirty="0" smtClean="0"/>
              <a:t>(app)</a:t>
            </a:r>
          </a:p>
          <a:p>
            <a:pPr>
              <a:lnSpc>
                <a:spcPts val="1800"/>
              </a:lnSpc>
            </a:pPr>
            <a:r>
              <a:rPr lang="en-US" altLang="ko-KR" sz="1200" b="1" dirty="0" smtClean="0"/>
              <a:t>    </a:t>
            </a:r>
            <a:r>
              <a:rPr lang="en-US" altLang="ko-KR" sz="1200" b="1" dirty="0" err="1" smtClean="0"/>
              <a:t>MainWindow.show</a:t>
            </a:r>
            <a:r>
              <a:rPr lang="en-US" altLang="ko-KR" sz="1200" b="1" dirty="0" smtClean="0"/>
              <a:t>() </a:t>
            </a:r>
          </a:p>
          <a:p>
            <a:pPr>
              <a:lnSpc>
                <a:spcPts val="1800"/>
              </a:lnSpc>
            </a:pPr>
            <a:r>
              <a:rPr lang="en-US" altLang="ko-KR" sz="1200" b="1" dirty="0" smtClean="0"/>
              <a:t>    </a:t>
            </a:r>
            <a:r>
              <a:rPr lang="en-US" altLang="ko-KR" sz="1200" b="1" dirty="0" err="1" smtClean="0"/>
              <a:t>win.aboutToQuit.connect</a:t>
            </a:r>
            <a:r>
              <a:rPr lang="en-US" altLang="ko-KR" sz="1200" b="1" dirty="0" smtClean="0"/>
              <a:t>(lambda: </a:t>
            </a:r>
            <a:r>
              <a:rPr lang="en-US" altLang="ko-KR" sz="1200" b="1" dirty="0" err="1" smtClean="0"/>
              <a:t>stopall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UART_Window</a:t>
            </a:r>
            <a:r>
              <a:rPr lang="en-US" altLang="ko-KR" sz="1200" b="1" dirty="0" smtClean="0"/>
              <a:t>))</a:t>
            </a:r>
          </a:p>
          <a:p>
            <a:pPr>
              <a:lnSpc>
                <a:spcPts val="1800"/>
              </a:lnSpc>
            </a:pPr>
            <a:r>
              <a:rPr lang="en-US" altLang="ko-KR" sz="1200" b="1" dirty="0" smtClean="0"/>
              <a:t>    </a:t>
            </a:r>
            <a:r>
              <a:rPr lang="en-US" altLang="ko-KR" sz="1200" b="1" dirty="0" err="1" smtClean="0"/>
              <a:t>sys.exit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win.exec</a:t>
            </a:r>
            <a:r>
              <a:rPr lang="en-US" altLang="ko-KR" sz="1200" b="1" dirty="0" smtClean="0"/>
              <a:t>_())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xmlns="" val="327223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>
              <a:buFont typeface="Wingdings" pitchFamily="2" charset="2"/>
              <a:buChar char="§"/>
            </a:pPr>
            <a:r>
              <a:rPr lang="en-US" altLang="ko-KR" sz="2000" b="1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>
                <a:solidFill>
                  <a:schemeClr val="tx1"/>
                </a:solidFill>
                <a:latin typeface="+mn-ea"/>
              </a:rPr>
              <a:t>Serial Test Program : </a:t>
            </a:r>
            <a:r>
              <a:rPr lang="en-US" altLang="ko-KR" sz="2000" b="1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smtClean="0">
                <a:solidFill>
                  <a:srgbClr val="0000FF"/>
                </a:solidFill>
                <a:latin typeface="+mn-ea"/>
              </a:rPr>
              <a:t>Arduino Program</a:t>
            </a:r>
            <a:endParaRPr lang="ko-KR" altLang="en-US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908720"/>
            <a:ext cx="7596336" cy="4684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dirty="0"/>
              <a:t>char </a:t>
            </a:r>
            <a:r>
              <a:rPr lang="en-US" altLang="ko-KR" sz="1200" dirty="0" err="1"/>
              <a:t>inChar</a:t>
            </a:r>
            <a:r>
              <a:rPr lang="en-US" altLang="ko-KR" sz="1200" dirty="0"/>
              <a:t>;</a:t>
            </a:r>
          </a:p>
          <a:p>
            <a:pPr>
              <a:lnSpc>
                <a:spcPts val="1800"/>
              </a:lnSpc>
            </a:pPr>
            <a:r>
              <a:rPr lang="en-US" altLang="ko-KR" sz="1200" dirty="0"/>
              <a:t> </a:t>
            </a:r>
          </a:p>
          <a:p>
            <a:pPr>
              <a:lnSpc>
                <a:spcPts val="1800"/>
              </a:lnSpc>
            </a:pPr>
            <a:r>
              <a:rPr lang="en-US" altLang="ko-KR" sz="1200" dirty="0" err="1"/>
              <a:t>boolean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stringComplete</a:t>
            </a:r>
            <a:r>
              <a:rPr lang="en-US" altLang="ko-KR" sz="1200" dirty="0"/>
              <a:t> = false;  </a:t>
            </a:r>
          </a:p>
          <a:p>
            <a:pPr>
              <a:lnSpc>
                <a:spcPts val="1800"/>
              </a:lnSpc>
            </a:pPr>
            <a:endParaRPr lang="en-US" altLang="ko-KR" sz="1200" dirty="0"/>
          </a:p>
          <a:p>
            <a:pPr>
              <a:lnSpc>
                <a:spcPts val="1800"/>
              </a:lnSpc>
            </a:pPr>
            <a:r>
              <a:rPr lang="en-US" altLang="ko-KR" sz="1200" dirty="0"/>
              <a:t>void setup() {</a:t>
            </a:r>
          </a:p>
          <a:p>
            <a:pPr>
              <a:lnSpc>
                <a:spcPts val="1800"/>
              </a:lnSpc>
            </a:pPr>
            <a:r>
              <a:rPr lang="en-US" altLang="ko-KR" sz="1200" dirty="0"/>
              <a:t>  </a:t>
            </a:r>
            <a:r>
              <a:rPr lang="en-US" altLang="ko-KR" sz="1200" dirty="0" err="1"/>
              <a:t>Serial.begin</a:t>
            </a:r>
            <a:r>
              <a:rPr lang="en-US" altLang="ko-KR" sz="1200" dirty="0"/>
              <a:t>(115200);</a:t>
            </a:r>
          </a:p>
          <a:p>
            <a:pPr>
              <a:lnSpc>
                <a:spcPts val="1800"/>
              </a:lnSpc>
            </a:pPr>
            <a:r>
              <a:rPr lang="en-US" altLang="ko-KR" sz="1200" dirty="0"/>
              <a:t>}</a:t>
            </a:r>
          </a:p>
          <a:p>
            <a:pPr>
              <a:lnSpc>
                <a:spcPts val="1800"/>
              </a:lnSpc>
            </a:pPr>
            <a:r>
              <a:rPr lang="en-US" altLang="ko-KR" sz="1200" dirty="0"/>
              <a:t>void loop() {</a:t>
            </a:r>
          </a:p>
          <a:p>
            <a:pPr>
              <a:lnSpc>
                <a:spcPts val="1800"/>
              </a:lnSpc>
            </a:pPr>
            <a:r>
              <a:rPr lang="en-US" altLang="ko-KR" sz="1200" dirty="0"/>
              <a:t>  if (</a:t>
            </a:r>
            <a:r>
              <a:rPr lang="en-US" altLang="ko-KR" sz="1200" dirty="0" err="1"/>
              <a:t>stringComplete</a:t>
            </a:r>
            <a:r>
              <a:rPr lang="en-US" altLang="ko-KR" sz="1200" dirty="0"/>
              <a:t>) {</a:t>
            </a:r>
          </a:p>
          <a:p>
            <a:pPr>
              <a:lnSpc>
                <a:spcPts val="1800"/>
              </a:lnSpc>
            </a:pPr>
            <a:r>
              <a:rPr lang="en-US" altLang="ko-KR" sz="1200" dirty="0"/>
              <a:t>    </a:t>
            </a:r>
            <a:r>
              <a:rPr lang="en-US" altLang="ko-KR" sz="1200" dirty="0" err="1"/>
              <a:t>Serial.write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inChar</a:t>
            </a:r>
            <a:r>
              <a:rPr lang="en-US" altLang="ko-KR" sz="1200" dirty="0"/>
              <a:t>);</a:t>
            </a:r>
          </a:p>
          <a:p>
            <a:pPr>
              <a:lnSpc>
                <a:spcPts val="1800"/>
              </a:lnSpc>
            </a:pPr>
            <a:r>
              <a:rPr lang="en-US" altLang="ko-KR" sz="1200" dirty="0"/>
              <a:t>    </a:t>
            </a:r>
            <a:r>
              <a:rPr lang="en-US" altLang="ko-KR" sz="1200" dirty="0" err="1"/>
              <a:t>stringComplete</a:t>
            </a:r>
            <a:r>
              <a:rPr lang="en-US" altLang="ko-KR" sz="1200" dirty="0"/>
              <a:t> = false;</a:t>
            </a:r>
          </a:p>
          <a:p>
            <a:pPr>
              <a:lnSpc>
                <a:spcPts val="1800"/>
              </a:lnSpc>
            </a:pPr>
            <a:r>
              <a:rPr lang="en-US" altLang="ko-KR" sz="1200" dirty="0"/>
              <a:t>  }</a:t>
            </a:r>
          </a:p>
          <a:p>
            <a:pPr>
              <a:lnSpc>
                <a:spcPts val="1800"/>
              </a:lnSpc>
            </a:pPr>
            <a:r>
              <a:rPr lang="en-US" altLang="ko-KR" sz="1200" dirty="0"/>
              <a:t>}</a:t>
            </a:r>
          </a:p>
          <a:p>
            <a:pPr>
              <a:lnSpc>
                <a:spcPts val="1800"/>
              </a:lnSpc>
            </a:pPr>
            <a:endParaRPr lang="en-US" altLang="ko-KR" sz="1200" dirty="0"/>
          </a:p>
          <a:p>
            <a:pPr>
              <a:lnSpc>
                <a:spcPts val="1800"/>
              </a:lnSpc>
            </a:pPr>
            <a:r>
              <a:rPr lang="en-US" altLang="ko-KR" sz="1200" dirty="0"/>
              <a:t>void </a:t>
            </a:r>
            <a:r>
              <a:rPr lang="en-US" altLang="ko-KR" sz="1200" dirty="0" err="1"/>
              <a:t>serialEvent</a:t>
            </a:r>
            <a:r>
              <a:rPr lang="en-US" altLang="ko-KR" sz="1200" dirty="0"/>
              <a:t>() {</a:t>
            </a:r>
          </a:p>
          <a:p>
            <a:pPr>
              <a:lnSpc>
                <a:spcPts val="1800"/>
              </a:lnSpc>
            </a:pPr>
            <a:r>
              <a:rPr lang="en-US" altLang="ko-KR" sz="1200" dirty="0"/>
              <a:t>  while (</a:t>
            </a:r>
            <a:r>
              <a:rPr lang="en-US" altLang="ko-KR" sz="1200" dirty="0" err="1"/>
              <a:t>Serial.available</a:t>
            </a:r>
            <a:r>
              <a:rPr lang="en-US" altLang="ko-KR" sz="1200" dirty="0"/>
              <a:t>()) {</a:t>
            </a:r>
          </a:p>
          <a:p>
            <a:pPr>
              <a:lnSpc>
                <a:spcPts val="1800"/>
              </a:lnSpc>
            </a:pPr>
            <a:r>
              <a:rPr lang="en-US" altLang="ko-KR" sz="1200" dirty="0"/>
              <a:t>      </a:t>
            </a:r>
            <a:r>
              <a:rPr lang="en-US" altLang="ko-KR" sz="1200" dirty="0" err="1"/>
              <a:t>inChar</a:t>
            </a:r>
            <a:r>
              <a:rPr lang="en-US" altLang="ko-KR" sz="1200" dirty="0"/>
              <a:t> = (char)</a:t>
            </a:r>
            <a:r>
              <a:rPr lang="en-US" altLang="ko-KR" sz="1200" dirty="0" err="1"/>
              <a:t>Serial.read</a:t>
            </a:r>
            <a:r>
              <a:rPr lang="en-US" altLang="ko-KR" sz="1200" dirty="0"/>
              <a:t>();   </a:t>
            </a:r>
          </a:p>
          <a:p>
            <a:pPr>
              <a:lnSpc>
                <a:spcPts val="1800"/>
              </a:lnSpc>
            </a:pPr>
            <a:r>
              <a:rPr lang="en-US" altLang="ko-KR" sz="1200" dirty="0"/>
              <a:t>      </a:t>
            </a:r>
            <a:r>
              <a:rPr lang="en-US" altLang="ko-KR" sz="1200" dirty="0" err="1"/>
              <a:t>stringComplete</a:t>
            </a:r>
            <a:r>
              <a:rPr lang="en-US" altLang="ko-KR" sz="1200" dirty="0"/>
              <a:t>=true;</a:t>
            </a:r>
          </a:p>
          <a:p>
            <a:pPr>
              <a:lnSpc>
                <a:spcPts val="1800"/>
              </a:lnSpc>
            </a:pPr>
            <a:r>
              <a:rPr lang="en-US" altLang="ko-KR" sz="1200" dirty="0"/>
              <a:t>  }</a:t>
            </a:r>
          </a:p>
          <a:p>
            <a:pPr>
              <a:lnSpc>
                <a:spcPts val="1800"/>
              </a:lnSpc>
            </a:pPr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51910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681</Words>
  <Application>Microsoft Office PowerPoint</Application>
  <PresentationFormat>화면 슬라이드 쇼(4:3)</PresentationFormat>
  <Paragraphs>161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Son</dc:creator>
  <cp:lastModifiedBy>Son</cp:lastModifiedBy>
  <cp:revision>25</cp:revision>
  <dcterms:created xsi:type="dcterms:W3CDTF">2018-09-11T05:05:41Z</dcterms:created>
  <dcterms:modified xsi:type="dcterms:W3CDTF">2019-04-23T13:52:34Z</dcterms:modified>
</cp:coreProperties>
</file>