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0BBC-979E-471E-A1A1-27BB3B2B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1BD0C-CEE3-4F16-9393-5EB19C70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10BE-36DB-4B79-B2F3-DDEC425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E978-F50B-483A-BD2E-1F8D3226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2128A-4D1C-456E-9028-28D00E68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2729-3BBB-44BA-9A3D-2303BF8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F2B26-C83A-4FE2-BD1B-92BA051E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5EF1-940E-4A2C-9FB7-CFAA48B0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EB6D-0024-48B0-A54D-0A6AFBD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319E6-8BDC-4222-9EAD-D2164A1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754F94-5E0F-44E3-9E1E-28AD8D23D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D9C8D-FA20-40D8-B906-0C5AF08D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232C-CAAC-480C-9B9D-52A40BB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941F2-2A72-4791-9D8C-634E8850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ED03-AA66-44CD-BC70-90462607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884F-480F-45AA-B717-D19A889F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54FB-5281-4518-9646-7F9CB4C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E18D-4286-4592-9CB0-CAA53C55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6D5-3274-4060-ACFD-07CD513B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4092A-6AF6-46DE-8E8D-F9F222B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6A4A-C8DE-4495-B8A0-31C6F3F6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7C5D1-631A-4CA7-9C89-F8DC10C9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E6E9-2499-4872-B0DF-0B59330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2AD36-B78C-45DE-8DB1-8163BEC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254DE-E73E-45F3-A3FD-B6D65205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008E-7AD0-446C-873C-1AAEBE5C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618E4-B189-4AD2-82AE-3BE9507E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B3DAA-040C-4B1A-AA84-80312A7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DB932-1E2A-4AA9-82C9-BB0D32B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2CDE8-6C21-4256-9212-B72958E6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2EF9E-904F-41BF-BD6E-FA467461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6907-1A75-42C6-808C-A09CFB4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35F7-1436-49AD-ADF6-C33D7D6F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024AC-D4E1-43A5-8F4C-7879EED0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0D2A6-6991-49A9-8A6C-28936827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FE32F-CFA1-4EC4-8F6B-8F4AD5F1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32738-C1DC-4C0B-9B7D-91666FD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9B8F-6168-47DA-8C09-86AD7AD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A300F-6336-43A9-B927-1D4593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D97F7-111C-46C6-8598-678B7A7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122AE-F433-4957-A694-15C3CAAA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AA457-3E32-431C-AD47-F5B8682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4D9D-9B48-44DE-9315-FEDD6D51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DE037-4C50-4BDA-BED0-97EE2F8B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656E6-CD1B-4B9C-B7F6-3EBD4EA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D7158-85B0-4EB6-9E13-8D2B51A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1832-3D79-4224-8915-9F50722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1BD56-C28D-4D22-B695-BA7F3FBB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6591-78F9-46A0-8867-DFF5AE12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80B8-AE34-4BFE-AC31-F09E55CE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F0564-791A-4929-8BDC-298AF11C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6DF46-5927-4FC7-AFA8-5283D4C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3010-A35B-4388-AC1A-E14D6C3A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014A5A-4950-47C6-B890-C7E38E17F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20E9A-7E65-4956-8721-879C6B2C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BF14-8C7A-4C28-9699-5FB3A62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61DE6-201A-4893-A9AC-68CE43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E2CD8-F2E2-4A48-BB11-37A59E5B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EA67C-AA85-4004-8588-A069AE4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7961-BAA4-4C7B-8A05-C9831226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D6EFE-2EF9-41BA-A6A9-C209CB7B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8C75-54C4-4C7D-BC35-797E0B944DA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81FE8-8EA8-4097-862E-517AC42F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4120-198A-4D1E-BAC5-E8E7F7DD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089B-F8C5-47EE-A7E1-7CAAD0CBD537}"/>
              </a:ext>
            </a:extLst>
          </p:cNvPr>
          <p:cNvSpPr/>
          <p:nvPr/>
        </p:nvSpPr>
        <p:spPr>
          <a:xfrm>
            <a:off x="-2" y="-135466"/>
            <a:ext cx="12192000" cy="2724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</a:rPr>
              <a:t>Anaconda</a:t>
            </a:r>
            <a:endParaRPr lang="ko-KR" alt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EB089-6F4E-42FE-B1BB-18291F9E1DD6}"/>
              </a:ext>
            </a:extLst>
          </p:cNvPr>
          <p:cNvSpPr/>
          <p:nvPr/>
        </p:nvSpPr>
        <p:spPr>
          <a:xfrm>
            <a:off x="0" y="0"/>
            <a:ext cx="12192000" cy="6650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7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Download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A09F6-966B-4C6C-8CAA-AC8DB6CA0BC5}"/>
              </a:ext>
            </a:extLst>
          </p:cNvPr>
          <p:cNvSpPr txBox="1"/>
          <p:nvPr/>
        </p:nvSpPr>
        <p:spPr>
          <a:xfrm>
            <a:off x="292100" y="810167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Download Anaconda Distribution | Anaconda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81F259-30BB-4784-86AC-F68F0090E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2" y="1324649"/>
            <a:ext cx="5083790" cy="2800359"/>
          </a:xfrm>
          <a:prstGeom prst="rect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B703DE-055B-458A-8BA2-C18DC6BA2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34" y="1324649"/>
            <a:ext cx="5220364" cy="280035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4559E0-E375-4C3C-AA2B-62FBB3A0C645}"/>
              </a:ext>
            </a:extLst>
          </p:cNvPr>
          <p:cNvSpPr/>
          <p:nvPr/>
        </p:nvSpPr>
        <p:spPr>
          <a:xfrm>
            <a:off x="3385226" y="1955260"/>
            <a:ext cx="2140085" cy="191634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F627F2-29F1-4022-BA9F-96CD787A45A1}"/>
              </a:ext>
            </a:extLst>
          </p:cNvPr>
          <p:cNvSpPr/>
          <p:nvPr/>
        </p:nvSpPr>
        <p:spPr>
          <a:xfrm>
            <a:off x="5979518" y="2962074"/>
            <a:ext cx="888211" cy="3064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9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EB089-6F4E-42FE-B1BB-18291F9E1DD6}"/>
              </a:ext>
            </a:extLst>
          </p:cNvPr>
          <p:cNvSpPr/>
          <p:nvPr/>
        </p:nvSpPr>
        <p:spPr>
          <a:xfrm>
            <a:off x="0" y="0"/>
            <a:ext cx="12192000" cy="6650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7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Anaconda prompt </a:t>
            </a:r>
            <a:r>
              <a:rPr lang="ko-KR" altLang="en-US" b="1" dirty="0">
                <a:solidFill>
                  <a:schemeClr val="tx1"/>
                </a:solidFill>
              </a:rPr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26CCC-6076-4975-B412-5CF7F1B3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2" y="856033"/>
            <a:ext cx="5759418" cy="475682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C4742C-4778-4C0D-9080-B8CD0C1E34EC}"/>
              </a:ext>
            </a:extLst>
          </p:cNvPr>
          <p:cNvSpPr/>
          <p:nvPr/>
        </p:nvSpPr>
        <p:spPr>
          <a:xfrm>
            <a:off x="3200403" y="3093396"/>
            <a:ext cx="1322960" cy="2626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05237C-0B67-4207-86DA-AE76F1FD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46" y="856033"/>
            <a:ext cx="445832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5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EB089-6F4E-42FE-B1BB-18291F9E1DD6}"/>
              </a:ext>
            </a:extLst>
          </p:cNvPr>
          <p:cNvSpPr/>
          <p:nvPr/>
        </p:nvSpPr>
        <p:spPr>
          <a:xfrm>
            <a:off x="0" y="0"/>
            <a:ext cx="12192000" cy="6650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7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Conda </a:t>
            </a:r>
            <a:r>
              <a:rPr lang="ko-KR" altLang="en-US" b="1" dirty="0">
                <a:solidFill>
                  <a:schemeClr val="tx1"/>
                </a:solidFill>
              </a:rPr>
              <a:t>명령어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F274B36-F592-4434-A822-D5B6BAD6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14346"/>
              </p:ext>
            </p:extLst>
          </p:nvPr>
        </p:nvGraphicFramePr>
        <p:xfrm>
          <a:off x="835496" y="826669"/>
          <a:ext cx="10292945" cy="55254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57978">
                  <a:extLst>
                    <a:ext uri="{9D8B030D-6E8A-4147-A177-3AD203B41FA5}">
                      <a16:colId xmlns:a16="http://schemas.microsoft.com/office/drawing/2014/main" val="1949829391"/>
                    </a:ext>
                  </a:extLst>
                </a:gridCol>
                <a:gridCol w="2494979">
                  <a:extLst>
                    <a:ext uri="{9D8B030D-6E8A-4147-A177-3AD203B41FA5}">
                      <a16:colId xmlns:a16="http://schemas.microsoft.com/office/drawing/2014/main" val="1782897615"/>
                    </a:ext>
                  </a:extLst>
                </a:gridCol>
                <a:gridCol w="3939988">
                  <a:extLst>
                    <a:ext uri="{9D8B030D-6E8A-4147-A177-3AD203B41FA5}">
                      <a16:colId xmlns:a16="http://schemas.microsoft.com/office/drawing/2014/main" val="2065192971"/>
                    </a:ext>
                  </a:extLst>
                </a:gridCol>
              </a:tblGrid>
              <a:tr h="457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용 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943637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Conda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--version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Conda </a:t>
                      </a:r>
                      <a:r>
                        <a:rPr lang="ko-KR" altLang="en-US" sz="1400" dirty="0"/>
                        <a:t>버전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conda</a:t>
                      </a:r>
                      <a:r>
                        <a:rPr lang="ko-KR" altLang="en-US" sz="1400" dirty="0"/>
                        <a:t>가 정상 설치되었는지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154577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env list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 목록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모든 가상환경 목록 보기</a:t>
                      </a:r>
                      <a:r>
                        <a:rPr lang="en-US" altLang="ko-KR" sz="1400" dirty="0"/>
                        <a:t>(python </a:t>
                      </a:r>
                      <a:r>
                        <a:rPr lang="ko-KR" altLang="en-US" sz="1400" dirty="0"/>
                        <a:t>버전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796606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create -n [</a:t>
                      </a:r>
                      <a:r>
                        <a:rPr lang="ko-KR" altLang="en-US" sz="1400" dirty="0"/>
                        <a:t>환경이름</a:t>
                      </a:r>
                      <a:r>
                        <a:rPr lang="en-US" altLang="ko-KR" sz="1400" dirty="0"/>
                        <a:t>] python=[</a:t>
                      </a:r>
                      <a:r>
                        <a:rPr lang="ko-KR" altLang="en-US" sz="1400" dirty="0"/>
                        <a:t>버전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create -n py38 python=3.8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515597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activate [</a:t>
                      </a:r>
                      <a:r>
                        <a:rPr lang="ko-KR" altLang="en-US" sz="1400" dirty="0"/>
                        <a:t>환경이름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 활성화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activate py38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238599"/>
                  </a:ext>
                </a:extLst>
              </a:tr>
              <a:tr h="457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deactivate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 비활성화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현재 활성화된 환경 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353977"/>
                  </a:ext>
                </a:extLst>
              </a:tr>
              <a:tr h="639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install [</a:t>
                      </a:r>
                      <a:r>
                        <a:rPr lang="ko-KR" altLang="en-US" sz="1400" dirty="0"/>
                        <a:t>패키지명</a:t>
                      </a:r>
                      <a:r>
                        <a:rPr lang="en-US" altLang="ko-KR" sz="1400" dirty="0"/>
                        <a:t>] </a:t>
                      </a:r>
                      <a:r>
                        <a:rPr lang="ko-KR" altLang="en-US" sz="1400" dirty="0"/>
                        <a:t>또는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Pip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install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패키지명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패키지 설치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install </a:t>
                      </a:r>
                      <a:r>
                        <a:rPr lang="en-US" altLang="ko-KR" sz="1400" dirty="0" err="1"/>
                        <a:t>numpy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081489"/>
                  </a:ext>
                </a:extLst>
              </a:tr>
              <a:tr h="639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remove [</a:t>
                      </a:r>
                      <a:r>
                        <a:rPr lang="ko-KR" altLang="en-US" sz="1400" dirty="0"/>
                        <a:t>패키지명</a:t>
                      </a:r>
                      <a:r>
                        <a:rPr lang="en-US" altLang="ko-KR" sz="1400" dirty="0"/>
                        <a:t>] </a:t>
                      </a:r>
                      <a:r>
                        <a:rPr lang="ko-KR" altLang="en-US" sz="1400" dirty="0"/>
                        <a:t>또는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pip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uninstall</a:t>
                      </a:r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패키지명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패키지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Conda remove </a:t>
                      </a:r>
                      <a:r>
                        <a:rPr lang="en-US" altLang="ko-KR" sz="1400" dirty="0" err="1"/>
                        <a:t>numpy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360871"/>
                  </a:ext>
                </a:extLst>
              </a:tr>
              <a:tr h="375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list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패키지 목록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현재 환경에 설치된 패키지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572271"/>
                  </a:ext>
                </a:extLst>
              </a:tr>
              <a:tr h="3758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remove -n [</a:t>
                      </a:r>
                      <a:r>
                        <a:rPr lang="ko-KR" altLang="en-US" sz="1400" dirty="0"/>
                        <a:t>환경이름</a:t>
                      </a:r>
                      <a:r>
                        <a:rPr lang="en-US" altLang="ko-KR" sz="1400" dirty="0"/>
                        <a:t>] --all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환경 삭제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remove -n py38 --all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989389"/>
                  </a:ext>
                </a:extLst>
              </a:tr>
              <a:tr h="375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search [</a:t>
                      </a:r>
                      <a:r>
                        <a:rPr lang="ko-KR" altLang="en-US" sz="1400" dirty="0"/>
                        <a:t>패키지명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패키지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설치 가능한 패키지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425717"/>
                  </a:ext>
                </a:extLst>
              </a:tr>
              <a:tr h="375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update </a:t>
                      </a:r>
                      <a:r>
                        <a:rPr lang="en-US" altLang="ko-KR" sz="1400" dirty="0" err="1"/>
                        <a:t>conda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Conda </a:t>
                      </a:r>
                      <a:r>
                        <a:rPr lang="ko-KR" altLang="en-US" sz="1400" dirty="0"/>
                        <a:t>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자체 최신 버전으로 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10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36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EB089-6F4E-42FE-B1BB-18291F9E1DD6}"/>
              </a:ext>
            </a:extLst>
          </p:cNvPr>
          <p:cNvSpPr/>
          <p:nvPr/>
        </p:nvSpPr>
        <p:spPr>
          <a:xfrm>
            <a:off x="0" y="0"/>
            <a:ext cx="12192000" cy="6650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7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Conda </a:t>
            </a:r>
            <a:r>
              <a:rPr lang="ko-KR" altLang="en-US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:  </a:t>
            </a:r>
            <a:r>
              <a:rPr lang="en-US" altLang="ko-KR" sz="1800" dirty="0" err="1">
                <a:solidFill>
                  <a:schemeClr val="tx1"/>
                </a:solidFill>
              </a:rPr>
              <a:t>conda</a:t>
            </a:r>
            <a:r>
              <a:rPr lang="en-US" altLang="ko-KR" sz="1800" dirty="0">
                <a:solidFill>
                  <a:schemeClr val="tx1"/>
                </a:solidFill>
              </a:rPr>
              <a:t> create -n py38 python=3.8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F0CA23-297F-491D-9C91-1D33CE44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0" y="847512"/>
            <a:ext cx="5251730" cy="5925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70D67F-D564-4603-B664-AA5C7566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0923"/>
            <a:ext cx="3448531" cy="3077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804B9B-A6E4-4F36-A351-1FD0F1258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83550"/>
            <a:ext cx="4839375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3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AEB089-6F4E-42FE-B1BB-18291F9E1DD6}"/>
              </a:ext>
            </a:extLst>
          </p:cNvPr>
          <p:cNvSpPr/>
          <p:nvPr/>
        </p:nvSpPr>
        <p:spPr>
          <a:xfrm>
            <a:off x="0" y="0"/>
            <a:ext cx="12192000" cy="6650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7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/>
                </a:solidFill>
              </a:rPr>
              <a:t>Conda </a:t>
            </a:r>
            <a:r>
              <a:rPr lang="ko-KR" altLang="en-US" b="1" dirty="0">
                <a:solidFill>
                  <a:schemeClr val="tx1"/>
                </a:solidFill>
              </a:rPr>
              <a:t>명령어 </a:t>
            </a:r>
            <a:r>
              <a:rPr lang="en-US" altLang="ko-KR" b="1" dirty="0">
                <a:solidFill>
                  <a:schemeClr val="tx1"/>
                </a:solidFill>
              </a:rPr>
              <a:t>:  </a:t>
            </a:r>
            <a:r>
              <a:rPr lang="en-US" altLang="ko-KR" sz="1800" dirty="0" err="1">
                <a:solidFill>
                  <a:schemeClr val="tx1"/>
                </a:solidFill>
              </a:rPr>
              <a:t>conda</a:t>
            </a:r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환경에서 </a:t>
            </a:r>
            <a:r>
              <a:rPr lang="en-US" altLang="ko-KR" sz="1800" dirty="0">
                <a:solidFill>
                  <a:schemeClr val="tx1"/>
                </a:solidFill>
              </a:rPr>
              <a:t>vs code </a:t>
            </a:r>
            <a:r>
              <a:rPr lang="ko-KR" altLang="en-US" sz="1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67A0F-C9FF-4F89-A627-41B81C3FD911}"/>
              </a:ext>
            </a:extLst>
          </p:cNvPr>
          <p:cNvSpPr txBox="1"/>
          <p:nvPr/>
        </p:nvSpPr>
        <p:spPr>
          <a:xfrm>
            <a:off x="311285" y="836579"/>
            <a:ext cx="55187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conda</a:t>
            </a:r>
            <a:r>
              <a:rPr lang="ko-KR" altLang="en-US" dirty="0"/>
              <a:t> 환경에 </a:t>
            </a:r>
            <a:r>
              <a:rPr lang="en-US" altLang="ko-KR" dirty="0" err="1"/>
              <a:t>ipykernel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 VS CODE </a:t>
            </a:r>
            <a:r>
              <a:rPr lang="ko-KR" altLang="en-US" dirty="0"/>
              <a:t>연동형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conda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ipykernel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 활성화된 상태에서 </a:t>
            </a:r>
            <a:r>
              <a:rPr lang="en-US" altLang="ko-KR" dirty="0"/>
              <a:t>VS CODE </a:t>
            </a:r>
            <a:r>
              <a:rPr lang="ko-KR" altLang="en-US" dirty="0"/>
              <a:t>실행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code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41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212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 DW</dc:creator>
  <cp:lastModifiedBy>Dev DW</cp:lastModifiedBy>
  <cp:revision>52</cp:revision>
  <dcterms:created xsi:type="dcterms:W3CDTF">2024-12-18T06:51:20Z</dcterms:created>
  <dcterms:modified xsi:type="dcterms:W3CDTF">2025-05-26T04:50:59Z</dcterms:modified>
</cp:coreProperties>
</file>