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6" r:id="rId2"/>
  </p:sldMasterIdLst>
  <p:sldIdLst>
    <p:sldId id="271" r:id="rId3"/>
    <p:sldId id="257" r:id="rId4"/>
    <p:sldId id="260" r:id="rId5"/>
    <p:sldId id="268" r:id="rId6"/>
    <p:sldId id="259" r:id="rId7"/>
    <p:sldId id="261" r:id="rId8"/>
    <p:sldId id="264" r:id="rId9"/>
    <p:sldId id="267" r:id="rId10"/>
    <p:sldId id="263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55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1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70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46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02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17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5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176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4758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521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552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369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3301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6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884495" y="1159579"/>
            <a:ext cx="8894209" cy="197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      Heart Connoisseur </a:t>
            </a:r>
            <a:b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					E-17-03 </a:t>
            </a:r>
            <a:b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							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9456" y="5081561"/>
            <a:ext cx="147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RAJA ARUN</a:t>
            </a:r>
          </a:p>
          <a:p>
            <a:r>
              <a:rPr lang="en-IN" dirty="0" smtClean="0"/>
              <a:t>K NIKHIL</a:t>
            </a:r>
          </a:p>
          <a:p>
            <a:r>
              <a:rPr lang="en-IN" dirty="0" smtClean="0"/>
              <a:t>B AKARSH</a:t>
            </a:r>
            <a:endParaRPr lang="en-IN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82237" y="2349308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                        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</a:rPr>
              <a:t>Mahatma 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</a:rPr>
              <a:t>andhi 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</a:rPr>
              <a:t>nstitute  of Technology</a:t>
            </a:r>
            <a:endParaRPr lang="en-I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61631" y="3246549"/>
            <a:ext cx="17526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 mini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43031" y="3246549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GSM/GPRS/GPS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86231" y="3246549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</a:t>
            </a:r>
          </a:p>
        </p:txBody>
      </p:sp>
      <p:sp>
        <p:nvSpPr>
          <p:cNvPr id="7" name="Oval 6"/>
          <p:cNvSpPr/>
          <p:nvPr/>
        </p:nvSpPr>
        <p:spPr>
          <a:xfrm>
            <a:off x="3880831" y="1112949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rate Sensor</a:t>
            </a:r>
          </a:p>
        </p:txBody>
      </p:sp>
      <p:sp>
        <p:nvSpPr>
          <p:cNvPr id="8" name="Oval 7"/>
          <p:cNvSpPr/>
          <p:nvPr/>
        </p:nvSpPr>
        <p:spPr>
          <a:xfrm>
            <a:off x="3957031" y="53801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Accelerometer</a:t>
            </a:r>
          </a:p>
          <a:p>
            <a:pPr algn="ctr"/>
            <a:r>
              <a:rPr lang="en-IN" dirty="0"/>
              <a:t>Sensor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338031" y="3816461"/>
            <a:ext cx="1905000" cy="396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6" idx="1"/>
          </p:cNvCxnSpPr>
          <p:nvPr/>
        </p:nvCxnSpPr>
        <p:spPr>
          <a:xfrm>
            <a:off x="7462231" y="3779949"/>
            <a:ext cx="1524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2130" y="3170350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SMS</a:t>
            </a:r>
          </a:p>
          <a:p>
            <a:r>
              <a:rPr lang="en-IN" dirty="0"/>
              <a:t>Alert+location</a:t>
            </a:r>
          </a:p>
        </p:txBody>
      </p:sp>
      <p:cxnSp>
        <p:nvCxnSpPr>
          <p:cNvPr id="23" name="Straight Connector 22"/>
          <p:cNvCxnSpPr>
            <a:stCxn id="4" idx="0"/>
            <a:endCxn id="7" idx="4"/>
          </p:cNvCxnSpPr>
          <p:nvPr/>
        </p:nvCxnSpPr>
        <p:spPr>
          <a:xfrm rot="5400000" flipH="1" flipV="1">
            <a:off x="3614131" y="2332149"/>
            <a:ext cx="838200" cy="990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160703">
            <a:off x="3165288" y="255085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Heart rate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8032" y="3170350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any abnormality </a:t>
            </a:r>
          </a:p>
          <a:p>
            <a:r>
              <a:rPr lang="en-IN" dirty="0"/>
              <a:t>in heart rate</a:t>
            </a:r>
          </a:p>
        </p:txBody>
      </p:sp>
      <p:cxnSp>
        <p:nvCxnSpPr>
          <p:cNvPr id="29" name="Straight Connector 28"/>
          <p:cNvCxnSpPr>
            <a:stCxn id="4" idx="2"/>
            <a:endCxn id="8" idx="1"/>
          </p:cNvCxnSpPr>
          <p:nvPr/>
        </p:nvCxnSpPr>
        <p:spPr>
          <a:xfrm rot="16200000" flipH="1">
            <a:off x="3404581" y="4827699"/>
            <a:ext cx="886666" cy="6199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3034" y="974462"/>
            <a:ext cx="2604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0910" y="3791584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4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Inefficient immediate response to the patients any kind of a abnormal heart rate in the current scenario.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Inconvenient communicating device to inform pre chosen people for a patient stricken with a heart stroke.</a:t>
            </a:r>
          </a:p>
          <a:p>
            <a:endParaRPr lang="en-IN" dirty="0" smtClean="0"/>
          </a:p>
          <a:p>
            <a:r>
              <a:rPr lang="en-IN" dirty="0" smtClean="0"/>
              <a:t>To alarm Heart strokes in sleep.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886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solution consists of a mini potable device which consists of a heart rate sensor and a gsm module which can transfer  the information to nearby hospital , neighbours and our relatives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They receive messages through the gsm module which is the most convenient way of transferring information because of no limitations of distance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8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Patients who have a hereditary heart stroke background.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Heart patients  who have previously experienced heart stroke or who are prone to heart attacks.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Medical Guardian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Lifefone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Bay Alarm Medical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5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Uniqueness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Present scenario have limitations of signal strength which is eliminated in our product which uses a gsm module which doesn’t  get affected by the distance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forms faster mode of communication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6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Arduino</a:t>
            </a:r>
            <a:endParaRPr lang="en-IN" dirty="0" smtClean="0"/>
          </a:p>
          <a:p>
            <a:pPr lvl="1"/>
            <a:r>
              <a:rPr lang="en-IN" dirty="0" smtClean="0"/>
              <a:t>Heart </a:t>
            </a:r>
            <a:r>
              <a:rPr lang="en-IN" dirty="0"/>
              <a:t>rate </a:t>
            </a:r>
            <a:r>
              <a:rPr lang="en-IN" dirty="0" smtClean="0"/>
              <a:t>sensor</a:t>
            </a:r>
            <a:endParaRPr lang="en-IN" dirty="0"/>
          </a:p>
          <a:p>
            <a:pPr lvl="1"/>
            <a:r>
              <a:rPr lang="en-IN" dirty="0" err="1"/>
              <a:t>Gsm</a:t>
            </a:r>
            <a:r>
              <a:rPr lang="en-IN" dirty="0"/>
              <a:t>/</a:t>
            </a:r>
            <a:r>
              <a:rPr lang="en-IN" dirty="0" err="1"/>
              <a:t>Gprs</a:t>
            </a:r>
            <a:r>
              <a:rPr lang="en-IN" dirty="0"/>
              <a:t> </a:t>
            </a:r>
            <a:r>
              <a:rPr lang="en-IN" dirty="0" smtClean="0"/>
              <a:t>module</a:t>
            </a:r>
          </a:p>
          <a:p>
            <a:pPr lvl="1"/>
            <a:r>
              <a:rPr lang="en-IN" dirty="0" smtClean="0"/>
              <a:t>Accelerometer Sensor</a:t>
            </a:r>
          </a:p>
          <a:p>
            <a:pPr lvl="1"/>
            <a:r>
              <a:rPr lang="en-IN" dirty="0" err="1" smtClean="0"/>
              <a:t>Gps</a:t>
            </a:r>
            <a:r>
              <a:rPr lang="en-IN" dirty="0" smtClean="0"/>
              <a:t> module</a:t>
            </a:r>
          </a:p>
          <a:p>
            <a:pPr lvl="1"/>
            <a:r>
              <a:rPr lang="en-IN" dirty="0" smtClean="0"/>
              <a:t>Google Maps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6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Rs 3500(project cost)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Rs 4300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6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45" y="2215168"/>
            <a:ext cx="5129936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Patients prone to heart problems both severe and mild expect a continual tracking device to monitor and guide them.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Patient’s relatives or well wishers require an immediate alarming signal to react.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Survey </a:t>
            </a:r>
            <a:r>
              <a:rPr lang="en-IN" dirty="0"/>
              <a:t>conducted in SC railway hospital proves more than 75% of heart patients  expected a easy communicating or even an automatic device to be at their reach at the time of stroke.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79489"/>
              </p:ext>
            </p:extLst>
          </p:nvPr>
        </p:nvGraphicFramePr>
        <p:xfrm>
          <a:off x="5331851" y="2290889"/>
          <a:ext cx="6812924" cy="388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231"/>
                <a:gridCol w="1703231"/>
                <a:gridCol w="1703231"/>
                <a:gridCol w="1703231"/>
              </a:tblGrid>
              <a:tr h="29732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Sex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Feedback</a:t>
                      </a:r>
                      <a:endParaRPr lang="en-IN" sz="1400" dirty="0"/>
                    </a:p>
                  </a:txBody>
                  <a:tcPr/>
                </a:tc>
              </a:tr>
              <a:tr h="74331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K.N.Raja</a:t>
                      </a:r>
                      <a:r>
                        <a:rPr lang="en-IN" sz="1400" baseline="0" dirty="0" smtClean="0"/>
                        <a:t> Reddy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Defintely</a:t>
                      </a:r>
                      <a:r>
                        <a:rPr lang="en-IN" sz="1400" baseline="0" dirty="0" smtClean="0"/>
                        <a:t> helps at the time of stroke</a:t>
                      </a:r>
                      <a:endParaRPr lang="en-IN" sz="1400" dirty="0"/>
                    </a:p>
                  </a:txBody>
                  <a:tcPr/>
                </a:tc>
              </a:tr>
              <a:tr h="74331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err="1" smtClean="0"/>
                        <a:t>Yadagiri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Automation is really an</a:t>
                      </a:r>
                      <a:r>
                        <a:rPr lang="en-IN" sz="1400" baseline="0" dirty="0" smtClean="0"/>
                        <a:t> advantage</a:t>
                      </a:r>
                      <a:endParaRPr lang="en-IN" sz="1400" dirty="0"/>
                    </a:p>
                  </a:txBody>
                  <a:tcPr/>
                </a:tc>
              </a:tr>
              <a:tr h="520317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Saralamma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0" dirty="0" smtClean="0"/>
                        <a:t>price should be below 3500</a:t>
                      </a:r>
                      <a:endParaRPr lang="en-IN" sz="1400" dirty="0"/>
                    </a:p>
                  </a:txBody>
                  <a:tcPr/>
                </a:tc>
              </a:tr>
              <a:tr h="743310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Vankataramana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aseline="-25000" dirty="0" smtClean="0"/>
                        <a:t>Better if it also notifies for heart burn</a:t>
                      </a:r>
                      <a:endParaRPr lang="en-IN" sz="1400" baseline="-25000" dirty="0"/>
                    </a:p>
                  </a:txBody>
                  <a:tcPr/>
                </a:tc>
              </a:tr>
              <a:tr h="520317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Bushan</a:t>
                      </a:r>
                      <a:r>
                        <a:rPr lang="en-IN" sz="1400" dirty="0" smtClean="0"/>
                        <a:t> Kumar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Remote</a:t>
                      </a:r>
                      <a:r>
                        <a:rPr lang="en-IN" sz="1400" baseline="0" dirty="0" smtClean="0"/>
                        <a:t>ness is very helpful </a:t>
                      </a:r>
                      <a:endParaRPr lang="en-IN" sz="1400" dirty="0"/>
                    </a:p>
                  </a:txBody>
                  <a:tcPr/>
                </a:tc>
              </a:tr>
              <a:tr h="297324"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Vidyavathi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Easy</a:t>
                      </a:r>
                      <a:r>
                        <a:rPr lang="en-IN" sz="1400" baseline="0" dirty="0" smtClean="0"/>
                        <a:t> to use.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352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Century Gothic</vt:lpstr>
      <vt:lpstr>Tw Cen MT</vt:lpstr>
      <vt:lpstr>Wingdings 3</vt:lpstr>
      <vt:lpstr>Ion Boardroom</vt:lpstr>
      <vt:lpstr>Droplet</vt:lpstr>
      <vt:lpstr>PowerPoint Presentation</vt:lpstr>
      <vt:lpstr>Problems</vt:lpstr>
      <vt:lpstr>Our Solution</vt:lpstr>
      <vt:lpstr>Customers</vt:lpstr>
      <vt:lpstr>Current Solution</vt:lpstr>
      <vt:lpstr>Uniqueness </vt:lpstr>
      <vt:lpstr>Technologies Used</vt:lpstr>
      <vt:lpstr>Cost Estimation</vt:lpstr>
      <vt:lpstr>User Survey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Heart Connoisseur  </dc:title>
  <dc:creator>nikhil kaki</dc:creator>
  <cp:lastModifiedBy>B AKARSH</cp:lastModifiedBy>
  <cp:revision>19</cp:revision>
  <dcterms:created xsi:type="dcterms:W3CDTF">2016-06-08T04:27:28Z</dcterms:created>
  <dcterms:modified xsi:type="dcterms:W3CDTF">2016-06-28T15:16:41Z</dcterms:modified>
</cp:coreProperties>
</file>