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notesMasterIdLst>
    <p:notesMasterId r:id="rId9"/>
  </p:notesMasterIdLst>
  <p:handoutMasterIdLst>
    <p:handoutMasterId r:id="rId10"/>
  </p:handoutMasterIdLst>
  <p:sldIdLst>
    <p:sldId id="298" r:id="rId6"/>
    <p:sldId id="313" r:id="rId7"/>
    <p:sldId id="314" r:id="rId8"/>
  </p:sldIdLst>
  <p:sldSz cx="9144000" cy="6858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94D1"/>
    <a:srgbClr val="00467B"/>
    <a:srgbClr val="66B0E3"/>
    <a:srgbClr val="2B98CA"/>
    <a:srgbClr val="006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434" autoAdjust="0"/>
  </p:normalViewPr>
  <p:slideViewPr>
    <p:cSldViewPr snapToObject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72" cy="465774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436" y="0"/>
            <a:ext cx="3038372" cy="465774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7692F25E-2581-4C65-8F22-CCC333FBA8C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27"/>
            <a:ext cx="3038372" cy="465773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436" y="8830627"/>
            <a:ext cx="3038372" cy="465773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78871941-0A5E-4BB7-BDC0-76DE77AB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4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0DBCEBD3-6194-2B48-A9E1-02B9D73E398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E22CE07B-525D-1E46-A92B-1F5EC435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2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CE07B-525D-1E46-A92B-1F5EC435DF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63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CE07B-525D-1E46-A92B-1F5EC435DF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CE07B-525D-1E46-A92B-1F5EC435DF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13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814" y="1219200"/>
            <a:ext cx="788637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467B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1F94D1"/>
              </a:buClr>
              <a:defRPr sz="1600">
                <a:latin typeface="Arial" charset="0"/>
                <a:ea typeface="Arial" charset="0"/>
                <a:cs typeface="Arial" charset="0"/>
              </a:defRPr>
            </a:lvl2pPr>
            <a:lvl3pPr marL="857479" indent="-171496">
              <a:buClr>
                <a:srgbClr val="66B0E3"/>
              </a:buClr>
              <a:buFont typeface="AppleSymbols" charset="0"/>
              <a:buChar char="⎼"/>
              <a:defRPr>
                <a:latin typeface="Arial" charset="0"/>
                <a:ea typeface="Arial" charset="0"/>
                <a:cs typeface="Arial" charset="0"/>
              </a:defRPr>
            </a:lvl3pPr>
            <a:lvl4pPr marL="1200470" indent="-171496">
              <a:buClr>
                <a:srgbClr val="0064A3"/>
              </a:buClr>
              <a:buFont typeface="ArialUnicodeMS" charset="0"/>
              <a:buChar char="▸"/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4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304" y="975595"/>
            <a:ext cx="8803393" cy="5577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6" b="17354"/>
          <a:stretch/>
        </p:blipFill>
        <p:spPr>
          <a:xfrm>
            <a:off x="170304" y="2514601"/>
            <a:ext cx="3941094" cy="4038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643" y="975594"/>
            <a:ext cx="3171890" cy="18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0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6" y="304800"/>
            <a:ext cx="7578725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371600"/>
            <a:ext cx="8034339" cy="4648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00800"/>
            <a:ext cx="16002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1DFAF-8041-4089-A655-AFBC8BC57C14}" type="datetime3">
              <a:rPr lang="en-US"/>
              <a:pPr>
                <a:defRPr/>
              </a:pPr>
              <a:t>1 December 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400800"/>
            <a:ext cx="42672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400800"/>
            <a:ext cx="7620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D2918-280F-4390-9BB6-95A0A4049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913697"/>
      </p:ext>
    </p:extLst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7013"/>
            <a:ext cx="8686800" cy="4603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025"/>
            <a:ext cx="8229600" cy="476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6400800"/>
            <a:ext cx="16002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0A95E-F728-4342-BE33-F6A9E5FD8A83}" type="datetime3">
              <a:rPr lang="en-US"/>
              <a:pPr>
                <a:defRPr/>
              </a:pPr>
              <a:t>1 December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00800"/>
            <a:ext cx="42672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00800"/>
            <a:ext cx="7620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1731B-2616-4D9B-A4B6-D0F50E65B8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32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9144000" cy="737176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455612" y="6246812"/>
            <a:ext cx="8383588" cy="0"/>
          </a:xfrm>
          <a:prstGeom prst="line">
            <a:avLst/>
          </a:prstGeom>
          <a:ln w="6350" cap="flat" cmpd="sng" algn="ctr">
            <a:solidFill>
              <a:srgbClr val="2B98C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983182" y="6411268"/>
            <a:ext cx="426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AAR Corp. All rights reserved worldwide. Confidential and proprietary document.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382000" y="6380490"/>
            <a:ext cx="477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75688FF-226C-7E4E-B53E-47255AB0DF7F}" type="slidenum">
              <a:rPr lang="en-US" sz="1100" smtClean="0">
                <a:solidFill>
                  <a:srgbClr val="2B98CA"/>
                </a:solidFill>
                <a:latin typeface="Arial"/>
                <a:cs typeface="Arial"/>
              </a:rPr>
              <a:t>‹#›</a:t>
            </a:fld>
            <a:endParaRPr lang="en-US" sz="1100" dirty="0">
              <a:solidFill>
                <a:srgbClr val="2B98CA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0"/>
            <a:ext cx="2479964" cy="82941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485433" y="6324600"/>
            <a:ext cx="14977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Form: ASC-WDL-0081 </a:t>
            </a:r>
          </a:p>
          <a:p>
            <a:r>
              <a:rPr lang="en-US" sz="900" dirty="0"/>
              <a:t>Rev. Original</a:t>
            </a:r>
          </a:p>
          <a:p>
            <a:r>
              <a:rPr lang="en-US" sz="900" dirty="0"/>
              <a:t>Date: November 18, 2022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975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2" r:id="rId3"/>
    <p:sldLayoutId id="2147483683" r:id="rId4"/>
    <p:sldLayoutId id="2147483684" r:id="rId5"/>
  </p:sldLayoutIdLst>
  <p:hf sldNum="0"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96" indent="-171496" algn="l" defTabSz="685983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487" indent="-171496" algn="l" defTabSz="6859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6859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6859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6859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3087" y="3136612"/>
            <a:ext cx="4600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+mj-lt"/>
                <a:cs typeface="Arial"/>
              </a:rPr>
              <a:t>Order Management Guides</a:t>
            </a:r>
          </a:p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+mj-lt"/>
                <a:cs typeface="Arial"/>
              </a:rPr>
              <a:t>(</a:t>
            </a:r>
            <a:r>
              <a:rPr lang="en-US" sz="3200" b="1" i="1" dirty="0">
                <a:solidFill>
                  <a:schemeClr val="bg1">
                    <a:lumMod val="95000"/>
                  </a:schemeClr>
                </a:solidFill>
                <a:latin typeface="+mj-lt"/>
                <a:cs typeface="Arial"/>
              </a:rPr>
              <a:t>Topic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+mj-lt"/>
                <a:cs typeface="Arial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068" y="6520934"/>
            <a:ext cx="8790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Rev. Original  Date: November 18, 2022                                                                                                                                                               Form: ASC-WDL-0081</a:t>
            </a:r>
          </a:p>
        </p:txBody>
      </p:sp>
    </p:spTree>
    <p:extLst>
      <p:ext uri="{BB962C8B-B14F-4D97-AF65-F5344CB8AC3E}">
        <p14:creationId xmlns:p14="http://schemas.microsoft.com/office/powerpoint/2010/main" val="193807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8600" y="228599"/>
            <a:ext cx="7578725" cy="457200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bg1"/>
                </a:solidFill>
              </a:rPr>
              <a:t>Order Management Guides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155C0A-E1B1-C0AB-BB31-01BD0805873A}"/>
              </a:ext>
            </a:extLst>
          </p:cNvPr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64413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686800" cy="460375"/>
          </a:xfrm>
        </p:spPr>
        <p:txBody>
          <a:bodyPr/>
          <a:lstStyle/>
          <a:p>
            <a:pPr eaLnBrk="1" hangingPunct="1"/>
            <a:r>
              <a:rPr lang="en-US" altLang="en-US" sz="2000" b="1" dirty="0"/>
              <a:t>Revision History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7FAF4-686E-2375-F9D9-9C7B441D816B}"/>
              </a:ext>
            </a:extLst>
          </p:cNvPr>
          <p:cNvSpPr txBox="1">
            <a:spLocks/>
          </p:cNvSpPr>
          <p:nvPr/>
        </p:nvSpPr>
        <p:spPr>
          <a:xfrm>
            <a:off x="228600" y="228599"/>
            <a:ext cx="7578725" cy="457200"/>
          </a:xfrm>
          <a:prstGeom prst="rect">
            <a:avLst/>
          </a:prstGeom>
        </p:spPr>
        <p:txBody>
          <a:bodyPr/>
          <a:lstStyle>
            <a:lvl1pPr algn="l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>
                <a:solidFill>
                  <a:schemeClr val="bg1"/>
                </a:solidFill>
              </a:rPr>
              <a:t>Order Management Guides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B14675-03C4-2610-19D2-D9C4865CF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49576"/>
              </p:ext>
            </p:extLst>
          </p:nvPr>
        </p:nvGraphicFramePr>
        <p:xfrm>
          <a:off x="381000" y="1298575"/>
          <a:ext cx="8458199" cy="4872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82831500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611448155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1103636144"/>
                    </a:ext>
                  </a:extLst>
                </a:gridCol>
                <a:gridCol w="3124199">
                  <a:extLst>
                    <a:ext uri="{9D8B030D-6E8A-4147-A177-3AD203B41FA5}">
                      <a16:colId xmlns:a16="http://schemas.microsoft.com/office/drawing/2014/main" val="176511335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28740295"/>
                    </a:ext>
                  </a:extLst>
                </a:gridCol>
              </a:tblGrid>
              <a:tr h="26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Revision Date: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Revision: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Sections / Page Revised: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 / Reason for Revision: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Approved by: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extLst>
                  <a:ext uri="{0D108BD9-81ED-4DB2-BD59-A6C34878D82A}">
                    <a16:rowId xmlns:a16="http://schemas.microsoft.com/office/drawing/2014/main" val="1336770799"/>
                  </a:ext>
                </a:extLst>
              </a:tr>
              <a:tr h="547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"/>
                        </a:spcAft>
                      </a:pPr>
                      <a:r>
                        <a:rPr lang="en-US" sz="800" dirty="0">
                          <a:effectLst/>
                        </a:rPr>
                        <a:t>DD/MMM/YEAR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"/>
                        </a:spcAft>
                      </a:pP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extLst>
                  <a:ext uri="{0D108BD9-81ED-4DB2-BD59-A6C34878D82A}">
                    <a16:rowId xmlns:a16="http://schemas.microsoft.com/office/drawing/2014/main" val="679522138"/>
                  </a:ext>
                </a:extLst>
              </a:tr>
              <a:tr h="547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"/>
                        </a:spcAft>
                      </a:pP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extLst>
                  <a:ext uri="{0D108BD9-81ED-4DB2-BD59-A6C34878D82A}">
                    <a16:rowId xmlns:a16="http://schemas.microsoft.com/office/drawing/2014/main" val="2379329840"/>
                  </a:ext>
                </a:extLst>
              </a:tr>
              <a:tr h="547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extLst>
                  <a:ext uri="{0D108BD9-81ED-4DB2-BD59-A6C34878D82A}">
                    <a16:rowId xmlns:a16="http://schemas.microsoft.com/office/drawing/2014/main" val="3299260300"/>
                  </a:ext>
                </a:extLst>
              </a:tr>
              <a:tr h="19549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</a:tabLst>
                      </a:pP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extLst>
                  <a:ext uri="{0D108BD9-81ED-4DB2-BD59-A6C34878D82A}">
                    <a16:rowId xmlns:a16="http://schemas.microsoft.com/office/drawing/2014/main" val="160550035"/>
                  </a:ext>
                </a:extLst>
              </a:tr>
              <a:tr h="1013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</a:tabLst>
                      </a:pP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190" marR="58190" marT="0" marB="0"/>
                </a:tc>
                <a:extLst>
                  <a:ext uri="{0D108BD9-81ED-4DB2-BD59-A6C34878D82A}">
                    <a16:rowId xmlns:a16="http://schemas.microsoft.com/office/drawing/2014/main" val="3064855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43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725A98EE3404393641492E91A83D5" ma:contentTypeVersion="24" ma:contentTypeDescription="Create a new document." ma:contentTypeScope="" ma:versionID="71ef89dd4f389a0c38ac4acb5811dddf">
  <xsd:schema xmlns:xsd="http://www.w3.org/2001/XMLSchema" xmlns:xs="http://www.w3.org/2001/XMLSchema" xmlns:p="http://schemas.microsoft.com/office/2006/metadata/properties" xmlns:ns1="http://schemas.microsoft.com/sharepoint/v3" xmlns:ns2="9c6bd154-f60a-4c36-8a8d-d7b1c1e56eca" xmlns:ns3="7705ac32-5b31-4511-af5f-e5a21d83706f" targetNamespace="http://schemas.microsoft.com/office/2006/metadata/properties" ma:root="true" ma:fieldsID="b6775a7201d028a618a86ff7e01b76ff" ns1:_="" ns2:_="" ns3:_="">
    <xsd:import namespace="http://schemas.microsoft.com/sharepoint/v3"/>
    <xsd:import namespace="9c6bd154-f60a-4c36-8a8d-d7b1c1e56eca"/>
    <xsd:import namespace="7705ac32-5b31-4511-af5f-e5a21d83706f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2:_dlc_DocId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PublishDate" minOccurs="0"/>
                <xsd:element ref="ns3:ExpirationDate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bd154-f60a-4c36-8a8d-d7b1c1e56eca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6" nillable="true" ma:displayName="Document ID Value" ma:description="The value of the document ID assigned to this item." ma:hidden="true" ma:internalName="_dlc_DocId" ma:readOnly="false">
      <xsd:simpleType>
        <xsd:restriction base="dms:Text"/>
      </xsd:simpleType>
    </xsd:element>
    <xsd:element name="_dlc_DocIdPersistId" ma:index="8" nillable="true" ma:displayName="Persist ID" ma:description="Keep ID on add." ma:hidden="true" ma:internalName="_dlc_DocIdPersistId" ma:readOnly="false">
      <xsd:simpleType>
        <xsd:restriction base="dms:Boolean"/>
      </xsd:simple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982b988d-91f0-4521-9cb6-94e8c397f881}" ma:internalName="TaxCatchAll" ma:showField="CatchAllData" ma:web="9c6bd154-f60a-4c36-8a8d-d7b1c1e56e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05ac32-5b31-4511-af5f-e5a21d8370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6" nillable="true" ma:displayName="Tags" ma:hidden="true" ma:internalName="MediaServiceAutoTags" ma:readOnly="true">
      <xsd:simpleType>
        <xsd:restriction base="dms:Text"/>
      </xsd:simpleType>
    </xsd:element>
    <xsd:element name="MediaServiceOCR" ma:index="17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PublishDate" ma:index="23" nillable="true" ma:displayName="PublishDate" ma:format="DateTime" ma:internalName="PublishDate">
      <xsd:simpleType>
        <xsd:restriction base="dms:DateTime"/>
      </xsd:simpleType>
    </xsd:element>
    <xsd:element name="ExpirationDate" ma:index="24" nillable="true" ma:displayName="ExpirationDate" ma:format="DateTime" ma:indexed="true" ma:internalName="ExpirationDate">
      <xsd:simpleType>
        <xsd:restriction base="dms:DateTime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72c2c82b-c652-47c5-ba96-b5686e6507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c6bd154-f60a-4c36-8a8d-d7b1c1e56eca">K2767ETNSN7Q-157588686-5272</_dlc_DocId>
    <_dlc_DocIdUrl xmlns="9c6bd154-f60a-4c36-8a8d-d7b1c1e56eca">
      <Url>https://aar.sharepoint.com/sites/myconnection/_layouts/15/DocIdRedir.aspx?ID=K2767ETNSN7Q-157588686-5272</Url>
      <Description>K2767ETNSN7Q-157588686-5272</Description>
    </_dlc_DocIdUrl>
    <_ip_UnifiedCompliancePolicyUIAction xmlns="http://schemas.microsoft.com/sharepoint/v3" xsi:nil="true"/>
    <TaxCatchAll xmlns="9c6bd154-f60a-4c36-8a8d-d7b1c1e56eca" xsi:nil="true"/>
    <_dlc_DocIdPersistId xmlns="9c6bd154-f60a-4c36-8a8d-d7b1c1e56eca" xsi:nil="true"/>
    <PublishDate xmlns="7705ac32-5b31-4511-af5f-e5a21d83706f" xsi:nil="true"/>
    <lcf76f155ced4ddcb4097134ff3c332f xmlns="7705ac32-5b31-4511-af5f-e5a21d83706f">
      <Terms xmlns="http://schemas.microsoft.com/office/infopath/2007/PartnerControls"/>
    </lcf76f155ced4ddcb4097134ff3c332f>
    <_ip_UnifiedCompliancePolicyProperties xmlns="http://schemas.microsoft.com/sharepoint/v3" xsi:nil="true"/>
    <ExpirationDate xmlns="7705ac32-5b31-4511-af5f-e5a21d83706f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350309-DC66-4B5A-B632-CBBE023F2973}"/>
</file>

<file path=customXml/itemProps2.xml><?xml version="1.0" encoding="utf-8"?>
<ds:datastoreItem xmlns:ds="http://schemas.openxmlformats.org/officeDocument/2006/customXml" ds:itemID="{91570AB7-81F2-42C0-9B3E-4F91ECA60B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BFD9D3-E2FA-4A85-86B1-7108B3D6E32D}">
  <ds:schemaRefs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7937f526-2270-4b5b-bb52-b609a3fe0397"/>
    <ds:schemaRef ds:uri="http://schemas.microsoft.com/office/2006/documentManagement/typ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D49035C-52F3-4170-814E-A1E5D4AC7C9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35676</TotalTime>
  <Words>53</Words>
  <Application>Microsoft Office PowerPoint</Application>
  <PresentationFormat>Letter Paper (8.5x11 in)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AppleSymbols</vt:lpstr>
      <vt:lpstr>Arial</vt:lpstr>
      <vt:lpstr>ArialUnicodeMS</vt:lpstr>
      <vt:lpstr>Calibri</vt:lpstr>
      <vt:lpstr>Calibri Light</vt:lpstr>
      <vt:lpstr>Times New Roman</vt:lpstr>
      <vt:lpstr>Custom Design</vt:lpstr>
      <vt:lpstr>PowerPoint Presentation</vt:lpstr>
      <vt:lpstr>Order Management Guides</vt:lpstr>
      <vt:lpstr>Revision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Billy Carlson</dc:creator>
  <cp:lastModifiedBy>Jonathan Kovac</cp:lastModifiedBy>
  <cp:revision>402</cp:revision>
  <cp:lastPrinted>2019-03-05T15:34:51Z</cp:lastPrinted>
  <dcterms:created xsi:type="dcterms:W3CDTF">2017-05-03T15:35:37Z</dcterms:created>
  <dcterms:modified xsi:type="dcterms:W3CDTF">2022-12-01T18:02:59Z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0x010100E6A725A98EE3404393641492E91A83D5</vt:lpwstr>
  </property>
  <property fmtid="{D5CDD505-2E9C-101B-9397-08002B2CF9AE}" pid="3" name="_dlc_DocIdItemGuid">
    <vt:lpwstr>877f3fe4-f270-43b7-bc24-ae6ffee53af9</vt:lpwstr>
  </property>
</Properties>
</file>