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5" r:id="rId6"/>
  </p:sldMasterIdLst>
  <p:notesMasterIdLst>
    <p:notesMasterId r:id="rId8"/>
  </p:notesMasterIdLst>
  <p:handoutMasterIdLst>
    <p:handoutMasterId r:id="rId9"/>
  </p:handoutMasterIdLst>
  <p:sldIdLst>
    <p:sldId id="321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19">
          <p15:clr>
            <a:srgbClr val="A4A3A4"/>
          </p15:clr>
        </p15:guide>
        <p15:guide id="2" orient="horz" pos="850">
          <p15:clr>
            <a:srgbClr val="A4A3A4"/>
          </p15:clr>
        </p15:guide>
        <p15:guide id="3" pos="2885">
          <p15:clr>
            <a:srgbClr val="A4A3A4"/>
          </p15:clr>
        </p15:guide>
        <p15:guide id="4" pos="792">
          <p15:clr>
            <a:srgbClr val="A4A3A4"/>
          </p15:clr>
        </p15:guide>
        <p15:guide id="5" pos="1802">
          <p15:clr>
            <a:srgbClr val="A4A3A4"/>
          </p15:clr>
        </p15:guide>
        <p15:guide id="6" pos="50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B4D"/>
    <a:srgbClr val="FFFFFF"/>
    <a:srgbClr val="232452"/>
    <a:srgbClr val="477CA7"/>
    <a:srgbClr val="56A1D5"/>
    <a:srgbClr val="2B67A1"/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1092" y="-102"/>
      </p:cViewPr>
      <p:guideLst>
        <p:guide orient="horz" pos="2819"/>
        <p:guide orient="horz" pos="850"/>
        <p:guide pos="2885"/>
        <p:guide pos="792"/>
        <p:guide pos="1802"/>
        <p:guide pos="50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5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65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17963-8E66-4F74-9032-4478E9F72919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822"/>
            <a:ext cx="3038475" cy="4665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822"/>
            <a:ext cx="3038475" cy="4665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93A7A-6810-4607-A12A-A08D1122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51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4980"/>
          </a:xfrm>
          <a:prstGeom prst="rect">
            <a:avLst/>
          </a:prstGeom>
        </p:spPr>
        <p:txBody>
          <a:bodyPr vert="horz" lIns="92819" tIns="46409" rIns="92819" bIns="464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2" y="3"/>
            <a:ext cx="3038475" cy="464980"/>
          </a:xfrm>
          <a:prstGeom prst="rect">
            <a:avLst/>
          </a:prstGeom>
        </p:spPr>
        <p:txBody>
          <a:bodyPr vert="horz" wrap="square" lIns="92819" tIns="46409" rIns="92819" bIns="464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8F88EEA-D52C-4495-B295-6ED95B97290A}" type="datetimeFigureOut">
              <a:rPr lang="en-US" altLang="en-US"/>
              <a:pPr>
                <a:defRPr/>
              </a:pPr>
              <a:t>8/12/2016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19" tIns="46409" rIns="92819" bIns="4640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512"/>
            <a:ext cx="5607050" cy="4183220"/>
          </a:xfrm>
          <a:prstGeom prst="rect">
            <a:avLst/>
          </a:prstGeom>
        </p:spPr>
        <p:txBody>
          <a:bodyPr vert="horz" lIns="92819" tIns="46409" rIns="92819" bIns="4640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825"/>
            <a:ext cx="3038475" cy="464980"/>
          </a:xfrm>
          <a:prstGeom prst="rect">
            <a:avLst/>
          </a:prstGeom>
        </p:spPr>
        <p:txBody>
          <a:bodyPr vert="horz" lIns="92819" tIns="46409" rIns="92819" bIns="464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2" y="8829825"/>
            <a:ext cx="3038475" cy="464980"/>
          </a:xfrm>
          <a:prstGeom prst="rect">
            <a:avLst/>
          </a:prstGeom>
        </p:spPr>
        <p:txBody>
          <a:bodyPr vert="horz" wrap="square" lIns="92819" tIns="46409" rIns="92819" bIns="464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78089C4-D140-4CDD-9C9F-71129ECCF1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381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006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17" descr="aarpbanne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6397625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0" y="1030288"/>
            <a:ext cx="4429125" cy="0"/>
          </a:xfrm>
          <a:prstGeom prst="line">
            <a:avLst/>
          </a:prstGeom>
          <a:noFill/>
          <a:ln w="9525">
            <a:solidFill>
              <a:srgbClr val="3C547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19"/>
          <p:cNvGrpSpPr>
            <a:grpSpLocks noChangeAspect="1"/>
          </p:cNvGrpSpPr>
          <p:nvPr/>
        </p:nvGrpSpPr>
        <p:grpSpPr bwMode="auto">
          <a:xfrm>
            <a:off x="325438" y="225425"/>
            <a:ext cx="2012950" cy="630238"/>
            <a:chOff x="1524000" y="4081463"/>
            <a:chExt cx="5313363" cy="1665287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1524000" y="4081463"/>
              <a:ext cx="1671638" cy="1665287"/>
            </a:xfrm>
            <a:custGeom>
              <a:avLst/>
              <a:gdLst>
                <a:gd name="T0" fmla="*/ 2147483647 w 1053"/>
                <a:gd name="T1" fmla="*/ 2147483647 h 1049"/>
                <a:gd name="T2" fmla="*/ 2147483647 w 1053"/>
                <a:gd name="T3" fmla="*/ 2147483647 h 1049"/>
                <a:gd name="T4" fmla="*/ 2147483647 w 1053"/>
                <a:gd name="T5" fmla="*/ 2147483647 h 1049"/>
                <a:gd name="T6" fmla="*/ 2147483647 w 1053"/>
                <a:gd name="T7" fmla="*/ 2147483647 h 1049"/>
                <a:gd name="T8" fmla="*/ 2147483647 w 1053"/>
                <a:gd name="T9" fmla="*/ 2147483647 h 1049"/>
                <a:gd name="T10" fmla="*/ 2147483647 w 1053"/>
                <a:gd name="T11" fmla="*/ 2147483647 h 1049"/>
                <a:gd name="T12" fmla="*/ 2147483647 w 1053"/>
                <a:gd name="T13" fmla="*/ 2147483647 h 1049"/>
                <a:gd name="T14" fmla="*/ 2147483647 w 1053"/>
                <a:gd name="T15" fmla="*/ 2147483647 h 1049"/>
                <a:gd name="T16" fmla="*/ 2147483647 w 1053"/>
                <a:gd name="T17" fmla="*/ 2147483647 h 1049"/>
                <a:gd name="T18" fmla="*/ 2147483647 w 1053"/>
                <a:gd name="T19" fmla="*/ 2147483647 h 1049"/>
                <a:gd name="T20" fmla="*/ 2147483647 w 1053"/>
                <a:gd name="T21" fmla="*/ 2147483647 h 1049"/>
                <a:gd name="T22" fmla="*/ 0 w 1053"/>
                <a:gd name="T23" fmla="*/ 2147483647 h 1049"/>
                <a:gd name="T24" fmla="*/ 2147483647 w 1053"/>
                <a:gd name="T25" fmla="*/ 2147483647 h 1049"/>
                <a:gd name="T26" fmla="*/ 2147483647 w 1053"/>
                <a:gd name="T27" fmla="*/ 2147483647 h 1049"/>
                <a:gd name="T28" fmla="*/ 2147483647 w 1053"/>
                <a:gd name="T29" fmla="*/ 2147483647 h 1049"/>
                <a:gd name="T30" fmla="*/ 2147483647 w 1053"/>
                <a:gd name="T31" fmla="*/ 2147483647 h 1049"/>
                <a:gd name="T32" fmla="*/ 2147483647 w 1053"/>
                <a:gd name="T33" fmla="*/ 2147483647 h 1049"/>
                <a:gd name="T34" fmla="*/ 2147483647 w 1053"/>
                <a:gd name="T35" fmla="*/ 0 h 1049"/>
                <a:gd name="T36" fmla="*/ 2147483647 w 1053"/>
                <a:gd name="T37" fmla="*/ 2147483647 h 1049"/>
                <a:gd name="T38" fmla="*/ 2147483647 w 1053"/>
                <a:gd name="T39" fmla="*/ 2147483647 h 1049"/>
                <a:gd name="T40" fmla="*/ 2147483647 w 1053"/>
                <a:gd name="T41" fmla="*/ 2147483647 h 1049"/>
                <a:gd name="T42" fmla="*/ 2147483647 w 1053"/>
                <a:gd name="T43" fmla="*/ 2147483647 h 1049"/>
                <a:gd name="T44" fmla="*/ 2147483647 w 1053"/>
                <a:gd name="T45" fmla="*/ 2147483647 h 1049"/>
                <a:gd name="T46" fmla="*/ 2147483647 w 1053"/>
                <a:gd name="T47" fmla="*/ 2147483647 h 1049"/>
                <a:gd name="T48" fmla="*/ 2147483647 w 1053"/>
                <a:gd name="T49" fmla="*/ 2147483647 h 1049"/>
                <a:gd name="T50" fmla="*/ 2147483647 w 1053"/>
                <a:gd name="T51" fmla="*/ 2147483647 h 10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53" h="1049">
                  <a:moveTo>
                    <a:pt x="772" y="357"/>
                  </a:moveTo>
                  <a:lnTo>
                    <a:pt x="772" y="110"/>
                  </a:lnTo>
                  <a:lnTo>
                    <a:pt x="1053" y="393"/>
                  </a:lnTo>
                  <a:lnTo>
                    <a:pt x="793" y="654"/>
                  </a:lnTo>
                  <a:lnTo>
                    <a:pt x="1006" y="531"/>
                  </a:lnTo>
                  <a:lnTo>
                    <a:pt x="902" y="916"/>
                  </a:lnTo>
                  <a:lnTo>
                    <a:pt x="549" y="821"/>
                  </a:lnTo>
                  <a:lnTo>
                    <a:pt x="762" y="945"/>
                  </a:lnTo>
                  <a:lnTo>
                    <a:pt x="376" y="1049"/>
                  </a:lnTo>
                  <a:lnTo>
                    <a:pt x="282" y="693"/>
                  </a:lnTo>
                  <a:lnTo>
                    <a:pt x="282" y="940"/>
                  </a:lnTo>
                  <a:lnTo>
                    <a:pt x="0" y="657"/>
                  </a:lnTo>
                  <a:lnTo>
                    <a:pt x="258" y="395"/>
                  </a:lnTo>
                  <a:lnTo>
                    <a:pt x="45" y="519"/>
                  </a:lnTo>
                  <a:lnTo>
                    <a:pt x="149" y="131"/>
                  </a:lnTo>
                  <a:lnTo>
                    <a:pt x="504" y="229"/>
                  </a:lnTo>
                  <a:lnTo>
                    <a:pt x="291" y="105"/>
                  </a:lnTo>
                  <a:lnTo>
                    <a:pt x="677" y="0"/>
                  </a:lnTo>
                  <a:lnTo>
                    <a:pt x="772" y="357"/>
                  </a:lnTo>
                  <a:close/>
                  <a:moveTo>
                    <a:pt x="526" y="241"/>
                  </a:moveTo>
                  <a:lnTo>
                    <a:pt x="282" y="383"/>
                  </a:lnTo>
                  <a:lnTo>
                    <a:pt x="282" y="666"/>
                  </a:lnTo>
                  <a:lnTo>
                    <a:pt x="526" y="809"/>
                  </a:lnTo>
                  <a:lnTo>
                    <a:pt x="772" y="666"/>
                  </a:lnTo>
                  <a:lnTo>
                    <a:pt x="772" y="383"/>
                  </a:lnTo>
                  <a:lnTo>
                    <a:pt x="526" y="241"/>
                  </a:lnTo>
                  <a:close/>
                </a:path>
              </a:pathLst>
            </a:custGeom>
            <a:solidFill>
              <a:srgbClr val="5B9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332163" y="4278313"/>
              <a:ext cx="3103563" cy="1038225"/>
            </a:xfrm>
            <a:custGeom>
              <a:avLst/>
              <a:gdLst>
                <a:gd name="T0" fmla="*/ 2147483647 w 826"/>
                <a:gd name="T1" fmla="*/ 2147483647 h 275"/>
                <a:gd name="T2" fmla="*/ 2147483647 w 826"/>
                <a:gd name="T3" fmla="*/ 2147483647 h 275"/>
                <a:gd name="T4" fmla="*/ 2147483647 w 826"/>
                <a:gd name="T5" fmla="*/ 2147483647 h 275"/>
                <a:gd name="T6" fmla="*/ 2147483647 w 826"/>
                <a:gd name="T7" fmla="*/ 2147483647 h 275"/>
                <a:gd name="T8" fmla="*/ 2147483647 w 826"/>
                <a:gd name="T9" fmla="*/ 2147483647 h 275"/>
                <a:gd name="T10" fmla="*/ 2147483647 w 826"/>
                <a:gd name="T11" fmla="*/ 2147483647 h 275"/>
                <a:gd name="T12" fmla="*/ 2147483647 w 826"/>
                <a:gd name="T13" fmla="*/ 2147483647 h 275"/>
                <a:gd name="T14" fmla="*/ 2147483647 w 826"/>
                <a:gd name="T15" fmla="*/ 2147483647 h 275"/>
                <a:gd name="T16" fmla="*/ 2147483647 w 826"/>
                <a:gd name="T17" fmla="*/ 2147483647 h 275"/>
                <a:gd name="T18" fmla="*/ 2147483647 w 826"/>
                <a:gd name="T19" fmla="*/ 2147483647 h 275"/>
                <a:gd name="T20" fmla="*/ 2147483647 w 826"/>
                <a:gd name="T21" fmla="*/ 2147483647 h 275"/>
                <a:gd name="T22" fmla="*/ 2147483647 w 826"/>
                <a:gd name="T23" fmla="*/ 2147483647 h 275"/>
                <a:gd name="T24" fmla="*/ 2147483647 w 826"/>
                <a:gd name="T25" fmla="*/ 2147483647 h 275"/>
                <a:gd name="T26" fmla="*/ 2147483647 w 826"/>
                <a:gd name="T27" fmla="*/ 2147483647 h 275"/>
                <a:gd name="T28" fmla="*/ 2147483647 w 826"/>
                <a:gd name="T29" fmla="*/ 2147483647 h 275"/>
                <a:gd name="T30" fmla="*/ 2147483647 w 826"/>
                <a:gd name="T31" fmla="*/ 2147483647 h 275"/>
                <a:gd name="T32" fmla="*/ 2147483647 w 826"/>
                <a:gd name="T33" fmla="*/ 2147483647 h 275"/>
                <a:gd name="T34" fmla="*/ 2147483647 w 826"/>
                <a:gd name="T35" fmla="*/ 2147483647 h 275"/>
                <a:gd name="T36" fmla="*/ 2147483647 w 826"/>
                <a:gd name="T37" fmla="*/ 2147483647 h 275"/>
                <a:gd name="T38" fmla="*/ 2147483647 w 826"/>
                <a:gd name="T39" fmla="*/ 2147483647 h 275"/>
                <a:gd name="T40" fmla="*/ 2147483647 w 826"/>
                <a:gd name="T41" fmla="*/ 2147483647 h 275"/>
                <a:gd name="T42" fmla="*/ 2147483647 w 826"/>
                <a:gd name="T43" fmla="*/ 2147483647 h 275"/>
                <a:gd name="T44" fmla="*/ 2147483647 w 826"/>
                <a:gd name="T45" fmla="*/ 2147483647 h 275"/>
                <a:gd name="T46" fmla="*/ 2147483647 w 826"/>
                <a:gd name="T47" fmla="*/ 2147483647 h 275"/>
                <a:gd name="T48" fmla="*/ 2147483647 w 826"/>
                <a:gd name="T49" fmla="*/ 2147483647 h 275"/>
                <a:gd name="T50" fmla="*/ 2147483647 w 826"/>
                <a:gd name="T51" fmla="*/ 2147483647 h 275"/>
                <a:gd name="T52" fmla="*/ 2147483647 w 826"/>
                <a:gd name="T53" fmla="*/ 2147483647 h 275"/>
                <a:gd name="T54" fmla="*/ 2147483647 w 826"/>
                <a:gd name="T55" fmla="*/ 2147483647 h 275"/>
                <a:gd name="T56" fmla="*/ 2147483647 w 826"/>
                <a:gd name="T57" fmla="*/ 2147483647 h 275"/>
                <a:gd name="T58" fmla="*/ 2147483647 w 826"/>
                <a:gd name="T59" fmla="*/ 2147483647 h 275"/>
                <a:gd name="T60" fmla="*/ 2147483647 w 826"/>
                <a:gd name="T61" fmla="*/ 2147483647 h 275"/>
                <a:gd name="T62" fmla="*/ 2147483647 w 826"/>
                <a:gd name="T63" fmla="*/ 2147483647 h 275"/>
                <a:gd name="T64" fmla="*/ 2147483647 w 826"/>
                <a:gd name="T65" fmla="*/ 2147483647 h 275"/>
                <a:gd name="T66" fmla="*/ 2147483647 w 826"/>
                <a:gd name="T67" fmla="*/ 2147483647 h 275"/>
                <a:gd name="T68" fmla="*/ 2147483647 w 826"/>
                <a:gd name="T69" fmla="*/ 2147483647 h 275"/>
                <a:gd name="T70" fmla="*/ 2147483647 w 826"/>
                <a:gd name="T71" fmla="*/ 2147483647 h 275"/>
                <a:gd name="T72" fmla="*/ 2147483647 w 826"/>
                <a:gd name="T73" fmla="*/ 2147483647 h 275"/>
                <a:gd name="T74" fmla="*/ 2147483647 w 826"/>
                <a:gd name="T75" fmla="*/ 2147483647 h 275"/>
                <a:gd name="T76" fmla="*/ 2147483647 w 826"/>
                <a:gd name="T77" fmla="*/ 2147483647 h 275"/>
                <a:gd name="T78" fmla="*/ 2147483647 w 826"/>
                <a:gd name="T79" fmla="*/ 2147483647 h 275"/>
                <a:gd name="T80" fmla="*/ 2147483647 w 826"/>
                <a:gd name="T81" fmla="*/ 2147483647 h 275"/>
                <a:gd name="T82" fmla="*/ 2147483647 w 826"/>
                <a:gd name="T83" fmla="*/ 2147483647 h 275"/>
                <a:gd name="T84" fmla="*/ 2147483647 w 826"/>
                <a:gd name="T85" fmla="*/ 2147483647 h 275"/>
                <a:gd name="T86" fmla="*/ 2147483647 w 826"/>
                <a:gd name="T87" fmla="*/ 2147483647 h 275"/>
                <a:gd name="T88" fmla="*/ 2147483647 w 826"/>
                <a:gd name="T89" fmla="*/ 2147483647 h 275"/>
                <a:gd name="T90" fmla="*/ 2147483647 w 826"/>
                <a:gd name="T91" fmla="*/ 2147483647 h 275"/>
                <a:gd name="T92" fmla="*/ 2147483647 w 826"/>
                <a:gd name="T93" fmla="*/ 2147483647 h 275"/>
                <a:gd name="T94" fmla="*/ 2147483647 w 826"/>
                <a:gd name="T95" fmla="*/ 2147483647 h 27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26" h="275">
                  <a:moveTo>
                    <a:pt x="691" y="27"/>
                  </a:moveTo>
                  <a:cubicBezTo>
                    <a:pt x="698" y="26"/>
                    <a:pt x="705" y="25"/>
                    <a:pt x="712" y="25"/>
                  </a:cubicBezTo>
                  <a:cubicBezTo>
                    <a:pt x="738" y="25"/>
                    <a:pt x="752" y="36"/>
                    <a:pt x="752" y="59"/>
                  </a:cubicBezTo>
                  <a:cubicBezTo>
                    <a:pt x="751" y="78"/>
                    <a:pt x="744" y="96"/>
                    <a:pt x="728" y="112"/>
                  </a:cubicBezTo>
                  <a:cubicBezTo>
                    <a:pt x="711" y="133"/>
                    <a:pt x="687" y="144"/>
                    <a:pt x="656" y="144"/>
                  </a:cubicBezTo>
                  <a:cubicBezTo>
                    <a:pt x="691" y="27"/>
                    <a:pt x="691" y="27"/>
                    <a:pt x="691" y="27"/>
                  </a:cubicBezTo>
                  <a:close/>
                  <a:moveTo>
                    <a:pt x="371" y="165"/>
                  </a:moveTo>
                  <a:cubicBezTo>
                    <a:pt x="435" y="74"/>
                    <a:pt x="435" y="74"/>
                    <a:pt x="435" y="74"/>
                  </a:cubicBezTo>
                  <a:cubicBezTo>
                    <a:pt x="439" y="165"/>
                    <a:pt x="439" y="165"/>
                    <a:pt x="439" y="165"/>
                  </a:cubicBezTo>
                  <a:cubicBezTo>
                    <a:pt x="371" y="165"/>
                    <a:pt x="371" y="165"/>
                    <a:pt x="371" y="165"/>
                  </a:cubicBezTo>
                  <a:close/>
                  <a:moveTo>
                    <a:pt x="114" y="165"/>
                  </a:moveTo>
                  <a:cubicBezTo>
                    <a:pt x="178" y="74"/>
                    <a:pt x="178" y="74"/>
                    <a:pt x="178" y="74"/>
                  </a:cubicBezTo>
                  <a:cubicBezTo>
                    <a:pt x="181" y="165"/>
                    <a:pt x="181" y="165"/>
                    <a:pt x="181" y="165"/>
                  </a:cubicBezTo>
                  <a:cubicBezTo>
                    <a:pt x="114" y="165"/>
                    <a:pt x="114" y="165"/>
                    <a:pt x="114" y="165"/>
                  </a:cubicBezTo>
                  <a:close/>
                  <a:moveTo>
                    <a:pt x="184" y="219"/>
                  </a:moveTo>
                  <a:cubicBezTo>
                    <a:pt x="184" y="223"/>
                    <a:pt x="184" y="228"/>
                    <a:pt x="184" y="234"/>
                  </a:cubicBezTo>
                  <a:cubicBezTo>
                    <a:pt x="184" y="242"/>
                    <a:pt x="183" y="248"/>
                    <a:pt x="181" y="250"/>
                  </a:cubicBezTo>
                  <a:cubicBezTo>
                    <a:pt x="178" y="254"/>
                    <a:pt x="173" y="256"/>
                    <a:pt x="166" y="256"/>
                  </a:cubicBezTo>
                  <a:cubicBezTo>
                    <a:pt x="159" y="257"/>
                    <a:pt x="154" y="258"/>
                    <a:pt x="152" y="259"/>
                  </a:cubicBezTo>
                  <a:cubicBezTo>
                    <a:pt x="149" y="262"/>
                    <a:pt x="148" y="264"/>
                    <a:pt x="148" y="268"/>
                  </a:cubicBezTo>
                  <a:cubicBezTo>
                    <a:pt x="148" y="272"/>
                    <a:pt x="151" y="275"/>
                    <a:pt x="156" y="275"/>
                  </a:cubicBezTo>
                  <a:cubicBezTo>
                    <a:pt x="159" y="275"/>
                    <a:pt x="163" y="274"/>
                    <a:pt x="169" y="274"/>
                  </a:cubicBezTo>
                  <a:cubicBezTo>
                    <a:pt x="179" y="273"/>
                    <a:pt x="195" y="273"/>
                    <a:pt x="220" y="272"/>
                  </a:cubicBezTo>
                  <a:cubicBezTo>
                    <a:pt x="228" y="272"/>
                    <a:pt x="228" y="272"/>
                    <a:pt x="228" y="272"/>
                  </a:cubicBezTo>
                  <a:cubicBezTo>
                    <a:pt x="238" y="272"/>
                    <a:pt x="246" y="273"/>
                    <a:pt x="251" y="273"/>
                  </a:cubicBezTo>
                  <a:cubicBezTo>
                    <a:pt x="255" y="273"/>
                    <a:pt x="259" y="273"/>
                    <a:pt x="261" y="274"/>
                  </a:cubicBezTo>
                  <a:cubicBezTo>
                    <a:pt x="263" y="274"/>
                    <a:pt x="264" y="275"/>
                    <a:pt x="266" y="275"/>
                  </a:cubicBezTo>
                  <a:cubicBezTo>
                    <a:pt x="270" y="275"/>
                    <a:pt x="272" y="274"/>
                    <a:pt x="276" y="274"/>
                  </a:cubicBezTo>
                  <a:cubicBezTo>
                    <a:pt x="289" y="273"/>
                    <a:pt x="300" y="272"/>
                    <a:pt x="309" y="272"/>
                  </a:cubicBezTo>
                  <a:cubicBezTo>
                    <a:pt x="318" y="272"/>
                    <a:pt x="326" y="273"/>
                    <a:pt x="334" y="273"/>
                  </a:cubicBezTo>
                  <a:cubicBezTo>
                    <a:pt x="340" y="274"/>
                    <a:pt x="345" y="274"/>
                    <a:pt x="348" y="274"/>
                  </a:cubicBezTo>
                  <a:cubicBezTo>
                    <a:pt x="356" y="274"/>
                    <a:pt x="360" y="271"/>
                    <a:pt x="361" y="265"/>
                  </a:cubicBezTo>
                  <a:cubicBezTo>
                    <a:pt x="361" y="260"/>
                    <a:pt x="357" y="257"/>
                    <a:pt x="350" y="257"/>
                  </a:cubicBezTo>
                  <a:cubicBezTo>
                    <a:pt x="341" y="255"/>
                    <a:pt x="335" y="254"/>
                    <a:pt x="332" y="251"/>
                  </a:cubicBezTo>
                  <a:cubicBezTo>
                    <a:pt x="328" y="249"/>
                    <a:pt x="327" y="246"/>
                    <a:pt x="327" y="241"/>
                  </a:cubicBezTo>
                  <a:cubicBezTo>
                    <a:pt x="327" y="235"/>
                    <a:pt x="333" y="222"/>
                    <a:pt x="346" y="202"/>
                  </a:cubicBezTo>
                  <a:cubicBezTo>
                    <a:pt x="358" y="184"/>
                    <a:pt x="358" y="184"/>
                    <a:pt x="358" y="184"/>
                  </a:cubicBezTo>
                  <a:cubicBezTo>
                    <a:pt x="439" y="184"/>
                    <a:pt x="439" y="184"/>
                    <a:pt x="439" y="184"/>
                  </a:cubicBezTo>
                  <a:cubicBezTo>
                    <a:pt x="440" y="219"/>
                    <a:pt x="440" y="219"/>
                    <a:pt x="440" y="219"/>
                  </a:cubicBezTo>
                  <a:cubicBezTo>
                    <a:pt x="441" y="223"/>
                    <a:pt x="441" y="228"/>
                    <a:pt x="441" y="234"/>
                  </a:cubicBezTo>
                  <a:cubicBezTo>
                    <a:pt x="441" y="242"/>
                    <a:pt x="439" y="248"/>
                    <a:pt x="437" y="250"/>
                  </a:cubicBezTo>
                  <a:cubicBezTo>
                    <a:pt x="435" y="254"/>
                    <a:pt x="430" y="256"/>
                    <a:pt x="423" y="256"/>
                  </a:cubicBezTo>
                  <a:cubicBezTo>
                    <a:pt x="416" y="257"/>
                    <a:pt x="411" y="258"/>
                    <a:pt x="409" y="259"/>
                  </a:cubicBezTo>
                  <a:cubicBezTo>
                    <a:pt x="406" y="262"/>
                    <a:pt x="405" y="264"/>
                    <a:pt x="405" y="268"/>
                  </a:cubicBezTo>
                  <a:cubicBezTo>
                    <a:pt x="405" y="272"/>
                    <a:pt x="407" y="275"/>
                    <a:pt x="413" y="275"/>
                  </a:cubicBezTo>
                  <a:cubicBezTo>
                    <a:pt x="416" y="275"/>
                    <a:pt x="420" y="274"/>
                    <a:pt x="426" y="274"/>
                  </a:cubicBezTo>
                  <a:cubicBezTo>
                    <a:pt x="436" y="273"/>
                    <a:pt x="452" y="273"/>
                    <a:pt x="477" y="272"/>
                  </a:cubicBezTo>
                  <a:cubicBezTo>
                    <a:pt x="485" y="272"/>
                    <a:pt x="485" y="272"/>
                    <a:pt x="485" y="272"/>
                  </a:cubicBezTo>
                  <a:cubicBezTo>
                    <a:pt x="496" y="272"/>
                    <a:pt x="503" y="273"/>
                    <a:pt x="507" y="273"/>
                  </a:cubicBezTo>
                  <a:cubicBezTo>
                    <a:pt x="513" y="273"/>
                    <a:pt x="517" y="274"/>
                    <a:pt x="520" y="274"/>
                  </a:cubicBezTo>
                  <a:cubicBezTo>
                    <a:pt x="523" y="274"/>
                    <a:pt x="525" y="273"/>
                    <a:pt x="527" y="273"/>
                  </a:cubicBezTo>
                  <a:cubicBezTo>
                    <a:pt x="530" y="273"/>
                    <a:pt x="535" y="272"/>
                    <a:pt x="543" y="271"/>
                  </a:cubicBezTo>
                  <a:cubicBezTo>
                    <a:pt x="555" y="271"/>
                    <a:pt x="566" y="270"/>
                    <a:pt x="579" y="270"/>
                  </a:cubicBezTo>
                  <a:cubicBezTo>
                    <a:pt x="587" y="270"/>
                    <a:pt x="604" y="271"/>
                    <a:pt x="630" y="272"/>
                  </a:cubicBezTo>
                  <a:cubicBezTo>
                    <a:pt x="636" y="272"/>
                    <a:pt x="641" y="273"/>
                    <a:pt x="646" y="273"/>
                  </a:cubicBezTo>
                  <a:cubicBezTo>
                    <a:pt x="655" y="273"/>
                    <a:pt x="660" y="270"/>
                    <a:pt x="660" y="264"/>
                  </a:cubicBezTo>
                  <a:cubicBezTo>
                    <a:pt x="660" y="261"/>
                    <a:pt x="660" y="259"/>
                    <a:pt x="658" y="257"/>
                  </a:cubicBezTo>
                  <a:cubicBezTo>
                    <a:pt x="657" y="257"/>
                    <a:pt x="652" y="255"/>
                    <a:pt x="646" y="255"/>
                  </a:cubicBezTo>
                  <a:cubicBezTo>
                    <a:pt x="635" y="252"/>
                    <a:pt x="630" y="248"/>
                    <a:pt x="630" y="238"/>
                  </a:cubicBezTo>
                  <a:cubicBezTo>
                    <a:pt x="630" y="234"/>
                    <a:pt x="630" y="231"/>
                    <a:pt x="632" y="227"/>
                  </a:cubicBezTo>
                  <a:cubicBezTo>
                    <a:pt x="635" y="216"/>
                    <a:pt x="635" y="216"/>
                    <a:pt x="635" y="216"/>
                  </a:cubicBezTo>
                  <a:cubicBezTo>
                    <a:pt x="650" y="163"/>
                    <a:pt x="650" y="163"/>
                    <a:pt x="650" y="163"/>
                  </a:cubicBezTo>
                  <a:cubicBezTo>
                    <a:pt x="664" y="162"/>
                    <a:pt x="664" y="162"/>
                    <a:pt x="664" y="162"/>
                  </a:cubicBezTo>
                  <a:cubicBezTo>
                    <a:pt x="665" y="162"/>
                    <a:pt x="666" y="162"/>
                    <a:pt x="666" y="162"/>
                  </a:cubicBezTo>
                  <a:cubicBezTo>
                    <a:pt x="669" y="162"/>
                    <a:pt x="671" y="163"/>
                    <a:pt x="673" y="163"/>
                  </a:cubicBezTo>
                  <a:cubicBezTo>
                    <a:pt x="675" y="165"/>
                    <a:pt x="676" y="169"/>
                    <a:pt x="678" y="175"/>
                  </a:cubicBezTo>
                  <a:cubicBezTo>
                    <a:pt x="684" y="188"/>
                    <a:pt x="684" y="188"/>
                    <a:pt x="684" y="188"/>
                  </a:cubicBezTo>
                  <a:cubicBezTo>
                    <a:pt x="706" y="252"/>
                    <a:pt x="706" y="252"/>
                    <a:pt x="706" y="252"/>
                  </a:cubicBezTo>
                  <a:cubicBezTo>
                    <a:pt x="708" y="257"/>
                    <a:pt x="710" y="260"/>
                    <a:pt x="710" y="262"/>
                  </a:cubicBezTo>
                  <a:cubicBezTo>
                    <a:pt x="711" y="265"/>
                    <a:pt x="712" y="268"/>
                    <a:pt x="714" y="269"/>
                  </a:cubicBezTo>
                  <a:cubicBezTo>
                    <a:pt x="716" y="271"/>
                    <a:pt x="718" y="272"/>
                    <a:pt x="721" y="272"/>
                  </a:cubicBezTo>
                  <a:cubicBezTo>
                    <a:pt x="722" y="272"/>
                    <a:pt x="723" y="271"/>
                    <a:pt x="725" y="271"/>
                  </a:cubicBezTo>
                  <a:cubicBezTo>
                    <a:pt x="730" y="271"/>
                    <a:pt x="730" y="271"/>
                    <a:pt x="730" y="271"/>
                  </a:cubicBezTo>
                  <a:cubicBezTo>
                    <a:pt x="736" y="270"/>
                    <a:pt x="743" y="270"/>
                    <a:pt x="753" y="270"/>
                  </a:cubicBezTo>
                  <a:cubicBezTo>
                    <a:pt x="769" y="270"/>
                    <a:pt x="782" y="271"/>
                    <a:pt x="789" y="271"/>
                  </a:cubicBezTo>
                  <a:cubicBezTo>
                    <a:pt x="794" y="272"/>
                    <a:pt x="796" y="272"/>
                    <a:pt x="799" y="272"/>
                  </a:cubicBezTo>
                  <a:cubicBezTo>
                    <a:pt x="806" y="272"/>
                    <a:pt x="810" y="270"/>
                    <a:pt x="810" y="264"/>
                  </a:cubicBezTo>
                  <a:cubicBezTo>
                    <a:pt x="810" y="260"/>
                    <a:pt x="808" y="257"/>
                    <a:pt x="803" y="256"/>
                  </a:cubicBezTo>
                  <a:cubicBezTo>
                    <a:pt x="791" y="253"/>
                    <a:pt x="791" y="253"/>
                    <a:pt x="791" y="253"/>
                  </a:cubicBezTo>
                  <a:cubicBezTo>
                    <a:pt x="787" y="252"/>
                    <a:pt x="784" y="250"/>
                    <a:pt x="782" y="248"/>
                  </a:cubicBezTo>
                  <a:cubicBezTo>
                    <a:pt x="780" y="246"/>
                    <a:pt x="777" y="241"/>
                    <a:pt x="774" y="234"/>
                  </a:cubicBezTo>
                  <a:cubicBezTo>
                    <a:pt x="769" y="221"/>
                    <a:pt x="769" y="221"/>
                    <a:pt x="769" y="221"/>
                  </a:cubicBezTo>
                  <a:cubicBezTo>
                    <a:pt x="750" y="174"/>
                    <a:pt x="750" y="174"/>
                    <a:pt x="750" y="174"/>
                  </a:cubicBezTo>
                  <a:cubicBezTo>
                    <a:pt x="747" y="167"/>
                    <a:pt x="745" y="162"/>
                    <a:pt x="744" y="158"/>
                  </a:cubicBezTo>
                  <a:cubicBezTo>
                    <a:pt x="741" y="151"/>
                    <a:pt x="738" y="147"/>
                    <a:pt x="734" y="143"/>
                  </a:cubicBezTo>
                  <a:cubicBezTo>
                    <a:pt x="744" y="140"/>
                    <a:pt x="752" y="138"/>
                    <a:pt x="757" y="137"/>
                  </a:cubicBezTo>
                  <a:cubicBezTo>
                    <a:pt x="761" y="135"/>
                    <a:pt x="766" y="133"/>
                    <a:pt x="771" y="132"/>
                  </a:cubicBezTo>
                  <a:cubicBezTo>
                    <a:pt x="788" y="124"/>
                    <a:pt x="801" y="114"/>
                    <a:pt x="811" y="103"/>
                  </a:cubicBezTo>
                  <a:cubicBezTo>
                    <a:pt x="821" y="90"/>
                    <a:pt x="826" y="78"/>
                    <a:pt x="826" y="64"/>
                  </a:cubicBezTo>
                  <a:cubicBezTo>
                    <a:pt x="825" y="27"/>
                    <a:pt x="797" y="8"/>
                    <a:pt x="743" y="7"/>
                  </a:cubicBezTo>
                  <a:cubicBezTo>
                    <a:pt x="736" y="7"/>
                    <a:pt x="728" y="8"/>
                    <a:pt x="721" y="8"/>
                  </a:cubicBezTo>
                  <a:cubicBezTo>
                    <a:pt x="698" y="9"/>
                    <a:pt x="698" y="9"/>
                    <a:pt x="698" y="9"/>
                  </a:cubicBezTo>
                  <a:cubicBezTo>
                    <a:pt x="693" y="9"/>
                    <a:pt x="683" y="10"/>
                    <a:pt x="670" y="10"/>
                  </a:cubicBezTo>
                  <a:cubicBezTo>
                    <a:pt x="661" y="10"/>
                    <a:pt x="654" y="10"/>
                    <a:pt x="650" y="10"/>
                  </a:cubicBezTo>
                  <a:cubicBezTo>
                    <a:pt x="641" y="10"/>
                    <a:pt x="630" y="10"/>
                    <a:pt x="614" y="9"/>
                  </a:cubicBezTo>
                  <a:cubicBezTo>
                    <a:pt x="611" y="9"/>
                    <a:pt x="607" y="9"/>
                    <a:pt x="604" y="9"/>
                  </a:cubicBezTo>
                  <a:cubicBezTo>
                    <a:pt x="597" y="9"/>
                    <a:pt x="593" y="9"/>
                    <a:pt x="590" y="11"/>
                  </a:cubicBezTo>
                  <a:cubicBezTo>
                    <a:pt x="587" y="12"/>
                    <a:pt x="585" y="15"/>
                    <a:pt x="585" y="18"/>
                  </a:cubicBezTo>
                  <a:cubicBezTo>
                    <a:pt x="585" y="22"/>
                    <a:pt x="588" y="25"/>
                    <a:pt x="593" y="25"/>
                  </a:cubicBezTo>
                  <a:cubicBezTo>
                    <a:pt x="605" y="27"/>
                    <a:pt x="605" y="27"/>
                    <a:pt x="605" y="27"/>
                  </a:cubicBezTo>
                  <a:cubicBezTo>
                    <a:pt x="612" y="29"/>
                    <a:pt x="616" y="33"/>
                    <a:pt x="616" y="39"/>
                  </a:cubicBezTo>
                  <a:cubicBezTo>
                    <a:pt x="616" y="44"/>
                    <a:pt x="616" y="49"/>
                    <a:pt x="614" y="56"/>
                  </a:cubicBezTo>
                  <a:cubicBezTo>
                    <a:pt x="564" y="224"/>
                    <a:pt x="564" y="224"/>
                    <a:pt x="564" y="224"/>
                  </a:cubicBezTo>
                  <a:cubicBezTo>
                    <a:pt x="561" y="236"/>
                    <a:pt x="557" y="243"/>
                    <a:pt x="554" y="247"/>
                  </a:cubicBezTo>
                  <a:cubicBezTo>
                    <a:pt x="550" y="251"/>
                    <a:pt x="545" y="253"/>
                    <a:pt x="537" y="254"/>
                  </a:cubicBezTo>
                  <a:cubicBezTo>
                    <a:pt x="530" y="255"/>
                    <a:pt x="526" y="255"/>
                    <a:pt x="523" y="257"/>
                  </a:cubicBezTo>
                  <a:cubicBezTo>
                    <a:pt x="523" y="257"/>
                    <a:pt x="523" y="257"/>
                    <a:pt x="523" y="257"/>
                  </a:cubicBezTo>
                  <a:cubicBezTo>
                    <a:pt x="515" y="256"/>
                    <a:pt x="509" y="253"/>
                    <a:pt x="507" y="248"/>
                  </a:cubicBezTo>
                  <a:cubicBezTo>
                    <a:pt x="505" y="243"/>
                    <a:pt x="502" y="234"/>
                    <a:pt x="502" y="222"/>
                  </a:cubicBezTo>
                  <a:cubicBezTo>
                    <a:pt x="492" y="25"/>
                    <a:pt x="492" y="25"/>
                    <a:pt x="492" y="25"/>
                  </a:cubicBezTo>
                  <a:cubicBezTo>
                    <a:pt x="492" y="15"/>
                    <a:pt x="491" y="8"/>
                    <a:pt x="489" y="4"/>
                  </a:cubicBezTo>
                  <a:cubicBezTo>
                    <a:pt x="487" y="2"/>
                    <a:pt x="483" y="0"/>
                    <a:pt x="477" y="0"/>
                  </a:cubicBezTo>
                  <a:cubicBezTo>
                    <a:pt x="469" y="0"/>
                    <a:pt x="462" y="4"/>
                    <a:pt x="457" y="13"/>
                  </a:cubicBezTo>
                  <a:cubicBezTo>
                    <a:pt x="452" y="20"/>
                    <a:pt x="452" y="20"/>
                    <a:pt x="452" y="20"/>
                  </a:cubicBezTo>
                  <a:cubicBezTo>
                    <a:pt x="328" y="197"/>
                    <a:pt x="328" y="197"/>
                    <a:pt x="328" y="197"/>
                  </a:cubicBezTo>
                  <a:cubicBezTo>
                    <a:pt x="307" y="227"/>
                    <a:pt x="307" y="227"/>
                    <a:pt x="307" y="227"/>
                  </a:cubicBezTo>
                  <a:cubicBezTo>
                    <a:pt x="300" y="239"/>
                    <a:pt x="294" y="246"/>
                    <a:pt x="290" y="249"/>
                  </a:cubicBezTo>
                  <a:cubicBezTo>
                    <a:pt x="285" y="253"/>
                    <a:pt x="280" y="255"/>
                    <a:pt x="275" y="255"/>
                  </a:cubicBezTo>
                  <a:cubicBezTo>
                    <a:pt x="272" y="256"/>
                    <a:pt x="269" y="256"/>
                    <a:pt x="267" y="257"/>
                  </a:cubicBezTo>
                  <a:cubicBezTo>
                    <a:pt x="266" y="257"/>
                    <a:pt x="266" y="257"/>
                    <a:pt x="266" y="257"/>
                  </a:cubicBezTo>
                  <a:cubicBezTo>
                    <a:pt x="258" y="256"/>
                    <a:pt x="253" y="253"/>
                    <a:pt x="250" y="248"/>
                  </a:cubicBezTo>
                  <a:cubicBezTo>
                    <a:pt x="247" y="243"/>
                    <a:pt x="245" y="234"/>
                    <a:pt x="245" y="222"/>
                  </a:cubicBezTo>
                  <a:cubicBezTo>
                    <a:pt x="236" y="25"/>
                    <a:pt x="236" y="25"/>
                    <a:pt x="236" y="25"/>
                  </a:cubicBezTo>
                  <a:cubicBezTo>
                    <a:pt x="235" y="15"/>
                    <a:pt x="234" y="8"/>
                    <a:pt x="232" y="4"/>
                  </a:cubicBezTo>
                  <a:cubicBezTo>
                    <a:pt x="230" y="2"/>
                    <a:pt x="226" y="0"/>
                    <a:pt x="220" y="0"/>
                  </a:cubicBezTo>
                  <a:cubicBezTo>
                    <a:pt x="212" y="0"/>
                    <a:pt x="206" y="4"/>
                    <a:pt x="200" y="13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43" y="239"/>
                    <a:pt x="37" y="246"/>
                    <a:pt x="33" y="249"/>
                  </a:cubicBezTo>
                  <a:cubicBezTo>
                    <a:pt x="29" y="253"/>
                    <a:pt x="23" y="255"/>
                    <a:pt x="18" y="255"/>
                  </a:cubicBezTo>
                  <a:cubicBezTo>
                    <a:pt x="11" y="256"/>
                    <a:pt x="6" y="257"/>
                    <a:pt x="4" y="259"/>
                  </a:cubicBezTo>
                  <a:cubicBezTo>
                    <a:pt x="1" y="261"/>
                    <a:pt x="0" y="264"/>
                    <a:pt x="0" y="268"/>
                  </a:cubicBezTo>
                  <a:cubicBezTo>
                    <a:pt x="0" y="272"/>
                    <a:pt x="3" y="275"/>
                    <a:pt x="10" y="275"/>
                  </a:cubicBezTo>
                  <a:cubicBezTo>
                    <a:pt x="13" y="275"/>
                    <a:pt x="15" y="274"/>
                    <a:pt x="19" y="274"/>
                  </a:cubicBezTo>
                  <a:cubicBezTo>
                    <a:pt x="31" y="273"/>
                    <a:pt x="42" y="272"/>
                    <a:pt x="53" y="272"/>
                  </a:cubicBezTo>
                  <a:cubicBezTo>
                    <a:pt x="61" y="272"/>
                    <a:pt x="69" y="273"/>
                    <a:pt x="77" y="273"/>
                  </a:cubicBezTo>
                  <a:cubicBezTo>
                    <a:pt x="83" y="274"/>
                    <a:pt x="88" y="274"/>
                    <a:pt x="91" y="274"/>
                  </a:cubicBezTo>
                  <a:cubicBezTo>
                    <a:pt x="100" y="274"/>
                    <a:pt x="103" y="271"/>
                    <a:pt x="104" y="265"/>
                  </a:cubicBezTo>
                  <a:cubicBezTo>
                    <a:pt x="104" y="260"/>
                    <a:pt x="100" y="257"/>
                    <a:pt x="93" y="257"/>
                  </a:cubicBezTo>
                  <a:cubicBezTo>
                    <a:pt x="84" y="255"/>
                    <a:pt x="78" y="254"/>
                    <a:pt x="74" y="251"/>
                  </a:cubicBezTo>
                  <a:cubicBezTo>
                    <a:pt x="71" y="249"/>
                    <a:pt x="70" y="246"/>
                    <a:pt x="70" y="241"/>
                  </a:cubicBezTo>
                  <a:cubicBezTo>
                    <a:pt x="70" y="235"/>
                    <a:pt x="76" y="222"/>
                    <a:pt x="89" y="202"/>
                  </a:cubicBezTo>
                  <a:cubicBezTo>
                    <a:pt x="102" y="184"/>
                    <a:pt x="102" y="184"/>
                    <a:pt x="102" y="184"/>
                  </a:cubicBezTo>
                  <a:cubicBezTo>
                    <a:pt x="181" y="184"/>
                    <a:pt x="181" y="184"/>
                    <a:pt x="181" y="184"/>
                  </a:cubicBezTo>
                  <a:cubicBezTo>
                    <a:pt x="184" y="219"/>
                    <a:pt x="184" y="219"/>
                    <a:pt x="184" y="21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6589713" y="4278313"/>
              <a:ext cx="247650" cy="257175"/>
            </a:xfrm>
            <a:custGeom>
              <a:avLst/>
              <a:gdLst>
                <a:gd name="T0" fmla="*/ 2147483647 w 66"/>
                <a:gd name="T1" fmla="*/ 2147483647 h 68"/>
                <a:gd name="T2" fmla="*/ 2147483647 w 66"/>
                <a:gd name="T3" fmla="*/ 2147483647 h 68"/>
                <a:gd name="T4" fmla="*/ 2147483647 w 66"/>
                <a:gd name="T5" fmla="*/ 2147483647 h 68"/>
                <a:gd name="T6" fmla="*/ 2147483647 w 66"/>
                <a:gd name="T7" fmla="*/ 2147483647 h 68"/>
                <a:gd name="T8" fmla="*/ 2147483647 w 66"/>
                <a:gd name="T9" fmla="*/ 2147483647 h 68"/>
                <a:gd name="T10" fmla="*/ 2147483647 w 66"/>
                <a:gd name="T11" fmla="*/ 2147483647 h 68"/>
                <a:gd name="T12" fmla="*/ 2147483647 w 66"/>
                <a:gd name="T13" fmla="*/ 2147483647 h 68"/>
                <a:gd name="T14" fmla="*/ 2147483647 w 66"/>
                <a:gd name="T15" fmla="*/ 2147483647 h 68"/>
                <a:gd name="T16" fmla="*/ 2147483647 w 66"/>
                <a:gd name="T17" fmla="*/ 2147483647 h 68"/>
                <a:gd name="T18" fmla="*/ 2147483647 w 66"/>
                <a:gd name="T19" fmla="*/ 2147483647 h 68"/>
                <a:gd name="T20" fmla="*/ 2147483647 w 66"/>
                <a:gd name="T21" fmla="*/ 2147483647 h 68"/>
                <a:gd name="T22" fmla="*/ 2147483647 w 66"/>
                <a:gd name="T23" fmla="*/ 2147483647 h 68"/>
                <a:gd name="T24" fmla="*/ 2147483647 w 66"/>
                <a:gd name="T25" fmla="*/ 2147483647 h 68"/>
                <a:gd name="T26" fmla="*/ 2147483647 w 66"/>
                <a:gd name="T27" fmla="*/ 2147483647 h 68"/>
                <a:gd name="T28" fmla="*/ 2147483647 w 66"/>
                <a:gd name="T29" fmla="*/ 2147483647 h 68"/>
                <a:gd name="T30" fmla="*/ 2147483647 w 66"/>
                <a:gd name="T31" fmla="*/ 2147483647 h 68"/>
                <a:gd name="T32" fmla="*/ 2147483647 w 66"/>
                <a:gd name="T33" fmla="*/ 2147483647 h 68"/>
                <a:gd name="T34" fmla="*/ 2147483647 w 66"/>
                <a:gd name="T35" fmla="*/ 2147483647 h 68"/>
                <a:gd name="T36" fmla="*/ 2147483647 w 66"/>
                <a:gd name="T37" fmla="*/ 2147483647 h 68"/>
                <a:gd name="T38" fmla="*/ 2147483647 w 66"/>
                <a:gd name="T39" fmla="*/ 2147483647 h 68"/>
                <a:gd name="T40" fmla="*/ 2147483647 w 66"/>
                <a:gd name="T41" fmla="*/ 2147483647 h 68"/>
                <a:gd name="T42" fmla="*/ 2147483647 w 66"/>
                <a:gd name="T43" fmla="*/ 2147483647 h 68"/>
                <a:gd name="T44" fmla="*/ 2147483647 w 66"/>
                <a:gd name="T45" fmla="*/ 2147483647 h 68"/>
                <a:gd name="T46" fmla="*/ 2147483647 w 66"/>
                <a:gd name="T47" fmla="*/ 2147483647 h 68"/>
                <a:gd name="T48" fmla="*/ 2147483647 w 66"/>
                <a:gd name="T49" fmla="*/ 2147483647 h 68"/>
                <a:gd name="T50" fmla="*/ 2147483647 w 66"/>
                <a:gd name="T51" fmla="*/ 2147483647 h 68"/>
                <a:gd name="T52" fmla="*/ 2147483647 w 66"/>
                <a:gd name="T53" fmla="*/ 2147483647 h 68"/>
                <a:gd name="T54" fmla="*/ 2147483647 w 66"/>
                <a:gd name="T55" fmla="*/ 2147483647 h 68"/>
                <a:gd name="T56" fmla="*/ 2147483647 w 66"/>
                <a:gd name="T57" fmla="*/ 2147483647 h 68"/>
                <a:gd name="T58" fmla="*/ 2147483647 w 66"/>
                <a:gd name="T59" fmla="*/ 2147483647 h 68"/>
                <a:gd name="T60" fmla="*/ 2147483647 w 66"/>
                <a:gd name="T61" fmla="*/ 2147483647 h 68"/>
                <a:gd name="T62" fmla="*/ 0 w 66"/>
                <a:gd name="T63" fmla="*/ 2147483647 h 68"/>
                <a:gd name="T64" fmla="*/ 2147483647 w 66"/>
                <a:gd name="T65" fmla="*/ 2147483647 h 68"/>
                <a:gd name="T66" fmla="*/ 2147483647 w 66"/>
                <a:gd name="T67" fmla="*/ 0 h 68"/>
                <a:gd name="T68" fmla="*/ 2147483647 w 66"/>
                <a:gd name="T69" fmla="*/ 2147483647 h 68"/>
                <a:gd name="T70" fmla="*/ 2147483647 w 66"/>
                <a:gd name="T71" fmla="*/ 2147483647 h 68"/>
                <a:gd name="T72" fmla="*/ 2147483647 w 66"/>
                <a:gd name="T73" fmla="*/ 2147483647 h 68"/>
                <a:gd name="T74" fmla="*/ 2147483647 w 66"/>
                <a:gd name="T75" fmla="*/ 2147483647 h 68"/>
                <a:gd name="T76" fmla="*/ 2147483647 w 66"/>
                <a:gd name="T77" fmla="*/ 2147483647 h 68"/>
                <a:gd name="T78" fmla="*/ 2147483647 w 66"/>
                <a:gd name="T79" fmla="*/ 2147483647 h 68"/>
                <a:gd name="T80" fmla="*/ 2147483647 w 66"/>
                <a:gd name="T81" fmla="*/ 2147483647 h 68"/>
                <a:gd name="T82" fmla="*/ 2147483647 w 66"/>
                <a:gd name="T83" fmla="*/ 2147483647 h 68"/>
                <a:gd name="T84" fmla="*/ 2147483647 w 66"/>
                <a:gd name="T85" fmla="*/ 2147483647 h 68"/>
                <a:gd name="T86" fmla="*/ 2147483647 w 66"/>
                <a:gd name="T87" fmla="*/ 2147483647 h 68"/>
                <a:gd name="T88" fmla="*/ 2147483647 w 66"/>
                <a:gd name="T89" fmla="*/ 2147483647 h 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8">
                  <a:moveTo>
                    <a:pt x="39" y="26"/>
                  </a:moveTo>
                  <a:cubicBezTo>
                    <a:pt x="39" y="24"/>
                    <a:pt x="39" y="24"/>
                    <a:pt x="39" y="23"/>
                  </a:cubicBezTo>
                  <a:cubicBezTo>
                    <a:pt x="38" y="22"/>
                    <a:pt x="38" y="22"/>
                    <a:pt x="37" y="21"/>
                  </a:cubicBezTo>
                  <a:cubicBezTo>
                    <a:pt x="36" y="21"/>
                    <a:pt x="36" y="20"/>
                    <a:pt x="35" y="20"/>
                  </a:cubicBezTo>
                  <a:cubicBezTo>
                    <a:pt x="34" y="20"/>
                    <a:pt x="34" y="20"/>
                    <a:pt x="32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2"/>
                    <a:pt x="34" y="32"/>
                    <a:pt x="35" y="32"/>
                  </a:cubicBezTo>
                  <a:cubicBezTo>
                    <a:pt x="36" y="31"/>
                    <a:pt x="37" y="31"/>
                    <a:pt x="38" y="31"/>
                  </a:cubicBezTo>
                  <a:cubicBezTo>
                    <a:pt x="38" y="30"/>
                    <a:pt x="38" y="29"/>
                    <a:pt x="39" y="29"/>
                  </a:cubicBezTo>
                  <a:cubicBezTo>
                    <a:pt x="39" y="28"/>
                    <a:pt x="39" y="27"/>
                    <a:pt x="39" y="26"/>
                  </a:cubicBezTo>
                  <a:close/>
                  <a:moveTo>
                    <a:pt x="52" y="51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6" y="15"/>
                    <a:pt x="38" y="15"/>
                  </a:cubicBezTo>
                  <a:cubicBezTo>
                    <a:pt x="39" y="16"/>
                    <a:pt x="40" y="16"/>
                    <a:pt x="42" y="17"/>
                  </a:cubicBezTo>
                  <a:cubicBezTo>
                    <a:pt x="43" y="18"/>
                    <a:pt x="45" y="19"/>
                    <a:pt x="45" y="20"/>
                  </a:cubicBezTo>
                  <a:cubicBezTo>
                    <a:pt x="46" y="22"/>
                    <a:pt x="47" y="23"/>
                    <a:pt x="47" y="25"/>
                  </a:cubicBezTo>
                  <a:cubicBezTo>
                    <a:pt x="47" y="28"/>
                    <a:pt x="46" y="30"/>
                    <a:pt x="44" y="31"/>
                  </a:cubicBezTo>
                  <a:cubicBezTo>
                    <a:pt x="43" y="34"/>
                    <a:pt x="41" y="34"/>
                    <a:pt x="38" y="36"/>
                  </a:cubicBezTo>
                  <a:cubicBezTo>
                    <a:pt x="52" y="51"/>
                    <a:pt x="52" y="51"/>
                    <a:pt x="52" y="51"/>
                  </a:cubicBezTo>
                  <a:close/>
                  <a:moveTo>
                    <a:pt x="66" y="34"/>
                  </a:moveTo>
                  <a:cubicBezTo>
                    <a:pt x="66" y="43"/>
                    <a:pt x="63" y="51"/>
                    <a:pt x="56" y="58"/>
                  </a:cubicBezTo>
                  <a:cubicBezTo>
                    <a:pt x="50" y="64"/>
                    <a:pt x="42" y="68"/>
                    <a:pt x="33" y="68"/>
                  </a:cubicBezTo>
                  <a:cubicBezTo>
                    <a:pt x="24" y="68"/>
                    <a:pt x="16" y="64"/>
                    <a:pt x="10" y="58"/>
                  </a:cubicBezTo>
                  <a:cubicBezTo>
                    <a:pt x="3" y="51"/>
                    <a:pt x="0" y="43"/>
                    <a:pt x="0" y="34"/>
                  </a:cubicBezTo>
                  <a:cubicBezTo>
                    <a:pt x="0" y="24"/>
                    <a:pt x="3" y="17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ubicBezTo>
                    <a:pt x="42" y="0"/>
                    <a:pt x="50" y="4"/>
                    <a:pt x="56" y="10"/>
                  </a:cubicBezTo>
                  <a:cubicBezTo>
                    <a:pt x="63" y="17"/>
                    <a:pt x="66" y="24"/>
                    <a:pt x="66" y="34"/>
                  </a:cubicBezTo>
                  <a:close/>
                  <a:moveTo>
                    <a:pt x="62" y="34"/>
                  </a:moveTo>
                  <a:cubicBezTo>
                    <a:pt x="62" y="26"/>
                    <a:pt x="59" y="19"/>
                    <a:pt x="53" y="13"/>
                  </a:cubicBezTo>
                  <a:cubicBezTo>
                    <a:pt x="47" y="7"/>
                    <a:pt x="41" y="4"/>
                    <a:pt x="33" y="4"/>
                  </a:cubicBezTo>
                  <a:cubicBezTo>
                    <a:pt x="25" y="4"/>
                    <a:pt x="19" y="7"/>
                    <a:pt x="13" y="13"/>
                  </a:cubicBezTo>
                  <a:cubicBezTo>
                    <a:pt x="7" y="19"/>
                    <a:pt x="4" y="26"/>
                    <a:pt x="4" y="34"/>
                  </a:cubicBezTo>
                  <a:cubicBezTo>
                    <a:pt x="4" y="42"/>
                    <a:pt x="7" y="49"/>
                    <a:pt x="13" y="54"/>
                  </a:cubicBezTo>
                  <a:cubicBezTo>
                    <a:pt x="19" y="61"/>
                    <a:pt x="25" y="63"/>
                    <a:pt x="33" y="63"/>
                  </a:cubicBezTo>
                  <a:cubicBezTo>
                    <a:pt x="41" y="63"/>
                    <a:pt x="47" y="61"/>
                    <a:pt x="53" y="54"/>
                  </a:cubicBezTo>
                  <a:cubicBezTo>
                    <a:pt x="59" y="49"/>
                    <a:pt x="62" y="42"/>
                    <a:pt x="62" y="3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5"/>
          <p:cNvSpPr>
            <a:spLocks noChangeAspect="1"/>
          </p:cNvSpPr>
          <p:nvPr/>
        </p:nvSpPr>
        <p:spPr bwMode="auto">
          <a:xfrm>
            <a:off x="6256338" y="1279525"/>
            <a:ext cx="2887662" cy="5578475"/>
          </a:xfrm>
          <a:custGeom>
            <a:avLst/>
            <a:gdLst>
              <a:gd name="T0" fmla="*/ 2147483647 w 528"/>
              <a:gd name="T1" fmla="*/ 2147483647 h 1020"/>
              <a:gd name="T2" fmla="*/ 2147483647 w 528"/>
              <a:gd name="T3" fmla="*/ 2147483647 h 1020"/>
              <a:gd name="T4" fmla="*/ 2147483647 w 528"/>
              <a:gd name="T5" fmla="*/ 2147483647 h 1020"/>
              <a:gd name="T6" fmla="*/ 2147483647 w 528"/>
              <a:gd name="T7" fmla="*/ 0 h 1020"/>
              <a:gd name="T8" fmla="*/ 2147483647 w 528"/>
              <a:gd name="T9" fmla="*/ 2147483647 h 1020"/>
              <a:gd name="T10" fmla="*/ 2147483647 w 528"/>
              <a:gd name="T11" fmla="*/ 2147483647 h 1020"/>
              <a:gd name="T12" fmla="*/ 2147483647 w 528"/>
              <a:gd name="T13" fmla="*/ 2147483647 h 1020"/>
              <a:gd name="T14" fmla="*/ 2147483647 w 528"/>
              <a:gd name="T15" fmla="*/ 2147483647 h 1020"/>
              <a:gd name="T16" fmla="*/ 2147483647 w 528"/>
              <a:gd name="T17" fmla="*/ 2147483647 h 1020"/>
              <a:gd name="T18" fmla="*/ 0 w 528"/>
              <a:gd name="T19" fmla="*/ 2147483647 h 1020"/>
              <a:gd name="T20" fmla="*/ 2147483647 w 528"/>
              <a:gd name="T21" fmla="*/ 2147483647 h 1020"/>
              <a:gd name="T22" fmla="*/ 2147483647 w 528"/>
              <a:gd name="T23" fmla="*/ 2147483647 h 1020"/>
              <a:gd name="T24" fmla="*/ 2147483647 w 528"/>
              <a:gd name="T25" fmla="*/ 2147483647 h 1020"/>
              <a:gd name="T26" fmla="*/ 2147483647 w 528"/>
              <a:gd name="T27" fmla="*/ 2147483647 h 1020"/>
              <a:gd name="T28" fmla="*/ 2147483647 w 528"/>
              <a:gd name="T29" fmla="*/ 2147483647 h 1020"/>
              <a:gd name="T30" fmla="*/ 2147483647 w 528"/>
              <a:gd name="T31" fmla="*/ 2147483647 h 10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8" h="1020">
                <a:moveTo>
                  <a:pt x="295" y="625"/>
                </a:moveTo>
                <a:lnTo>
                  <a:pt x="295" y="352"/>
                </a:lnTo>
                <a:lnTo>
                  <a:pt x="528" y="221"/>
                </a:lnTo>
                <a:lnTo>
                  <a:pt x="528" y="0"/>
                </a:lnTo>
                <a:lnTo>
                  <a:pt x="293" y="81"/>
                </a:lnTo>
                <a:lnTo>
                  <a:pt x="506" y="200"/>
                </a:lnTo>
                <a:lnTo>
                  <a:pt x="147" y="97"/>
                </a:lnTo>
                <a:lnTo>
                  <a:pt x="60" y="483"/>
                </a:lnTo>
                <a:lnTo>
                  <a:pt x="269" y="366"/>
                </a:lnTo>
                <a:lnTo>
                  <a:pt x="0" y="604"/>
                </a:lnTo>
                <a:lnTo>
                  <a:pt x="295" y="899"/>
                </a:lnTo>
                <a:lnTo>
                  <a:pt x="295" y="659"/>
                </a:lnTo>
                <a:lnTo>
                  <a:pt x="401" y="1020"/>
                </a:lnTo>
                <a:lnTo>
                  <a:pt x="528" y="975"/>
                </a:lnTo>
                <a:lnTo>
                  <a:pt x="528" y="754"/>
                </a:lnTo>
                <a:lnTo>
                  <a:pt x="295" y="625"/>
                </a:lnTo>
                <a:close/>
              </a:path>
            </a:pathLst>
          </a:custGeom>
          <a:solidFill>
            <a:srgbClr val="D7E5F1"/>
          </a:solidFill>
          <a:ln>
            <a:noFill/>
          </a:ln>
          <a:effectLst>
            <a:outerShdw blurRad="190500" dist="76201" dir="2700000" algn="tl" rotWithShape="0">
              <a:srgbClr val="224664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25757"/>
            <a:ext cx="7772400" cy="692497"/>
          </a:xfrm>
        </p:spPr>
        <p:txBody>
          <a:bodyPr/>
          <a:lstStyle>
            <a:lvl1pPr>
              <a:defRPr sz="3900">
                <a:solidFill>
                  <a:srgbClr val="23245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3200400"/>
            <a:ext cx="7757160" cy="477054"/>
          </a:xfrm>
        </p:spPr>
        <p:txBody>
          <a:bodyPr>
            <a:spAutoFit/>
          </a:bodyPr>
          <a:lstStyle>
            <a:lvl1pPr marL="0" indent="0" algn="l">
              <a:buNone/>
              <a:defRPr sz="2500" b="1">
                <a:solidFill>
                  <a:srgbClr val="477CA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5"/>
          <p:cNvSpPr>
            <a:spLocks noGrp="1"/>
          </p:cNvSpPr>
          <p:nvPr>
            <p:ph type="dt" sz="half" idx="10"/>
          </p:nvPr>
        </p:nvSpPr>
        <p:spPr>
          <a:xfrm>
            <a:off x="325438" y="6510338"/>
            <a:ext cx="1919287" cy="230187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en-US"/>
              <a:t>Revised on </a:t>
            </a:r>
            <a:fld id="{418824A6-8262-4EC5-ADC1-66BE0997BA5C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6B691-43B8-4E29-AD96-CDFC810B5B95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60604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6152"/>
            <a:ext cx="8229600" cy="47640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9EFED-433F-48D2-BFD5-E10D884AFB85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DA4BB-C722-448A-8ABE-73BBDE02B66E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28058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5" descr="aarpbanne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0" y="0"/>
            <a:ext cx="346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7381101" y="274638"/>
            <a:ext cx="553998" cy="5851525"/>
          </a:xfrm>
        </p:spPr>
        <p:txBody>
          <a:bodyPr vert="eaVert"/>
          <a:lstStyle>
            <a:lvl1pPr>
              <a:defRPr>
                <a:solidFill>
                  <a:srgbClr val="23245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2067-1878-4E98-8176-BB5BF7C174D9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8812F-A063-4DFA-A5D3-412171055FB1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7161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6443663" y="1492250"/>
            <a:ext cx="2149475" cy="636588"/>
            <a:chOff x="2614108" y="1546413"/>
            <a:chExt cx="2149934" cy="636538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614108" y="1546413"/>
              <a:ext cx="1889528" cy="636538"/>
              <a:chOff x="2438400" y="2514604"/>
              <a:chExt cx="3345805" cy="1127127"/>
            </a:xfrm>
          </p:grpSpPr>
          <p:sp>
            <p:nvSpPr>
              <p:cNvPr id="7" name="Freeform 15"/>
              <p:cNvSpPr>
                <a:spLocks/>
              </p:cNvSpPr>
              <p:nvPr/>
            </p:nvSpPr>
            <p:spPr bwMode="auto">
              <a:xfrm flipV="1">
                <a:off x="3669881" y="2646712"/>
                <a:ext cx="2114324" cy="702697"/>
              </a:xfrm>
              <a:custGeom>
                <a:avLst/>
                <a:gdLst>
                  <a:gd name="T0" fmla="*/ 2147483647 w 1188"/>
                  <a:gd name="T1" fmla="*/ 2147483647 h 394"/>
                  <a:gd name="T2" fmla="*/ 2147483647 w 1188"/>
                  <a:gd name="T3" fmla="*/ 2147483647 h 394"/>
                  <a:gd name="T4" fmla="*/ 2147483647 w 1188"/>
                  <a:gd name="T5" fmla="*/ 2147483647 h 394"/>
                  <a:gd name="T6" fmla="*/ 2147483647 w 1188"/>
                  <a:gd name="T7" fmla="*/ 2147483647 h 394"/>
                  <a:gd name="T8" fmla="*/ 2147483647 w 1188"/>
                  <a:gd name="T9" fmla="*/ 2147483647 h 394"/>
                  <a:gd name="T10" fmla="*/ 2147483647 w 1188"/>
                  <a:gd name="T11" fmla="*/ 2147483647 h 394"/>
                  <a:gd name="T12" fmla="*/ 2147483647 w 1188"/>
                  <a:gd name="T13" fmla="*/ 0 h 394"/>
                  <a:gd name="T14" fmla="*/ 2147483647 w 1188"/>
                  <a:gd name="T15" fmla="*/ 2147483647 h 394"/>
                  <a:gd name="T16" fmla="*/ 2147483647 w 1188"/>
                  <a:gd name="T17" fmla="*/ 0 h 394"/>
                  <a:gd name="T18" fmla="*/ 2147483647 w 1188"/>
                  <a:gd name="T19" fmla="*/ 2147483647 h 394"/>
                  <a:gd name="T20" fmla="*/ 2147483647 w 1188"/>
                  <a:gd name="T21" fmla="*/ 2147483647 h 394"/>
                  <a:gd name="T22" fmla="*/ 2147483647 w 1188"/>
                  <a:gd name="T23" fmla="*/ 2147483647 h 394"/>
                  <a:gd name="T24" fmla="*/ 2147483647 w 1188"/>
                  <a:gd name="T25" fmla="*/ 2147483647 h 394"/>
                  <a:gd name="T26" fmla="*/ 2147483647 w 1188"/>
                  <a:gd name="T27" fmla="*/ 2147483647 h 394"/>
                  <a:gd name="T28" fmla="*/ 2147483647 w 1188"/>
                  <a:gd name="T29" fmla="*/ 0 h 394"/>
                  <a:gd name="T30" fmla="*/ 2147483647 w 1188"/>
                  <a:gd name="T31" fmla="*/ 2147483647 h 394"/>
                  <a:gd name="T32" fmla="*/ 2147483647 w 1188"/>
                  <a:gd name="T33" fmla="*/ 2147483647 h 394"/>
                  <a:gd name="T34" fmla="*/ 2147483647 w 1188"/>
                  <a:gd name="T35" fmla="*/ 2147483647 h 394"/>
                  <a:gd name="T36" fmla="*/ 2147483647 w 1188"/>
                  <a:gd name="T37" fmla="*/ 2147483647 h 394"/>
                  <a:gd name="T38" fmla="*/ 2147483647 w 1188"/>
                  <a:gd name="T39" fmla="*/ 2147483647 h 394"/>
                  <a:gd name="T40" fmla="*/ 2147483647 w 1188"/>
                  <a:gd name="T41" fmla="*/ 2147483647 h 394"/>
                  <a:gd name="T42" fmla="*/ 2147483647 w 1188"/>
                  <a:gd name="T43" fmla="*/ 2147483647 h 394"/>
                  <a:gd name="T44" fmla="*/ 2147483647 w 1188"/>
                  <a:gd name="T45" fmla="*/ 2147483647 h 394"/>
                  <a:gd name="T46" fmla="*/ 2147483647 w 1188"/>
                  <a:gd name="T47" fmla="*/ 2147483647 h 394"/>
                  <a:gd name="T48" fmla="*/ 2147483647 w 1188"/>
                  <a:gd name="T49" fmla="*/ 2147483647 h 394"/>
                  <a:gd name="T50" fmla="*/ 2147483647 w 1188"/>
                  <a:gd name="T51" fmla="*/ 2147483647 h 394"/>
                  <a:gd name="T52" fmla="*/ 2147483647 w 1188"/>
                  <a:gd name="T53" fmla="*/ 2147483647 h 394"/>
                  <a:gd name="T54" fmla="*/ 2147483647 w 1188"/>
                  <a:gd name="T55" fmla="*/ 2147483647 h 394"/>
                  <a:gd name="T56" fmla="*/ 2147483647 w 1188"/>
                  <a:gd name="T57" fmla="*/ 2147483647 h 394"/>
                  <a:gd name="T58" fmla="*/ 2147483647 w 1188"/>
                  <a:gd name="T59" fmla="*/ 2147483647 h 394"/>
                  <a:gd name="T60" fmla="*/ 2147483647 w 1188"/>
                  <a:gd name="T61" fmla="*/ 2147483647 h 394"/>
                  <a:gd name="T62" fmla="*/ 2147483647 w 1188"/>
                  <a:gd name="T63" fmla="*/ 2147483647 h 394"/>
                  <a:gd name="T64" fmla="*/ 2147483647 w 1188"/>
                  <a:gd name="T65" fmla="*/ 2147483647 h 394"/>
                  <a:gd name="T66" fmla="*/ 2147483647 w 1188"/>
                  <a:gd name="T67" fmla="*/ 2147483647 h 394"/>
                  <a:gd name="T68" fmla="*/ 2147483647 w 1188"/>
                  <a:gd name="T69" fmla="*/ 2147483647 h 394"/>
                  <a:gd name="T70" fmla="*/ 2147483647 w 1188"/>
                  <a:gd name="T71" fmla="*/ 2147483647 h 394"/>
                  <a:gd name="T72" fmla="*/ 2147483647 w 1188"/>
                  <a:gd name="T73" fmla="*/ 2147483647 h 394"/>
                  <a:gd name="T74" fmla="*/ 2147483647 w 1188"/>
                  <a:gd name="T75" fmla="*/ 2147483647 h 394"/>
                  <a:gd name="T76" fmla="*/ 2147483647 w 1188"/>
                  <a:gd name="T77" fmla="*/ 2147483647 h 394"/>
                  <a:gd name="T78" fmla="*/ 2147483647 w 1188"/>
                  <a:gd name="T79" fmla="*/ 2147483647 h 394"/>
                  <a:gd name="T80" fmla="*/ 2147483647 w 1188"/>
                  <a:gd name="T81" fmla="*/ 2147483647 h 394"/>
                  <a:gd name="T82" fmla="*/ 2147483647 w 1188"/>
                  <a:gd name="T83" fmla="*/ 2147483647 h 394"/>
                  <a:gd name="T84" fmla="*/ 2147483647 w 1188"/>
                  <a:gd name="T85" fmla="*/ 2147483647 h 394"/>
                  <a:gd name="T86" fmla="*/ 2147483647 w 1188"/>
                  <a:gd name="T87" fmla="*/ 2147483647 h 394"/>
                  <a:gd name="T88" fmla="*/ 2147483647 w 1188"/>
                  <a:gd name="T89" fmla="*/ 2147483647 h 394"/>
                  <a:gd name="T90" fmla="*/ 2147483647 w 1188"/>
                  <a:gd name="T91" fmla="*/ 2147483647 h 394"/>
                  <a:gd name="T92" fmla="*/ 2147483647 w 1188"/>
                  <a:gd name="T93" fmla="*/ 2147483647 h 394"/>
                  <a:gd name="T94" fmla="*/ 2147483647 w 1188"/>
                  <a:gd name="T95" fmla="*/ 2147483647 h 39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88" h="394">
                    <a:moveTo>
                      <a:pt x="994" y="355"/>
                    </a:moveTo>
                    <a:cubicBezTo>
                      <a:pt x="1005" y="357"/>
                      <a:pt x="1015" y="358"/>
                      <a:pt x="1024" y="358"/>
                    </a:cubicBezTo>
                    <a:cubicBezTo>
                      <a:pt x="1062" y="358"/>
                      <a:pt x="1082" y="342"/>
                      <a:pt x="1082" y="309"/>
                    </a:cubicBezTo>
                    <a:cubicBezTo>
                      <a:pt x="1081" y="282"/>
                      <a:pt x="1070" y="257"/>
                      <a:pt x="1048" y="233"/>
                    </a:cubicBezTo>
                    <a:cubicBezTo>
                      <a:pt x="1023" y="203"/>
                      <a:pt x="988" y="188"/>
                      <a:pt x="944" y="188"/>
                    </a:cubicBezTo>
                    <a:lnTo>
                      <a:pt x="994" y="355"/>
                    </a:lnTo>
                    <a:close/>
                    <a:moveTo>
                      <a:pt x="534" y="158"/>
                    </a:moveTo>
                    <a:lnTo>
                      <a:pt x="626" y="288"/>
                    </a:lnTo>
                    <a:lnTo>
                      <a:pt x="631" y="158"/>
                    </a:lnTo>
                    <a:lnTo>
                      <a:pt x="534" y="158"/>
                    </a:lnTo>
                    <a:close/>
                    <a:moveTo>
                      <a:pt x="164" y="158"/>
                    </a:moveTo>
                    <a:lnTo>
                      <a:pt x="256" y="288"/>
                    </a:lnTo>
                    <a:lnTo>
                      <a:pt x="261" y="158"/>
                    </a:lnTo>
                    <a:lnTo>
                      <a:pt x="164" y="158"/>
                    </a:lnTo>
                    <a:close/>
                    <a:moveTo>
                      <a:pt x="264" y="80"/>
                    </a:moveTo>
                    <a:cubicBezTo>
                      <a:pt x="264" y="74"/>
                      <a:pt x="264" y="67"/>
                      <a:pt x="264" y="58"/>
                    </a:cubicBezTo>
                    <a:cubicBezTo>
                      <a:pt x="264" y="47"/>
                      <a:pt x="263" y="39"/>
                      <a:pt x="260" y="35"/>
                    </a:cubicBezTo>
                    <a:cubicBezTo>
                      <a:pt x="256" y="30"/>
                      <a:pt x="249" y="27"/>
                      <a:pt x="239" y="27"/>
                    </a:cubicBezTo>
                    <a:cubicBezTo>
                      <a:pt x="229" y="25"/>
                      <a:pt x="222" y="24"/>
                      <a:pt x="219" y="22"/>
                    </a:cubicBezTo>
                    <a:cubicBezTo>
                      <a:pt x="215" y="19"/>
                      <a:pt x="213" y="15"/>
                      <a:pt x="213" y="10"/>
                    </a:cubicBezTo>
                    <a:cubicBezTo>
                      <a:pt x="213" y="4"/>
                      <a:pt x="217" y="0"/>
                      <a:pt x="225" y="0"/>
                    </a:cubicBezTo>
                    <a:cubicBezTo>
                      <a:pt x="229" y="0"/>
                      <a:pt x="235" y="1"/>
                      <a:pt x="243" y="1"/>
                    </a:cubicBezTo>
                    <a:cubicBezTo>
                      <a:pt x="257" y="2"/>
                      <a:pt x="281" y="3"/>
                      <a:pt x="317" y="4"/>
                    </a:cubicBezTo>
                    <a:lnTo>
                      <a:pt x="328" y="4"/>
                    </a:lnTo>
                    <a:cubicBezTo>
                      <a:pt x="343" y="4"/>
                      <a:pt x="354" y="3"/>
                      <a:pt x="361" y="2"/>
                    </a:cubicBezTo>
                    <a:cubicBezTo>
                      <a:pt x="367" y="2"/>
                      <a:pt x="372" y="2"/>
                      <a:pt x="376" y="1"/>
                    </a:cubicBezTo>
                    <a:cubicBezTo>
                      <a:pt x="378" y="1"/>
                      <a:pt x="380" y="0"/>
                      <a:pt x="383" y="0"/>
                    </a:cubicBezTo>
                    <a:cubicBezTo>
                      <a:pt x="388" y="0"/>
                      <a:pt x="392" y="1"/>
                      <a:pt x="397" y="1"/>
                    </a:cubicBezTo>
                    <a:cubicBezTo>
                      <a:pt x="415" y="3"/>
                      <a:pt x="431" y="4"/>
                      <a:pt x="445" y="4"/>
                    </a:cubicBezTo>
                    <a:cubicBezTo>
                      <a:pt x="457" y="4"/>
                      <a:pt x="469" y="3"/>
                      <a:pt x="480" y="2"/>
                    </a:cubicBezTo>
                    <a:cubicBezTo>
                      <a:pt x="489" y="1"/>
                      <a:pt x="496" y="1"/>
                      <a:pt x="501" y="1"/>
                    </a:cubicBezTo>
                    <a:cubicBezTo>
                      <a:pt x="512" y="1"/>
                      <a:pt x="518" y="6"/>
                      <a:pt x="519" y="14"/>
                    </a:cubicBezTo>
                    <a:cubicBezTo>
                      <a:pt x="519" y="21"/>
                      <a:pt x="513" y="25"/>
                      <a:pt x="503" y="26"/>
                    </a:cubicBezTo>
                    <a:cubicBezTo>
                      <a:pt x="491" y="28"/>
                      <a:pt x="482" y="30"/>
                      <a:pt x="477" y="34"/>
                    </a:cubicBezTo>
                    <a:cubicBezTo>
                      <a:pt x="472" y="37"/>
                      <a:pt x="470" y="42"/>
                      <a:pt x="470" y="48"/>
                    </a:cubicBezTo>
                    <a:cubicBezTo>
                      <a:pt x="470" y="57"/>
                      <a:pt x="479" y="76"/>
                      <a:pt x="498" y="104"/>
                    </a:cubicBezTo>
                    <a:lnTo>
                      <a:pt x="515" y="130"/>
                    </a:lnTo>
                    <a:lnTo>
                      <a:pt x="631" y="130"/>
                    </a:lnTo>
                    <a:lnTo>
                      <a:pt x="633" y="80"/>
                    </a:lnTo>
                    <a:cubicBezTo>
                      <a:pt x="634" y="74"/>
                      <a:pt x="634" y="67"/>
                      <a:pt x="634" y="58"/>
                    </a:cubicBezTo>
                    <a:cubicBezTo>
                      <a:pt x="634" y="47"/>
                      <a:pt x="632" y="39"/>
                      <a:pt x="629" y="35"/>
                    </a:cubicBezTo>
                    <a:cubicBezTo>
                      <a:pt x="626" y="30"/>
                      <a:pt x="619" y="27"/>
                      <a:pt x="609" y="27"/>
                    </a:cubicBezTo>
                    <a:cubicBezTo>
                      <a:pt x="599" y="25"/>
                      <a:pt x="592" y="24"/>
                      <a:pt x="588" y="22"/>
                    </a:cubicBezTo>
                    <a:cubicBezTo>
                      <a:pt x="584" y="19"/>
                      <a:pt x="582" y="15"/>
                      <a:pt x="582" y="10"/>
                    </a:cubicBezTo>
                    <a:cubicBezTo>
                      <a:pt x="582" y="4"/>
                      <a:pt x="586" y="0"/>
                      <a:pt x="594" y="0"/>
                    </a:cubicBezTo>
                    <a:cubicBezTo>
                      <a:pt x="599" y="0"/>
                      <a:pt x="605" y="1"/>
                      <a:pt x="613" y="1"/>
                    </a:cubicBezTo>
                    <a:cubicBezTo>
                      <a:pt x="627" y="2"/>
                      <a:pt x="651" y="3"/>
                      <a:pt x="686" y="4"/>
                    </a:cubicBezTo>
                    <a:lnTo>
                      <a:pt x="698" y="4"/>
                    </a:lnTo>
                    <a:cubicBezTo>
                      <a:pt x="713" y="4"/>
                      <a:pt x="724" y="3"/>
                      <a:pt x="730" y="2"/>
                    </a:cubicBezTo>
                    <a:cubicBezTo>
                      <a:pt x="738" y="2"/>
                      <a:pt x="744" y="1"/>
                      <a:pt x="748" y="1"/>
                    </a:cubicBezTo>
                    <a:cubicBezTo>
                      <a:pt x="752" y="1"/>
                      <a:pt x="756" y="2"/>
                      <a:pt x="758" y="3"/>
                    </a:cubicBezTo>
                    <a:cubicBezTo>
                      <a:pt x="763" y="3"/>
                      <a:pt x="770" y="4"/>
                      <a:pt x="782" y="5"/>
                    </a:cubicBezTo>
                    <a:cubicBezTo>
                      <a:pt x="798" y="6"/>
                      <a:pt x="815" y="7"/>
                      <a:pt x="833" y="7"/>
                    </a:cubicBezTo>
                    <a:cubicBezTo>
                      <a:pt x="844" y="7"/>
                      <a:pt x="869" y="6"/>
                      <a:pt x="907" y="4"/>
                    </a:cubicBezTo>
                    <a:cubicBezTo>
                      <a:pt x="915" y="4"/>
                      <a:pt x="922" y="3"/>
                      <a:pt x="929" y="3"/>
                    </a:cubicBezTo>
                    <a:cubicBezTo>
                      <a:pt x="943" y="3"/>
                      <a:pt x="950" y="7"/>
                      <a:pt x="950" y="16"/>
                    </a:cubicBezTo>
                    <a:cubicBezTo>
                      <a:pt x="950" y="20"/>
                      <a:pt x="949" y="23"/>
                      <a:pt x="947" y="25"/>
                    </a:cubicBezTo>
                    <a:cubicBezTo>
                      <a:pt x="945" y="26"/>
                      <a:pt x="938" y="28"/>
                      <a:pt x="929" y="29"/>
                    </a:cubicBezTo>
                    <a:cubicBezTo>
                      <a:pt x="914" y="32"/>
                      <a:pt x="906" y="39"/>
                      <a:pt x="906" y="53"/>
                    </a:cubicBezTo>
                    <a:cubicBezTo>
                      <a:pt x="906" y="58"/>
                      <a:pt x="907" y="63"/>
                      <a:pt x="909" y="69"/>
                    </a:cubicBezTo>
                    <a:lnTo>
                      <a:pt x="914" y="85"/>
                    </a:lnTo>
                    <a:lnTo>
                      <a:pt x="936" y="160"/>
                    </a:lnTo>
                    <a:lnTo>
                      <a:pt x="955" y="162"/>
                    </a:lnTo>
                    <a:cubicBezTo>
                      <a:pt x="957" y="162"/>
                      <a:pt x="958" y="162"/>
                      <a:pt x="959" y="162"/>
                    </a:cubicBezTo>
                    <a:cubicBezTo>
                      <a:pt x="963" y="162"/>
                      <a:pt x="966" y="161"/>
                      <a:pt x="968" y="160"/>
                    </a:cubicBezTo>
                    <a:cubicBezTo>
                      <a:pt x="971" y="157"/>
                      <a:pt x="973" y="152"/>
                      <a:pt x="976" y="143"/>
                    </a:cubicBezTo>
                    <a:lnTo>
                      <a:pt x="984" y="125"/>
                    </a:lnTo>
                    <a:lnTo>
                      <a:pt x="1016" y="33"/>
                    </a:lnTo>
                    <a:cubicBezTo>
                      <a:pt x="1019" y="26"/>
                      <a:pt x="1021" y="21"/>
                      <a:pt x="1021" y="19"/>
                    </a:cubicBezTo>
                    <a:cubicBezTo>
                      <a:pt x="1023" y="14"/>
                      <a:pt x="1025" y="10"/>
                      <a:pt x="1027" y="8"/>
                    </a:cubicBezTo>
                    <a:cubicBezTo>
                      <a:pt x="1030" y="6"/>
                      <a:pt x="1033" y="4"/>
                      <a:pt x="1037" y="4"/>
                    </a:cubicBezTo>
                    <a:cubicBezTo>
                      <a:pt x="1039" y="4"/>
                      <a:pt x="1041" y="5"/>
                      <a:pt x="1043" y="5"/>
                    </a:cubicBezTo>
                    <a:lnTo>
                      <a:pt x="1051" y="6"/>
                    </a:lnTo>
                    <a:cubicBezTo>
                      <a:pt x="1059" y="7"/>
                      <a:pt x="1069" y="7"/>
                      <a:pt x="1083" y="7"/>
                    </a:cubicBezTo>
                    <a:cubicBezTo>
                      <a:pt x="1107" y="7"/>
                      <a:pt x="1125" y="6"/>
                      <a:pt x="1136" y="5"/>
                    </a:cubicBezTo>
                    <a:cubicBezTo>
                      <a:pt x="1142" y="4"/>
                      <a:pt x="1146" y="4"/>
                      <a:pt x="1150" y="4"/>
                    </a:cubicBezTo>
                    <a:cubicBezTo>
                      <a:pt x="1160" y="4"/>
                      <a:pt x="1166" y="7"/>
                      <a:pt x="1166" y="15"/>
                    </a:cubicBezTo>
                    <a:cubicBezTo>
                      <a:pt x="1166" y="21"/>
                      <a:pt x="1162" y="25"/>
                      <a:pt x="1155" y="27"/>
                    </a:cubicBezTo>
                    <a:lnTo>
                      <a:pt x="1139" y="31"/>
                    </a:lnTo>
                    <a:cubicBezTo>
                      <a:pt x="1133" y="32"/>
                      <a:pt x="1128" y="35"/>
                      <a:pt x="1125" y="38"/>
                    </a:cubicBezTo>
                    <a:cubicBezTo>
                      <a:pt x="1122" y="42"/>
                      <a:pt x="1118" y="48"/>
                      <a:pt x="1114" y="58"/>
                    </a:cubicBezTo>
                    <a:lnTo>
                      <a:pt x="1106" y="77"/>
                    </a:lnTo>
                    <a:lnTo>
                      <a:pt x="1079" y="144"/>
                    </a:lnTo>
                    <a:cubicBezTo>
                      <a:pt x="1075" y="154"/>
                      <a:pt x="1072" y="162"/>
                      <a:pt x="1070" y="168"/>
                    </a:cubicBezTo>
                    <a:cubicBezTo>
                      <a:pt x="1066" y="177"/>
                      <a:pt x="1062" y="184"/>
                      <a:pt x="1056" y="189"/>
                    </a:cubicBezTo>
                    <a:cubicBezTo>
                      <a:pt x="1071" y="193"/>
                      <a:pt x="1082" y="196"/>
                      <a:pt x="1089" y="198"/>
                    </a:cubicBezTo>
                    <a:cubicBezTo>
                      <a:pt x="1095" y="200"/>
                      <a:pt x="1102" y="203"/>
                      <a:pt x="1109" y="205"/>
                    </a:cubicBezTo>
                    <a:cubicBezTo>
                      <a:pt x="1134" y="216"/>
                      <a:pt x="1153" y="230"/>
                      <a:pt x="1167" y="247"/>
                    </a:cubicBezTo>
                    <a:cubicBezTo>
                      <a:pt x="1181" y="265"/>
                      <a:pt x="1188" y="283"/>
                      <a:pt x="1188" y="302"/>
                    </a:cubicBezTo>
                    <a:cubicBezTo>
                      <a:pt x="1187" y="356"/>
                      <a:pt x="1147" y="383"/>
                      <a:pt x="1069" y="384"/>
                    </a:cubicBezTo>
                    <a:cubicBezTo>
                      <a:pt x="1059" y="384"/>
                      <a:pt x="1048" y="383"/>
                      <a:pt x="1037" y="383"/>
                    </a:cubicBezTo>
                    <a:lnTo>
                      <a:pt x="1004" y="381"/>
                    </a:lnTo>
                    <a:cubicBezTo>
                      <a:pt x="997" y="381"/>
                      <a:pt x="983" y="380"/>
                      <a:pt x="964" y="380"/>
                    </a:cubicBezTo>
                    <a:cubicBezTo>
                      <a:pt x="951" y="380"/>
                      <a:pt x="941" y="380"/>
                      <a:pt x="936" y="380"/>
                    </a:cubicBezTo>
                    <a:cubicBezTo>
                      <a:pt x="923" y="380"/>
                      <a:pt x="906" y="380"/>
                      <a:pt x="884" y="382"/>
                    </a:cubicBezTo>
                    <a:cubicBezTo>
                      <a:pt x="879" y="382"/>
                      <a:pt x="874" y="382"/>
                      <a:pt x="869" y="382"/>
                    </a:cubicBezTo>
                    <a:cubicBezTo>
                      <a:pt x="859" y="382"/>
                      <a:pt x="853" y="381"/>
                      <a:pt x="849" y="379"/>
                    </a:cubicBezTo>
                    <a:cubicBezTo>
                      <a:pt x="844" y="377"/>
                      <a:pt x="842" y="373"/>
                      <a:pt x="842" y="369"/>
                    </a:cubicBezTo>
                    <a:cubicBezTo>
                      <a:pt x="842" y="363"/>
                      <a:pt x="846" y="359"/>
                      <a:pt x="853" y="358"/>
                    </a:cubicBezTo>
                    <a:lnTo>
                      <a:pt x="870" y="355"/>
                    </a:lnTo>
                    <a:cubicBezTo>
                      <a:pt x="881" y="353"/>
                      <a:pt x="887" y="347"/>
                      <a:pt x="887" y="338"/>
                    </a:cubicBezTo>
                    <a:cubicBezTo>
                      <a:pt x="887" y="331"/>
                      <a:pt x="886" y="324"/>
                      <a:pt x="883" y="314"/>
                    </a:cubicBezTo>
                    <a:lnTo>
                      <a:pt x="812" y="73"/>
                    </a:lnTo>
                    <a:cubicBezTo>
                      <a:pt x="807" y="56"/>
                      <a:pt x="802" y="45"/>
                      <a:pt x="797" y="40"/>
                    </a:cubicBezTo>
                    <a:cubicBezTo>
                      <a:pt x="792" y="34"/>
                      <a:pt x="784" y="31"/>
                      <a:pt x="772" y="30"/>
                    </a:cubicBezTo>
                    <a:cubicBezTo>
                      <a:pt x="763" y="29"/>
                      <a:pt x="757" y="28"/>
                      <a:pt x="752" y="26"/>
                    </a:cubicBezTo>
                    <a:cubicBezTo>
                      <a:pt x="752" y="26"/>
                      <a:pt x="752" y="26"/>
                      <a:pt x="752" y="26"/>
                    </a:cubicBezTo>
                    <a:cubicBezTo>
                      <a:pt x="741" y="27"/>
                      <a:pt x="733" y="31"/>
                      <a:pt x="730" y="38"/>
                    </a:cubicBezTo>
                    <a:cubicBezTo>
                      <a:pt x="726" y="45"/>
                      <a:pt x="723" y="58"/>
                      <a:pt x="723" y="76"/>
                    </a:cubicBezTo>
                    <a:lnTo>
                      <a:pt x="708" y="358"/>
                    </a:lnTo>
                    <a:cubicBezTo>
                      <a:pt x="708" y="373"/>
                      <a:pt x="707" y="383"/>
                      <a:pt x="704" y="388"/>
                    </a:cubicBezTo>
                    <a:cubicBezTo>
                      <a:pt x="701" y="392"/>
                      <a:pt x="695" y="394"/>
                      <a:pt x="686" y="394"/>
                    </a:cubicBezTo>
                    <a:cubicBezTo>
                      <a:pt x="675" y="394"/>
                      <a:pt x="665" y="388"/>
                      <a:pt x="658" y="376"/>
                    </a:cubicBezTo>
                    <a:lnTo>
                      <a:pt x="650" y="365"/>
                    </a:lnTo>
                    <a:lnTo>
                      <a:pt x="472" y="111"/>
                    </a:lnTo>
                    <a:lnTo>
                      <a:pt x="442" y="68"/>
                    </a:lnTo>
                    <a:cubicBezTo>
                      <a:pt x="431" y="52"/>
                      <a:pt x="423" y="42"/>
                      <a:pt x="417" y="37"/>
                    </a:cubicBezTo>
                    <a:cubicBezTo>
                      <a:pt x="410" y="31"/>
                      <a:pt x="403" y="28"/>
                      <a:pt x="395" y="28"/>
                    </a:cubicBezTo>
                    <a:cubicBezTo>
                      <a:pt x="391" y="27"/>
                      <a:pt x="387" y="27"/>
                      <a:pt x="384" y="26"/>
                    </a:cubicBezTo>
                    <a:cubicBezTo>
                      <a:pt x="383" y="26"/>
                      <a:pt x="382" y="26"/>
                      <a:pt x="382" y="26"/>
                    </a:cubicBezTo>
                    <a:cubicBezTo>
                      <a:pt x="371" y="27"/>
                      <a:pt x="364" y="31"/>
                      <a:pt x="360" y="38"/>
                    </a:cubicBezTo>
                    <a:cubicBezTo>
                      <a:pt x="356" y="45"/>
                      <a:pt x="353" y="58"/>
                      <a:pt x="353" y="76"/>
                    </a:cubicBezTo>
                    <a:lnTo>
                      <a:pt x="339" y="358"/>
                    </a:lnTo>
                    <a:cubicBezTo>
                      <a:pt x="338" y="373"/>
                      <a:pt x="337" y="383"/>
                      <a:pt x="334" y="388"/>
                    </a:cubicBezTo>
                    <a:cubicBezTo>
                      <a:pt x="331" y="392"/>
                      <a:pt x="325" y="394"/>
                      <a:pt x="316" y="394"/>
                    </a:cubicBezTo>
                    <a:cubicBezTo>
                      <a:pt x="305" y="394"/>
                      <a:pt x="296" y="388"/>
                      <a:pt x="288" y="376"/>
                    </a:cubicBezTo>
                    <a:lnTo>
                      <a:pt x="280" y="365"/>
                    </a:lnTo>
                    <a:lnTo>
                      <a:pt x="102" y="111"/>
                    </a:lnTo>
                    <a:lnTo>
                      <a:pt x="72" y="68"/>
                    </a:lnTo>
                    <a:cubicBezTo>
                      <a:pt x="62" y="52"/>
                      <a:pt x="53" y="42"/>
                      <a:pt x="47" y="37"/>
                    </a:cubicBezTo>
                    <a:cubicBezTo>
                      <a:pt x="41" y="31"/>
                      <a:pt x="33" y="28"/>
                      <a:pt x="26" y="28"/>
                    </a:cubicBezTo>
                    <a:cubicBezTo>
                      <a:pt x="16" y="27"/>
                      <a:pt x="9" y="25"/>
                      <a:pt x="5" y="23"/>
                    </a:cubicBezTo>
                    <a:cubicBezTo>
                      <a:pt x="1" y="20"/>
                      <a:pt x="0" y="16"/>
                      <a:pt x="0" y="10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18" y="0"/>
                      <a:pt x="22" y="1"/>
                      <a:pt x="27" y="1"/>
                    </a:cubicBezTo>
                    <a:cubicBezTo>
                      <a:pt x="45" y="3"/>
                      <a:pt x="61" y="4"/>
                      <a:pt x="76" y="4"/>
                    </a:cubicBezTo>
                    <a:cubicBezTo>
                      <a:pt x="88" y="4"/>
                      <a:pt x="99" y="3"/>
                      <a:pt x="110" y="2"/>
                    </a:cubicBezTo>
                    <a:cubicBezTo>
                      <a:pt x="119" y="1"/>
                      <a:pt x="126" y="1"/>
                      <a:pt x="131" y="1"/>
                    </a:cubicBezTo>
                    <a:cubicBezTo>
                      <a:pt x="143" y="1"/>
                      <a:pt x="148" y="6"/>
                      <a:pt x="149" y="14"/>
                    </a:cubicBezTo>
                    <a:cubicBezTo>
                      <a:pt x="149" y="21"/>
                      <a:pt x="144" y="25"/>
                      <a:pt x="134" y="26"/>
                    </a:cubicBezTo>
                    <a:cubicBezTo>
                      <a:pt x="121" y="28"/>
                      <a:pt x="112" y="30"/>
                      <a:pt x="107" y="34"/>
                    </a:cubicBezTo>
                    <a:cubicBezTo>
                      <a:pt x="102" y="37"/>
                      <a:pt x="100" y="42"/>
                      <a:pt x="100" y="48"/>
                    </a:cubicBezTo>
                    <a:cubicBezTo>
                      <a:pt x="100" y="57"/>
                      <a:pt x="109" y="76"/>
                      <a:pt x="128" y="104"/>
                    </a:cubicBezTo>
                    <a:lnTo>
                      <a:pt x="146" y="130"/>
                    </a:lnTo>
                    <a:lnTo>
                      <a:pt x="261" y="130"/>
                    </a:lnTo>
                    <a:lnTo>
                      <a:pt x="264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16"/>
              <p:cNvSpPr>
                <a:spLocks/>
              </p:cNvSpPr>
              <p:nvPr/>
            </p:nvSpPr>
            <p:spPr bwMode="auto">
              <a:xfrm flipV="1">
                <a:off x="2438400" y="2514604"/>
                <a:ext cx="1116205" cy="1127127"/>
              </a:xfrm>
              <a:custGeom>
                <a:avLst/>
                <a:gdLst>
                  <a:gd name="T0" fmla="*/ 2147483647 w 628"/>
                  <a:gd name="T1" fmla="*/ 2147483647 h 632"/>
                  <a:gd name="T2" fmla="*/ 2147483647 w 628"/>
                  <a:gd name="T3" fmla="*/ 2147483647 h 632"/>
                  <a:gd name="T4" fmla="*/ 2147483647 w 628"/>
                  <a:gd name="T5" fmla="*/ 2147483647 h 632"/>
                  <a:gd name="T6" fmla="*/ 2147483647 w 628"/>
                  <a:gd name="T7" fmla="*/ 2147483647 h 632"/>
                  <a:gd name="T8" fmla="*/ 2147483647 w 628"/>
                  <a:gd name="T9" fmla="*/ 2147483647 h 632"/>
                  <a:gd name="T10" fmla="*/ 2147483647 w 628"/>
                  <a:gd name="T11" fmla="*/ 2147483647 h 632"/>
                  <a:gd name="T12" fmla="*/ 2147483647 w 628"/>
                  <a:gd name="T13" fmla="*/ 2147483647 h 632"/>
                  <a:gd name="T14" fmla="*/ 2147483647 w 628"/>
                  <a:gd name="T15" fmla="*/ 2147483647 h 632"/>
                  <a:gd name="T16" fmla="*/ 2147483647 w 628"/>
                  <a:gd name="T17" fmla="*/ 2147483647 h 632"/>
                  <a:gd name="T18" fmla="*/ 2147483647 w 628"/>
                  <a:gd name="T19" fmla="*/ 2147483647 h 632"/>
                  <a:gd name="T20" fmla="*/ 0 w 628"/>
                  <a:gd name="T21" fmla="*/ 2147483647 h 632"/>
                  <a:gd name="T22" fmla="*/ 2147483647 w 628"/>
                  <a:gd name="T23" fmla="*/ 2147483647 h 632"/>
                  <a:gd name="T24" fmla="*/ 2147483647 w 628"/>
                  <a:gd name="T25" fmla="*/ 2147483647 h 632"/>
                  <a:gd name="T26" fmla="*/ 2147483647 w 628"/>
                  <a:gd name="T27" fmla="*/ 0 h 632"/>
                  <a:gd name="T28" fmla="*/ 2147483647 w 628"/>
                  <a:gd name="T29" fmla="*/ 2147483647 h 632"/>
                  <a:gd name="T30" fmla="*/ 2147483647 w 628"/>
                  <a:gd name="T31" fmla="*/ 2147483647 h 632"/>
                  <a:gd name="T32" fmla="*/ 2147483647 w 628"/>
                  <a:gd name="T33" fmla="*/ 2147483647 h 632"/>
                  <a:gd name="T34" fmla="*/ 2147483647 w 628"/>
                  <a:gd name="T35" fmla="*/ 2147483647 h 632"/>
                  <a:gd name="T36" fmla="*/ 2147483647 w 628"/>
                  <a:gd name="T37" fmla="*/ 2147483647 h 632"/>
                  <a:gd name="T38" fmla="*/ 2147483647 w 628"/>
                  <a:gd name="T39" fmla="*/ 2147483647 h 632"/>
                  <a:gd name="T40" fmla="*/ 2147483647 w 628"/>
                  <a:gd name="T41" fmla="*/ 2147483647 h 632"/>
                  <a:gd name="T42" fmla="*/ 2147483647 w 628"/>
                  <a:gd name="T43" fmla="*/ 2147483647 h 632"/>
                  <a:gd name="T44" fmla="*/ 2147483647 w 628"/>
                  <a:gd name="T45" fmla="*/ 2147483647 h 632"/>
                  <a:gd name="T46" fmla="*/ 2147483647 w 628"/>
                  <a:gd name="T47" fmla="*/ 2147483647 h 632"/>
                  <a:gd name="T48" fmla="*/ 2147483647 w 628"/>
                  <a:gd name="T49" fmla="*/ 2147483647 h 632"/>
                  <a:gd name="T50" fmla="*/ 2147483647 w 628"/>
                  <a:gd name="T51" fmla="*/ 2147483647 h 6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28" h="632">
                    <a:moveTo>
                      <a:pt x="471" y="246"/>
                    </a:moveTo>
                    <a:lnTo>
                      <a:pt x="628" y="386"/>
                    </a:lnTo>
                    <a:lnTo>
                      <a:pt x="455" y="561"/>
                    </a:lnTo>
                    <a:lnTo>
                      <a:pt x="455" y="418"/>
                    </a:lnTo>
                    <a:lnTo>
                      <a:pt x="393" y="632"/>
                    </a:lnTo>
                    <a:lnTo>
                      <a:pt x="172" y="555"/>
                    </a:lnTo>
                    <a:lnTo>
                      <a:pt x="298" y="485"/>
                    </a:lnTo>
                    <a:lnTo>
                      <a:pt x="86" y="545"/>
                    </a:lnTo>
                    <a:lnTo>
                      <a:pt x="34" y="318"/>
                    </a:lnTo>
                    <a:lnTo>
                      <a:pt x="157" y="386"/>
                    </a:lnTo>
                    <a:lnTo>
                      <a:pt x="0" y="246"/>
                    </a:lnTo>
                    <a:lnTo>
                      <a:pt x="173" y="71"/>
                    </a:lnTo>
                    <a:lnTo>
                      <a:pt x="173" y="214"/>
                    </a:lnTo>
                    <a:lnTo>
                      <a:pt x="235" y="0"/>
                    </a:lnTo>
                    <a:lnTo>
                      <a:pt x="456" y="77"/>
                    </a:lnTo>
                    <a:lnTo>
                      <a:pt x="330" y="147"/>
                    </a:lnTo>
                    <a:lnTo>
                      <a:pt x="542" y="87"/>
                    </a:lnTo>
                    <a:lnTo>
                      <a:pt x="594" y="314"/>
                    </a:lnTo>
                    <a:lnTo>
                      <a:pt x="471" y="246"/>
                    </a:lnTo>
                    <a:close/>
                    <a:moveTo>
                      <a:pt x="455" y="399"/>
                    </a:moveTo>
                    <a:lnTo>
                      <a:pt x="454" y="237"/>
                    </a:lnTo>
                    <a:lnTo>
                      <a:pt x="311" y="157"/>
                    </a:lnTo>
                    <a:lnTo>
                      <a:pt x="173" y="233"/>
                    </a:lnTo>
                    <a:lnTo>
                      <a:pt x="174" y="395"/>
                    </a:lnTo>
                    <a:lnTo>
                      <a:pt x="317" y="475"/>
                    </a:lnTo>
                    <a:lnTo>
                      <a:pt x="455" y="399"/>
                    </a:lnTo>
                    <a:close/>
                  </a:path>
                </a:pathLst>
              </a:custGeom>
              <a:solidFill>
                <a:srgbClr val="5B97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4475055" y="1570224"/>
              <a:ext cx="288987" cy="261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100" smtClean="0"/>
                <a:t>®</a:t>
              </a:r>
            </a:p>
          </p:txBody>
        </p:sp>
      </p:grpSp>
      <p:sp>
        <p:nvSpPr>
          <p:cNvPr id="289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90613" y="2436813"/>
            <a:ext cx="7772400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46525" y="6380163"/>
            <a:ext cx="125888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FF534-6EDB-46ED-90C7-A25AE27551C2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7745870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24" y="152398"/>
            <a:ext cx="8229600" cy="838201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1152" y="6383147"/>
            <a:ext cx="2133600" cy="365125"/>
          </a:xfrm>
          <a:prstGeom prst="rect">
            <a:avLst/>
          </a:prstGeom>
        </p:spPr>
        <p:txBody>
          <a:bodyPr/>
          <a:lstStyle/>
          <a:p>
            <a:fld id="{759CBAB4-4C59-4A7A-95B2-82DDA66B60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 rot="5400000">
            <a:off x="362" y="380638"/>
            <a:ext cx="381000" cy="38172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81000" y="1047750"/>
            <a:ext cx="8473444" cy="8826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sz="2400" b="1" dirty="0" smtClean="0"/>
              <a:t>Click to edit Sub-Header</a:t>
            </a:r>
          </a:p>
        </p:txBody>
      </p:sp>
    </p:spTree>
    <p:extLst>
      <p:ext uri="{BB962C8B-B14F-4D97-AF65-F5344CB8AC3E}">
        <p14:creationId xmlns:p14="http://schemas.microsoft.com/office/powerpoint/2010/main" val="16998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spect="1"/>
          </p:cNvSpPr>
          <p:nvPr/>
        </p:nvSpPr>
        <p:spPr bwMode="auto">
          <a:xfrm>
            <a:off x="6256338" y="1279525"/>
            <a:ext cx="2887662" cy="5578475"/>
          </a:xfrm>
          <a:custGeom>
            <a:avLst/>
            <a:gdLst>
              <a:gd name="T0" fmla="*/ 2147483647 w 528"/>
              <a:gd name="T1" fmla="*/ 2147483647 h 1020"/>
              <a:gd name="T2" fmla="*/ 2147483647 w 528"/>
              <a:gd name="T3" fmla="*/ 2147483647 h 1020"/>
              <a:gd name="T4" fmla="*/ 2147483647 w 528"/>
              <a:gd name="T5" fmla="*/ 2147483647 h 1020"/>
              <a:gd name="T6" fmla="*/ 2147483647 w 528"/>
              <a:gd name="T7" fmla="*/ 0 h 1020"/>
              <a:gd name="T8" fmla="*/ 2147483647 w 528"/>
              <a:gd name="T9" fmla="*/ 2147483647 h 1020"/>
              <a:gd name="T10" fmla="*/ 2147483647 w 528"/>
              <a:gd name="T11" fmla="*/ 2147483647 h 1020"/>
              <a:gd name="T12" fmla="*/ 2147483647 w 528"/>
              <a:gd name="T13" fmla="*/ 2147483647 h 1020"/>
              <a:gd name="T14" fmla="*/ 2147483647 w 528"/>
              <a:gd name="T15" fmla="*/ 2147483647 h 1020"/>
              <a:gd name="T16" fmla="*/ 2147483647 w 528"/>
              <a:gd name="T17" fmla="*/ 2147483647 h 1020"/>
              <a:gd name="T18" fmla="*/ 0 w 528"/>
              <a:gd name="T19" fmla="*/ 2147483647 h 1020"/>
              <a:gd name="T20" fmla="*/ 2147483647 w 528"/>
              <a:gd name="T21" fmla="*/ 2147483647 h 1020"/>
              <a:gd name="T22" fmla="*/ 2147483647 w 528"/>
              <a:gd name="T23" fmla="*/ 2147483647 h 1020"/>
              <a:gd name="T24" fmla="*/ 2147483647 w 528"/>
              <a:gd name="T25" fmla="*/ 2147483647 h 1020"/>
              <a:gd name="T26" fmla="*/ 2147483647 w 528"/>
              <a:gd name="T27" fmla="*/ 2147483647 h 1020"/>
              <a:gd name="T28" fmla="*/ 2147483647 w 528"/>
              <a:gd name="T29" fmla="*/ 2147483647 h 1020"/>
              <a:gd name="T30" fmla="*/ 2147483647 w 528"/>
              <a:gd name="T31" fmla="*/ 2147483647 h 10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8" h="1020">
                <a:moveTo>
                  <a:pt x="295" y="625"/>
                </a:moveTo>
                <a:lnTo>
                  <a:pt x="295" y="352"/>
                </a:lnTo>
                <a:lnTo>
                  <a:pt x="528" y="221"/>
                </a:lnTo>
                <a:lnTo>
                  <a:pt x="528" y="0"/>
                </a:lnTo>
                <a:lnTo>
                  <a:pt x="293" y="81"/>
                </a:lnTo>
                <a:lnTo>
                  <a:pt x="506" y="200"/>
                </a:lnTo>
                <a:lnTo>
                  <a:pt x="147" y="97"/>
                </a:lnTo>
                <a:lnTo>
                  <a:pt x="60" y="483"/>
                </a:lnTo>
                <a:lnTo>
                  <a:pt x="269" y="366"/>
                </a:lnTo>
                <a:lnTo>
                  <a:pt x="0" y="604"/>
                </a:lnTo>
                <a:lnTo>
                  <a:pt x="295" y="899"/>
                </a:lnTo>
                <a:lnTo>
                  <a:pt x="295" y="659"/>
                </a:lnTo>
                <a:lnTo>
                  <a:pt x="401" y="1020"/>
                </a:lnTo>
                <a:lnTo>
                  <a:pt x="528" y="975"/>
                </a:lnTo>
                <a:lnTo>
                  <a:pt x="528" y="754"/>
                </a:lnTo>
                <a:lnTo>
                  <a:pt x="295" y="625"/>
                </a:lnTo>
                <a:close/>
              </a:path>
            </a:pathLst>
          </a:custGeom>
          <a:solidFill>
            <a:srgbClr val="D7E5F1"/>
          </a:solidFill>
          <a:ln>
            <a:noFill/>
          </a:ln>
          <a:effectLst>
            <a:outerShdw blurRad="190500" dist="76201" dir="2700000" algn="tl" rotWithShape="0">
              <a:srgbClr val="224664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 anchor="t"/>
          <a:lstStyle>
            <a:lvl1pPr algn="l">
              <a:defRPr sz="4000" b="1" cap="all">
                <a:solidFill>
                  <a:srgbClr val="23245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A7EAE-1CEC-47FA-BC11-A19B49B6E33E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6E52-C2DD-4A56-9648-76FE8306F989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52561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99A1B-51EE-41CC-870C-A22E8E7464EF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3A575-4E6C-4995-A1D0-73B0BF90A02F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05277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4314"/>
            <a:ext cx="4038600" cy="48754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4314"/>
            <a:ext cx="4038600" cy="4875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E2D81-BC5B-43EC-B126-F02DEA39FCBD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AA554-3D71-4AAA-80B6-36A659BF199E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1758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0" y="1793875"/>
            <a:ext cx="4429125" cy="0"/>
          </a:xfrm>
          <a:prstGeom prst="line">
            <a:avLst/>
          </a:prstGeom>
          <a:noFill/>
          <a:ln w="9525">
            <a:solidFill>
              <a:srgbClr val="3C547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714875" y="1784350"/>
            <a:ext cx="4429125" cy="0"/>
          </a:xfrm>
          <a:prstGeom prst="line">
            <a:avLst/>
          </a:prstGeom>
          <a:noFill/>
          <a:ln w="9525">
            <a:solidFill>
              <a:srgbClr val="3C547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4824"/>
            <a:ext cx="3972560" cy="639762"/>
          </a:xfr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199"/>
            <a:ext cx="3972560" cy="4038601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4314"/>
            <a:ext cx="39624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3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239" y="1981199"/>
            <a:ext cx="3972561" cy="4038601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0F7E-BAE1-4190-8311-CBE5612C610E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89D03-A457-4A4E-9C56-BF7A70D18DD0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91656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76F1-F01E-441F-B5B3-52297A41B45A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E5BD0-6D1E-47A7-9C6E-58A80FF966A4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1604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2200" y="914400"/>
            <a:ext cx="2971800" cy="53133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9315-D52F-4764-9E26-9D976A6ED78B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9AE88-9852-424D-AF1C-A7D4999E80C1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71728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3008313" cy="1161288"/>
          </a:xfrm>
          <a:solidFill>
            <a:schemeClr val="bg1"/>
          </a:solidFill>
        </p:spPr>
        <p:txBody>
          <a:bodyPr anchor="b"/>
          <a:lstStyle>
            <a:lvl1pPr algn="l">
              <a:defRPr sz="2000" b="1">
                <a:solidFill>
                  <a:srgbClr val="23245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1"/>
            <a:ext cx="5111750" cy="5029200"/>
          </a:xfrm>
          <a:gradFill>
            <a:gsLst>
              <a:gs pos="0">
                <a:schemeClr val="bg1"/>
              </a:gs>
              <a:gs pos="13000">
                <a:schemeClr val="bg1"/>
              </a:gs>
              <a:gs pos="17000">
                <a:srgbClr val="232452">
                  <a:alpha val="0"/>
                </a:srgbClr>
              </a:gs>
            </a:gsLst>
            <a:lin ang="5400000" scaled="0"/>
          </a:gradFill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84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093B1-2ED6-4FEE-A13E-5BB9BC3D177F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F943E-FEA2-468E-803A-C78F95315E6E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63128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rot="10800000">
            <a:off x="3657600" y="5181600"/>
            <a:ext cx="0" cy="990600"/>
          </a:xfrm>
          <a:prstGeom prst="line">
            <a:avLst/>
          </a:prstGeom>
          <a:noFill/>
          <a:ln w="9525">
            <a:solidFill>
              <a:srgbClr val="3C5477"/>
            </a:solidFill>
            <a:round/>
            <a:headEnd/>
            <a:tailEnd/>
          </a:ln>
          <a:effectLst>
            <a:outerShdw blurRad="40000" dist="20000" dir="27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1789112" cy="1015663"/>
          </a:xfrm>
        </p:spPr>
        <p:txBody>
          <a:bodyPr anchor="t"/>
          <a:lstStyle>
            <a:lvl1pPr algn="l">
              <a:defRPr sz="2000" b="1">
                <a:solidFill>
                  <a:srgbClr val="477C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600"/>
            <a:ext cx="5486400" cy="4114800"/>
          </a:xfrm>
          <a:gradFill>
            <a:gsLst>
              <a:gs pos="0">
                <a:schemeClr val="bg1"/>
              </a:gs>
              <a:gs pos="13000">
                <a:schemeClr val="bg1"/>
              </a:gs>
              <a:gs pos="17000">
                <a:srgbClr val="232452">
                  <a:alpha val="0"/>
                </a:srgbClr>
              </a:gs>
            </a:gsLst>
            <a:lin ang="5400000" scaled="0"/>
          </a:gra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3800" y="5181600"/>
            <a:ext cx="3544888" cy="99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BBE6B-D1DF-4D81-A147-869B5425F313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1F265-C06D-4949-9A44-C63B437C88FD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9477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5"/>
          <p:cNvSpPr>
            <a:spLocks noChangeAspect="1"/>
          </p:cNvSpPr>
          <p:nvPr/>
        </p:nvSpPr>
        <p:spPr bwMode="auto">
          <a:xfrm>
            <a:off x="6256338" y="1279525"/>
            <a:ext cx="2887662" cy="5578475"/>
          </a:xfrm>
          <a:custGeom>
            <a:avLst/>
            <a:gdLst>
              <a:gd name="T0" fmla="*/ 2147483647 w 528"/>
              <a:gd name="T1" fmla="*/ 2147483647 h 1020"/>
              <a:gd name="T2" fmla="*/ 2147483647 w 528"/>
              <a:gd name="T3" fmla="*/ 2147483647 h 1020"/>
              <a:gd name="T4" fmla="*/ 2147483647 w 528"/>
              <a:gd name="T5" fmla="*/ 2147483647 h 1020"/>
              <a:gd name="T6" fmla="*/ 2147483647 w 528"/>
              <a:gd name="T7" fmla="*/ 0 h 1020"/>
              <a:gd name="T8" fmla="*/ 2147483647 w 528"/>
              <a:gd name="T9" fmla="*/ 2147483647 h 1020"/>
              <a:gd name="T10" fmla="*/ 2147483647 w 528"/>
              <a:gd name="T11" fmla="*/ 2147483647 h 1020"/>
              <a:gd name="T12" fmla="*/ 2147483647 w 528"/>
              <a:gd name="T13" fmla="*/ 2147483647 h 1020"/>
              <a:gd name="T14" fmla="*/ 2147483647 w 528"/>
              <a:gd name="T15" fmla="*/ 2147483647 h 1020"/>
              <a:gd name="T16" fmla="*/ 2147483647 w 528"/>
              <a:gd name="T17" fmla="*/ 2147483647 h 1020"/>
              <a:gd name="T18" fmla="*/ 0 w 528"/>
              <a:gd name="T19" fmla="*/ 2147483647 h 1020"/>
              <a:gd name="T20" fmla="*/ 2147483647 w 528"/>
              <a:gd name="T21" fmla="*/ 2147483647 h 1020"/>
              <a:gd name="T22" fmla="*/ 2147483647 w 528"/>
              <a:gd name="T23" fmla="*/ 2147483647 h 1020"/>
              <a:gd name="T24" fmla="*/ 2147483647 w 528"/>
              <a:gd name="T25" fmla="*/ 2147483647 h 1020"/>
              <a:gd name="T26" fmla="*/ 2147483647 w 528"/>
              <a:gd name="T27" fmla="*/ 2147483647 h 1020"/>
              <a:gd name="T28" fmla="*/ 2147483647 w 528"/>
              <a:gd name="T29" fmla="*/ 2147483647 h 1020"/>
              <a:gd name="T30" fmla="*/ 2147483647 w 528"/>
              <a:gd name="T31" fmla="*/ 2147483647 h 10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8" h="1020">
                <a:moveTo>
                  <a:pt x="295" y="625"/>
                </a:moveTo>
                <a:lnTo>
                  <a:pt x="295" y="352"/>
                </a:lnTo>
                <a:lnTo>
                  <a:pt x="528" y="221"/>
                </a:lnTo>
                <a:lnTo>
                  <a:pt x="528" y="0"/>
                </a:lnTo>
                <a:lnTo>
                  <a:pt x="293" y="81"/>
                </a:lnTo>
                <a:lnTo>
                  <a:pt x="506" y="200"/>
                </a:lnTo>
                <a:lnTo>
                  <a:pt x="147" y="97"/>
                </a:lnTo>
                <a:lnTo>
                  <a:pt x="60" y="483"/>
                </a:lnTo>
                <a:lnTo>
                  <a:pt x="269" y="366"/>
                </a:lnTo>
                <a:lnTo>
                  <a:pt x="0" y="604"/>
                </a:lnTo>
                <a:lnTo>
                  <a:pt x="295" y="899"/>
                </a:lnTo>
                <a:lnTo>
                  <a:pt x="295" y="659"/>
                </a:lnTo>
                <a:lnTo>
                  <a:pt x="401" y="1020"/>
                </a:lnTo>
                <a:lnTo>
                  <a:pt x="528" y="975"/>
                </a:lnTo>
                <a:lnTo>
                  <a:pt x="528" y="754"/>
                </a:lnTo>
                <a:lnTo>
                  <a:pt x="295" y="625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205538"/>
            <a:ext cx="9144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1028" name="Picture 7" descr="aarpbanner1.png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27013"/>
            <a:ext cx="868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6025"/>
            <a:ext cx="82296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6400800"/>
            <a:ext cx="1600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E2F8B79-CBAC-4732-BE59-98F2B3F2BC21}" type="datetime3">
              <a:rPr lang="en-US" altLang="en-US" smtClean="0"/>
              <a:t>12 August 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400800"/>
            <a:ext cx="426720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00800"/>
            <a:ext cx="7620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E80B2A0-3F20-4066-90D5-6C16B1C22844}" type="slidenum">
              <a:rPr lang="en-US" altLang="en-US"/>
              <a:pPr>
                <a:defRPr/>
              </a:pPr>
              <a:t>‹#›</a:t>
            </a:fld>
            <a:endParaRPr lang="en-US" altLang="en-US" sz="1000"/>
          </a:p>
        </p:txBody>
      </p:sp>
      <p:grpSp>
        <p:nvGrpSpPr>
          <p:cNvPr id="1034" name="Group 25"/>
          <p:cNvGrpSpPr>
            <a:grpSpLocks noChangeAspect="1"/>
          </p:cNvGrpSpPr>
          <p:nvPr/>
        </p:nvGrpSpPr>
        <p:grpSpPr bwMode="auto">
          <a:xfrm>
            <a:off x="228600" y="6378575"/>
            <a:ext cx="1052513" cy="328613"/>
            <a:chOff x="3810000" y="4618038"/>
            <a:chExt cx="1466850" cy="458788"/>
          </a:xfrm>
        </p:grpSpPr>
        <p:sp>
          <p:nvSpPr>
            <p:cNvPr id="1035" name="Freeform 9"/>
            <p:cNvSpPr>
              <a:spLocks noEditPoints="1"/>
            </p:cNvSpPr>
            <p:nvPr userDrawn="1"/>
          </p:nvSpPr>
          <p:spPr bwMode="auto">
            <a:xfrm>
              <a:off x="4310062" y="4672013"/>
              <a:ext cx="855663" cy="285750"/>
            </a:xfrm>
            <a:custGeom>
              <a:avLst/>
              <a:gdLst>
                <a:gd name="T0" fmla="*/ 2147483647 w 840"/>
                <a:gd name="T1" fmla="*/ 2147483647 h 279"/>
                <a:gd name="T2" fmla="*/ 2147483647 w 840"/>
                <a:gd name="T3" fmla="*/ 2147483647 h 279"/>
                <a:gd name="T4" fmla="*/ 2147483647 w 840"/>
                <a:gd name="T5" fmla="*/ 2147483647 h 279"/>
                <a:gd name="T6" fmla="*/ 2147483647 w 840"/>
                <a:gd name="T7" fmla="*/ 2147483647 h 279"/>
                <a:gd name="T8" fmla="*/ 2147483647 w 840"/>
                <a:gd name="T9" fmla="*/ 2147483647 h 279"/>
                <a:gd name="T10" fmla="*/ 2147483647 w 840"/>
                <a:gd name="T11" fmla="*/ 2147483647 h 279"/>
                <a:gd name="T12" fmla="*/ 2147483647 w 840"/>
                <a:gd name="T13" fmla="*/ 2147483647 h 279"/>
                <a:gd name="T14" fmla="*/ 2147483647 w 840"/>
                <a:gd name="T15" fmla="*/ 2147483647 h 279"/>
                <a:gd name="T16" fmla="*/ 2147483647 w 840"/>
                <a:gd name="T17" fmla="*/ 2147483647 h 279"/>
                <a:gd name="T18" fmla="*/ 2147483647 w 840"/>
                <a:gd name="T19" fmla="*/ 2147483647 h 279"/>
                <a:gd name="T20" fmla="*/ 2147483647 w 840"/>
                <a:gd name="T21" fmla="*/ 2147483647 h 279"/>
                <a:gd name="T22" fmla="*/ 2147483647 w 840"/>
                <a:gd name="T23" fmla="*/ 2147483647 h 279"/>
                <a:gd name="T24" fmla="*/ 2147483647 w 840"/>
                <a:gd name="T25" fmla="*/ 2147483647 h 279"/>
                <a:gd name="T26" fmla="*/ 2147483647 w 840"/>
                <a:gd name="T27" fmla="*/ 2147483647 h 279"/>
                <a:gd name="T28" fmla="*/ 2147483647 w 840"/>
                <a:gd name="T29" fmla="*/ 2147483647 h 279"/>
                <a:gd name="T30" fmla="*/ 2147483647 w 840"/>
                <a:gd name="T31" fmla="*/ 2147483647 h 279"/>
                <a:gd name="T32" fmla="*/ 2147483647 w 840"/>
                <a:gd name="T33" fmla="*/ 2147483647 h 279"/>
                <a:gd name="T34" fmla="*/ 2147483647 w 840"/>
                <a:gd name="T35" fmla="*/ 2147483647 h 279"/>
                <a:gd name="T36" fmla="*/ 2147483647 w 840"/>
                <a:gd name="T37" fmla="*/ 2147483647 h 279"/>
                <a:gd name="T38" fmla="*/ 2147483647 w 840"/>
                <a:gd name="T39" fmla="*/ 2147483647 h 279"/>
                <a:gd name="T40" fmla="*/ 2147483647 w 840"/>
                <a:gd name="T41" fmla="*/ 2147483647 h 279"/>
                <a:gd name="T42" fmla="*/ 2147483647 w 840"/>
                <a:gd name="T43" fmla="*/ 2147483647 h 279"/>
                <a:gd name="T44" fmla="*/ 2147483647 w 840"/>
                <a:gd name="T45" fmla="*/ 2147483647 h 279"/>
                <a:gd name="T46" fmla="*/ 2147483647 w 840"/>
                <a:gd name="T47" fmla="*/ 2147483647 h 279"/>
                <a:gd name="T48" fmla="*/ 2147483647 w 840"/>
                <a:gd name="T49" fmla="*/ 2147483647 h 279"/>
                <a:gd name="T50" fmla="*/ 2147483647 w 840"/>
                <a:gd name="T51" fmla="*/ 2147483647 h 279"/>
                <a:gd name="T52" fmla="*/ 2147483647 w 840"/>
                <a:gd name="T53" fmla="*/ 2147483647 h 279"/>
                <a:gd name="T54" fmla="*/ 2147483647 w 840"/>
                <a:gd name="T55" fmla="*/ 2147483647 h 279"/>
                <a:gd name="T56" fmla="*/ 2147483647 w 840"/>
                <a:gd name="T57" fmla="*/ 2147483647 h 279"/>
                <a:gd name="T58" fmla="*/ 2147483647 w 840"/>
                <a:gd name="T59" fmla="*/ 2147483647 h 279"/>
                <a:gd name="T60" fmla="*/ 2147483647 w 840"/>
                <a:gd name="T61" fmla="*/ 2147483647 h 279"/>
                <a:gd name="T62" fmla="*/ 2147483647 w 840"/>
                <a:gd name="T63" fmla="*/ 2147483647 h 279"/>
                <a:gd name="T64" fmla="*/ 2147483647 w 840"/>
                <a:gd name="T65" fmla="*/ 2147483647 h 279"/>
                <a:gd name="T66" fmla="*/ 2147483647 w 840"/>
                <a:gd name="T67" fmla="*/ 2147483647 h 279"/>
                <a:gd name="T68" fmla="*/ 2147483647 w 840"/>
                <a:gd name="T69" fmla="*/ 2147483647 h 279"/>
                <a:gd name="T70" fmla="*/ 2147483647 w 840"/>
                <a:gd name="T71" fmla="*/ 2147483647 h 279"/>
                <a:gd name="T72" fmla="*/ 2147483647 w 840"/>
                <a:gd name="T73" fmla="*/ 2147483647 h 279"/>
                <a:gd name="T74" fmla="*/ 2147483647 w 840"/>
                <a:gd name="T75" fmla="*/ 2147483647 h 279"/>
                <a:gd name="T76" fmla="*/ 2147483647 w 840"/>
                <a:gd name="T77" fmla="*/ 2147483647 h 279"/>
                <a:gd name="T78" fmla="*/ 2147483647 w 840"/>
                <a:gd name="T79" fmla="*/ 2147483647 h 279"/>
                <a:gd name="T80" fmla="*/ 2147483647 w 840"/>
                <a:gd name="T81" fmla="*/ 2147483647 h 279"/>
                <a:gd name="T82" fmla="*/ 2147483647 w 840"/>
                <a:gd name="T83" fmla="*/ 2147483647 h 279"/>
                <a:gd name="T84" fmla="*/ 2147483647 w 840"/>
                <a:gd name="T85" fmla="*/ 2147483647 h 279"/>
                <a:gd name="T86" fmla="*/ 2147483647 w 840"/>
                <a:gd name="T87" fmla="*/ 2147483647 h 279"/>
                <a:gd name="T88" fmla="*/ 2147483647 w 840"/>
                <a:gd name="T89" fmla="*/ 2147483647 h 279"/>
                <a:gd name="T90" fmla="*/ 2147483647 w 840"/>
                <a:gd name="T91" fmla="*/ 2147483647 h 279"/>
                <a:gd name="T92" fmla="*/ 2147483647 w 840"/>
                <a:gd name="T93" fmla="*/ 2147483647 h 279"/>
                <a:gd name="T94" fmla="*/ 2147483647 w 840"/>
                <a:gd name="T95" fmla="*/ 2147483647 h 27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40" h="279">
                  <a:moveTo>
                    <a:pt x="703" y="27"/>
                  </a:moveTo>
                  <a:cubicBezTo>
                    <a:pt x="711" y="26"/>
                    <a:pt x="718" y="25"/>
                    <a:pt x="724" y="25"/>
                  </a:cubicBezTo>
                  <a:cubicBezTo>
                    <a:pt x="751" y="25"/>
                    <a:pt x="765" y="37"/>
                    <a:pt x="765" y="60"/>
                  </a:cubicBezTo>
                  <a:cubicBezTo>
                    <a:pt x="765" y="79"/>
                    <a:pt x="757" y="97"/>
                    <a:pt x="741" y="114"/>
                  </a:cubicBezTo>
                  <a:cubicBezTo>
                    <a:pt x="724" y="135"/>
                    <a:pt x="699" y="146"/>
                    <a:pt x="668" y="146"/>
                  </a:cubicBezTo>
                  <a:cubicBezTo>
                    <a:pt x="703" y="27"/>
                    <a:pt x="703" y="27"/>
                    <a:pt x="703" y="27"/>
                  </a:cubicBezTo>
                  <a:close/>
                  <a:moveTo>
                    <a:pt x="378" y="167"/>
                  </a:moveTo>
                  <a:cubicBezTo>
                    <a:pt x="443" y="75"/>
                    <a:pt x="443" y="75"/>
                    <a:pt x="443" y="75"/>
                  </a:cubicBezTo>
                  <a:cubicBezTo>
                    <a:pt x="446" y="167"/>
                    <a:pt x="446" y="167"/>
                    <a:pt x="446" y="167"/>
                  </a:cubicBezTo>
                  <a:cubicBezTo>
                    <a:pt x="378" y="167"/>
                    <a:pt x="378" y="167"/>
                    <a:pt x="378" y="167"/>
                  </a:cubicBezTo>
                  <a:close/>
                  <a:moveTo>
                    <a:pt x="116" y="167"/>
                  </a:moveTo>
                  <a:cubicBezTo>
                    <a:pt x="181" y="75"/>
                    <a:pt x="181" y="75"/>
                    <a:pt x="181" y="75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16" y="167"/>
                    <a:pt x="116" y="167"/>
                    <a:pt x="116" y="167"/>
                  </a:cubicBezTo>
                  <a:close/>
                  <a:moveTo>
                    <a:pt x="186" y="223"/>
                  </a:moveTo>
                  <a:cubicBezTo>
                    <a:pt x="186" y="227"/>
                    <a:pt x="186" y="232"/>
                    <a:pt x="186" y="238"/>
                  </a:cubicBezTo>
                  <a:cubicBezTo>
                    <a:pt x="186" y="246"/>
                    <a:pt x="186" y="252"/>
                    <a:pt x="184" y="255"/>
                  </a:cubicBezTo>
                  <a:cubicBezTo>
                    <a:pt x="181" y="258"/>
                    <a:pt x="176" y="260"/>
                    <a:pt x="169" y="260"/>
                  </a:cubicBezTo>
                  <a:cubicBezTo>
                    <a:pt x="162" y="262"/>
                    <a:pt x="157" y="262"/>
                    <a:pt x="155" y="264"/>
                  </a:cubicBezTo>
                  <a:cubicBezTo>
                    <a:pt x="152" y="266"/>
                    <a:pt x="150" y="269"/>
                    <a:pt x="150" y="272"/>
                  </a:cubicBezTo>
                  <a:cubicBezTo>
                    <a:pt x="150" y="277"/>
                    <a:pt x="153" y="279"/>
                    <a:pt x="159" y="279"/>
                  </a:cubicBezTo>
                  <a:cubicBezTo>
                    <a:pt x="162" y="279"/>
                    <a:pt x="166" y="279"/>
                    <a:pt x="172" y="279"/>
                  </a:cubicBezTo>
                  <a:cubicBezTo>
                    <a:pt x="182" y="278"/>
                    <a:pt x="199" y="277"/>
                    <a:pt x="224" y="277"/>
                  </a:cubicBezTo>
                  <a:cubicBezTo>
                    <a:pt x="232" y="277"/>
                    <a:pt x="232" y="277"/>
                    <a:pt x="232" y="277"/>
                  </a:cubicBezTo>
                  <a:cubicBezTo>
                    <a:pt x="242" y="277"/>
                    <a:pt x="250" y="277"/>
                    <a:pt x="255" y="278"/>
                  </a:cubicBezTo>
                  <a:cubicBezTo>
                    <a:pt x="259" y="278"/>
                    <a:pt x="263" y="278"/>
                    <a:pt x="266" y="279"/>
                  </a:cubicBezTo>
                  <a:cubicBezTo>
                    <a:pt x="267" y="279"/>
                    <a:pt x="269" y="279"/>
                    <a:pt x="271" y="279"/>
                  </a:cubicBezTo>
                  <a:cubicBezTo>
                    <a:pt x="274" y="279"/>
                    <a:pt x="277" y="279"/>
                    <a:pt x="281" y="279"/>
                  </a:cubicBezTo>
                  <a:cubicBezTo>
                    <a:pt x="293" y="277"/>
                    <a:pt x="305" y="277"/>
                    <a:pt x="315" y="277"/>
                  </a:cubicBezTo>
                  <a:cubicBezTo>
                    <a:pt x="323" y="277"/>
                    <a:pt x="332" y="277"/>
                    <a:pt x="339" y="278"/>
                  </a:cubicBezTo>
                  <a:cubicBezTo>
                    <a:pt x="346" y="279"/>
                    <a:pt x="351" y="279"/>
                    <a:pt x="354" y="279"/>
                  </a:cubicBezTo>
                  <a:cubicBezTo>
                    <a:pt x="362" y="279"/>
                    <a:pt x="366" y="275"/>
                    <a:pt x="367" y="269"/>
                  </a:cubicBezTo>
                  <a:cubicBezTo>
                    <a:pt x="367" y="264"/>
                    <a:pt x="363" y="262"/>
                    <a:pt x="356" y="261"/>
                  </a:cubicBezTo>
                  <a:cubicBezTo>
                    <a:pt x="347" y="260"/>
                    <a:pt x="341" y="258"/>
                    <a:pt x="337" y="255"/>
                  </a:cubicBezTo>
                  <a:cubicBezTo>
                    <a:pt x="334" y="253"/>
                    <a:pt x="332" y="250"/>
                    <a:pt x="332" y="245"/>
                  </a:cubicBezTo>
                  <a:cubicBezTo>
                    <a:pt x="332" y="239"/>
                    <a:pt x="339" y="225"/>
                    <a:pt x="352" y="206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446" y="187"/>
                    <a:pt x="446" y="187"/>
                    <a:pt x="446" y="187"/>
                  </a:cubicBezTo>
                  <a:cubicBezTo>
                    <a:pt x="448" y="223"/>
                    <a:pt x="448" y="223"/>
                    <a:pt x="448" y="223"/>
                  </a:cubicBezTo>
                  <a:cubicBezTo>
                    <a:pt x="448" y="227"/>
                    <a:pt x="448" y="232"/>
                    <a:pt x="448" y="238"/>
                  </a:cubicBezTo>
                  <a:cubicBezTo>
                    <a:pt x="448" y="246"/>
                    <a:pt x="447" y="252"/>
                    <a:pt x="445" y="255"/>
                  </a:cubicBezTo>
                  <a:cubicBezTo>
                    <a:pt x="443" y="258"/>
                    <a:pt x="438" y="260"/>
                    <a:pt x="431" y="260"/>
                  </a:cubicBezTo>
                  <a:cubicBezTo>
                    <a:pt x="424" y="262"/>
                    <a:pt x="419" y="262"/>
                    <a:pt x="416" y="264"/>
                  </a:cubicBezTo>
                  <a:cubicBezTo>
                    <a:pt x="413" y="266"/>
                    <a:pt x="412" y="269"/>
                    <a:pt x="412" y="272"/>
                  </a:cubicBezTo>
                  <a:cubicBezTo>
                    <a:pt x="412" y="277"/>
                    <a:pt x="414" y="279"/>
                    <a:pt x="420" y="279"/>
                  </a:cubicBezTo>
                  <a:cubicBezTo>
                    <a:pt x="424" y="279"/>
                    <a:pt x="428" y="279"/>
                    <a:pt x="433" y="279"/>
                  </a:cubicBezTo>
                  <a:cubicBezTo>
                    <a:pt x="443" y="278"/>
                    <a:pt x="460" y="277"/>
                    <a:pt x="485" y="277"/>
                  </a:cubicBezTo>
                  <a:cubicBezTo>
                    <a:pt x="494" y="277"/>
                    <a:pt x="494" y="277"/>
                    <a:pt x="494" y="277"/>
                  </a:cubicBezTo>
                  <a:cubicBezTo>
                    <a:pt x="504" y="277"/>
                    <a:pt x="512" y="277"/>
                    <a:pt x="516" y="278"/>
                  </a:cubicBezTo>
                  <a:cubicBezTo>
                    <a:pt x="522" y="278"/>
                    <a:pt x="526" y="279"/>
                    <a:pt x="529" y="279"/>
                  </a:cubicBezTo>
                  <a:cubicBezTo>
                    <a:pt x="532" y="279"/>
                    <a:pt x="535" y="278"/>
                    <a:pt x="536" y="277"/>
                  </a:cubicBezTo>
                  <a:cubicBezTo>
                    <a:pt x="540" y="277"/>
                    <a:pt x="545" y="277"/>
                    <a:pt x="553" y="276"/>
                  </a:cubicBezTo>
                  <a:cubicBezTo>
                    <a:pt x="564" y="275"/>
                    <a:pt x="576" y="274"/>
                    <a:pt x="589" y="274"/>
                  </a:cubicBezTo>
                  <a:cubicBezTo>
                    <a:pt x="597" y="274"/>
                    <a:pt x="615" y="275"/>
                    <a:pt x="642" y="277"/>
                  </a:cubicBezTo>
                  <a:cubicBezTo>
                    <a:pt x="647" y="277"/>
                    <a:pt x="652" y="277"/>
                    <a:pt x="657" y="277"/>
                  </a:cubicBezTo>
                  <a:cubicBezTo>
                    <a:pt x="667" y="277"/>
                    <a:pt x="672" y="274"/>
                    <a:pt x="672" y="268"/>
                  </a:cubicBezTo>
                  <a:cubicBezTo>
                    <a:pt x="672" y="265"/>
                    <a:pt x="671" y="263"/>
                    <a:pt x="670" y="262"/>
                  </a:cubicBezTo>
                  <a:cubicBezTo>
                    <a:pt x="668" y="261"/>
                    <a:pt x="663" y="260"/>
                    <a:pt x="657" y="259"/>
                  </a:cubicBezTo>
                  <a:cubicBezTo>
                    <a:pt x="646" y="257"/>
                    <a:pt x="641" y="252"/>
                    <a:pt x="641" y="242"/>
                  </a:cubicBezTo>
                  <a:cubicBezTo>
                    <a:pt x="641" y="238"/>
                    <a:pt x="642" y="235"/>
                    <a:pt x="643" y="230"/>
                  </a:cubicBezTo>
                  <a:cubicBezTo>
                    <a:pt x="646" y="219"/>
                    <a:pt x="646" y="219"/>
                    <a:pt x="646" y="219"/>
                  </a:cubicBezTo>
                  <a:cubicBezTo>
                    <a:pt x="662" y="166"/>
                    <a:pt x="662" y="166"/>
                    <a:pt x="662" y="166"/>
                  </a:cubicBezTo>
                  <a:cubicBezTo>
                    <a:pt x="675" y="164"/>
                    <a:pt x="675" y="164"/>
                    <a:pt x="675" y="164"/>
                  </a:cubicBezTo>
                  <a:cubicBezTo>
                    <a:pt x="677" y="164"/>
                    <a:pt x="678" y="164"/>
                    <a:pt x="678" y="164"/>
                  </a:cubicBezTo>
                  <a:cubicBezTo>
                    <a:pt x="681" y="164"/>
                    <a:pt x="683" y="165"/>
                    <a:pt x="685" y="166"/>
                  </a:cubicBezTo>
                  <a:cubicBezTo>
                    <a:pt x="687" y="168"/>
                    <a:pt x="688" y="171"/>
                    <a:pt x="690" y="178"/>
                  </a:cubicBezTo>
                  <a:cubicBezTo>
                    <a:pt x="696" y="191"/>
                    <a:pt x="696" y="191"/>
                    <a:pt x="696" y="191"/>
                  </a:cubicBezTo>
                  <a:cubicBezTo>
                    <a:pt x="719" y="256"/>
                    <a:pt x="719" y="256"/>
                    <a:pt x="719" y="256"/>
                  </a:cubicBezTo>
                  <a:cubicBezTo>
                    <a:pt x="721" y="261"/>
                    <a:pt x="722" y="264"/>
                    <a:pt x="722" y="266"/>
                  </a:cubicBezTo>
                  <a:cubicBezTo>
                    <a:pt x="724" y="269"/>
                    <a:pt x="725" y="272"/>
                    <a:pt x="726" y="274"/>
                  </a:cubicBezTo>
                  <a:cubicBezTo>
                    <a:pt x="729" y="275"/>
                    <a:pt x="731" y="277"/>
                    <a:pt x="733" y="277"/>
                  </a:cubicBezTo>
                  <a:cubicBezTo>
                    <a:pt x="735" y="277"/>
                    <a:pt x="736" y="276"/>
                    <a:pt x="738" y="276"/>
                  </a:cubicBezTo>
                  <a:cubicBezTo>
                    <a:pt x="743" y="275"/>
                    <a:pt x="743" y="275"/>
                    <a:pt x="743" y="275"/>
                  </a:cubicBezTo>
                  <a:cubicBezTo>
                    <a:pt x="749" y="274"/>
                    <a:pt x="756" y="274"/>
                    <a:pt x="766" y="274"/>
                  </a:cubicBezTo>
                  <a:cubicBezTo>
                    <a:pt x="783" y="274"/>
                    <a:pt x="796" y="275"/>
                    <a:pt x="804" y="276"/>
                  </a:cubicBezTo>
                  <a:cubicBezTo>
                    <a:pt x="808" y="277"/>
                    <a:pt x="811" y="277"/>
                    <a:pt x="813" y="277"/>
                  </a:cubicBezTo>
                  <a:cubicBezTo>
                    <a:pt x="821" y="277"/>
                    <a:pt x="825" y="274"/>
                    <a:pt x="825" y="269"/>
                  </a:cubicBezTo>
                  <a:cubicBezTo>
                    <a:pt x="825" y="264"/>
                    <a:pt x="822" y="262"/>
                    <a:pt x="817" y="260"/>
                  </a:cubicBezTo>
                  <a:cubicBezTo>
                    <a:pt x="806" y="257"/>
                    <a:pt x="806" y="257"/>
                    <a:pt x="806" y="257"/>
                  </a:cubicBezTo>
                  <a:cubicBezTo>
                    <a:pt x="801" y="257"/>
                    <a:pt x="798" y="255"/>
                    <a:pt x="796" y="252"/>
                  </a:cubicBezTo>
                  <a:cubicBezTo>
                    <a:pt x="794" y="250"/>
                    <a:pt x="791" y="245"/>
                    <a:pt x="788" y="238"/>
                  </a:cubicBezTo>
                  <a:cubicBezTo>
                    <a:pt x="782" y="225"/>
                    <a:pt x="782" y="225"/>
                    <a:pt x="782" y="225"/>
                  </a:cubicBezTo>
                  <a:cubicBezTo>
                    <a:pt x="763" y="177"/>
                    <a:pt x="763" y="177"/>
                    <a:pt x="763" y="177"/>
                  </a:cubicBezTo>
                  <a:cubicBezTo>
                    <a:pt x="760" y="170"/>
                    <a:pt x="758" y="164"/>
                    <a:pt x="757" y="160"/>
                  </a:cubicBezTo>
                  <a:cubicBezTo>
                    <a:pt x="754" y="154"/>
                    <a:pt x="751" y="149"/>
                    <a:pt x="747" y="145"/>
                  </a:cubicBezTo>
                  <a:cubicBezTo>
                    <a:pt x="758" y="142"/>
                    <a:pt x="765" y="140"/>
                    <a:pt x="770" y="139"/>
                  </a:cubicBezTo>
                  <a:cubicBezTo>
                    <a:pt x="774" y="137"/>
                    <a:pt x="780" y="135"/>
                    <a:pt x="784" y="134"/>
                  </a:cubicBezTo>
                  <a:cubicBezTo>
                    <a:pt x="802" y="126"/>
                    <a:pt x="816" y="116"/>
                    <a:pt x="825" y="104"/>
                  </a:cubicBezTo>
                  <a:cubicBezTo>
                    <a:pt x="835" y="91"/>
                    <a:pt x="840" y="79"/>
                    <a:pt x="840" y="65"/>
                  </a:cubicBezTo>
                  <a:cubicBezTo>
                    <a:pt x="840" y="27"/>
                    <a:pt x="811" y="7"/>
                    <a:pt x="756" y="7"/>
                  </a:cubicBezTo>
                  <a:cubicBezTo>
                    <a:pt x="749" y="7"/>
                    <a:pt x="741" y="7"/>
                    <a:pt x="733" y="7"/>
                  </a:cubicBezTo>
                  <a:cubicBezTo>
                    <a:pt x="710" y="9"/>
                    <a:pt x="710" y="9"/>
                    <a:pt x="710" y="9"/>
                  </a:cubicBezTo>
                  <a:cubicBezTo>
                    <a:pt x="705" y="9"/>
                    <a:pt x="695" y="10"/>
                    <a:pt x="682" y="10"/>
                  </a:cubicBezTo>
                  <a:cubicBezTo>
                    <a:pt x="673" y="10"/>
                    <a:pt x="666" y="10"/>
                    <a:pt x="662" y="10"/>
                  </a:cubicBezTo>
                  <a:cubicBezTo>
                    <a:pt x="653" y="10"/>
                    <a:pt x="641" y="10"/>
                    <a:pt x="625" y="8"/>
                  </a:cubicBezTo>
                  <a:cubicBezTo>
                    <a:pt x="622" y="8"/>
                    <a:pt x="618" y="8"/>
                    <a:pt x="615" y="8"/>
                  </a:cubicBezTo>
                  <a:cubicBezTo>
                    <a:pt x="608" y="8"/>
                    <a:pt x="603" y="9"/>
                    <a:pt x="600" y="10"/>
                  </a:cubicBezTo>
                  <a:cubicBezTo>
                    <a:pt x="597" y="12"/>
                    <a:pt x="595" y="15"/>
                    <a:pt x="595" y="17"/>
                  </a:cubicBezTo>
                  <a:cubicBezTo>
                    <a:pt x="595" y="22"/>
                    <a:pt x="598" y="25"/>
                    <a:pt x="603" y="25"/>
                  </a:cubicBezTo>
                  <a:cubicBezTo>
                    <a:pt x="615" y="27"/>
                    <a:pt x="615" y="27"/>
                    <a:pt x="615" y="27"/>
                  </a:cubicBezTo>
                  <a:cubicBezTo>
                    <a:pt x="623" y="29"/>
                    <a:pt x="627" y="33"/>
                    <a:pt x="627" y="39"/>
                  </a:cubicBezTo>
                  <a:cubicBezTo>
                    <a:pt x="627" y="44"/>
                    <a:pt x="627" y="49"/>
                    <a:pt x="625" y="56"/>
                  </a:cubicBezTo>
                  <a:cubicBezTo>
                    <a:pt x="574" y="228"/>
                    <a:pt x="574" y="228"/>
                    <a:pt x="574" y="228"/>
                  </a:cubicBezTo>
                  <a:cubicBezTo>
                    <a:pt x="571" y="240"/>
                    <a:pt x="567" y="247"/>
                    <a:pt x="564" y="251"/>
                  </a:cubicBezTo>
                  <a:cubicBezTo>
                    <a:pt x="560" y="255"/>
                    <a:pt x="554" y="257"/>
                    <a:pt x="546" y="258"/>
                  </a:cubicBezTo>
                  <a:cubicBezTo>
                    <a:pt x="540" y="259"/>
                    <a:pt x="535" y="260"/>
                    <a:pt x="532" y="261"/>
                  </a:cubicBezTo>
                  <a:cubicBezTo>
                    <a:pt x="532" y="261"/>
                    <a:pt x="532" y="261"/>
                    <a:pt x="532" y="261"/>
                  </a:cubicBezTo>
                  <a:cubicBezTo>
                    <a:pt x="524" y="260"/>
                    <a:pt x="518" y="257"/>
                    <a:pt x="516" y="252"/>
                  </a:cubicBezTo>
                  <a:cubicBezTo>
                    <a:pt x="513" y="247"/>
                    <a:pt x="511" y="238"/>
                    <a:pt x="511" y="225"/>
                  </a:cubicBezTo>
                  <a:cubicBezTo>
                    <a:pt x="501" y="25"/>
                    <a:pt x="501" y="25"/>
                    <a:pt x="501" y="25"/>
                  </a:cubicBezTo>
                  <a:cubicBezTo>
                    <a:pt x="501" y="15"/>
                    <a:pt x="500" y="7"/>
                    <a:pt x="498" y="4"/>
                  </a:cubicBezTo>
                  <a:cubicBezTo>
                    <a:pt x="496" y="1"/>
                    <a:pt x="491" y="0"/>
                    <a:pt x="485" y="0"/>
                  </a:cubicBezTo>
                  <a:cubicBezTo>
                    <a:pt x="477" y="0"/>
                    <a:pt x="470" y="4"/>
                    <a:pt x="465" y="12"/>
                  </a:cubicBezTo>
                  <a:cubicBezTo>
                    <a:pt x="460" y="20"/>
                    <a:pt x="460" y="20"/>
                    <a:pt x="460" y="20"/>
                  </a:cubicBezTo>
                  <a:cubicBezTo>
                    <a:pt x="334" y="201"/>
                    <a:pt x="334" y="201"/>
                    <a:pt x="334" y="201"/>
                  </a:cubicBezTo>
                  <a:cubicBezTo>
                    <a:pt x="312" y="231"/>
                    <a:pt x="312" y="231"/>
                    <a:pt x="312" y="231"/>
                  </a:cubicBezTo>
                  <a:cubicBezTo>
                    <a:pt x="305" y="243"/>
                    <a:pt x="299" y="250"/>
                    <a:pt x="295" y="253"/>
                  </a:cubicBezTo>
                  <a:cubicBezTo>
                    <a:pt x="290" y="257"/>
                    <a:pt x="285" y="260"/>
                    <a:pt x="279" y="260"/>
                  </a:cubicBezTo>
                  <a:cubicBezTo>
                    <a:pt x="276" y="260"/>
                    <a:pt x="274" y="260"/>
                    <a:pt x="271" y="261"/>
                  </a:cubicBezTo>
                  <a:cubicBezTo>
                    <a:pt x="271" y="261"/>
                    <a:pt x="270" y="261"/>
                    <a:pt x="270" y="261"/>
                  </a:cubicBezTo>
                  <a:cubicBezTo>
                    <a:pt x="262" y="260"/>
                    <a:pt x="257" y="257"/>
                    <a:pt x="254" y="252"/>
                  </a:cubicBezTo>
                  <a:cubicBezTo>
                    <a:pt x="252" y="247"/>
                    <a:pt x="249" y="238"/>
                    <a:pt x="249" y="225"/>
                  </a:cubicBezTo>
                  <a:cubicBezTo>
                    <a:pt x="240" y="25"/>
                    <a:pt x="240" y="25"/>
                    <a:pt x="240" y="25"/>
                  </a:cubicBezTo>
                  <a:cubicBezTo>
                    <a:pt x="239" y="15"/>
                    <a:pt x="238" y="7"/>
                    <a:pt x="236" y="4"/>
                  </a:cubicBezTo>
                  <a:cubicBezTo>
                    <a:pt x="234" y="1"/>
                    <a:pt x="230" y="0"/>
                    <a:pt x="223" y="0"/>
                  </a:cubicBezTo>
                  <a:cubicBezTo>
                    <a:pt x="215" y="0"/>
                    <a:pt x="209" y="4"/>
                    <a:pt x="203" y="12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72" y="201"/>
                    <a:pt x="72" y="201"/>
                    <a:pt x="72" y="201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44" y="243"/>
                    <a:pt x="37" y="250"/>
                    <a:pt x="33" y="253"/>
                  </a:cubicBezTo>
                  <a:cubicBezTo>
                    <a:pt x="29" y="257"/>
                    <a:pt x="23" y="260"/>
                    <a:pt x="18" y="260"/>
                  </a:cubicBezTo>
                  <a:cubicBezTo>
                    <a:pt x="11" y="260"/>
                    <a:pt x="6" y="262"/>
                    <a:pt x="3" y="263"/>
                  </a:cubicBezTo>
                  <a:cubicBezTo>
                    <a:pt x="0" y="265"/>
                    <a:pt x="0" y="268"/>
                    <a:pt x="0" y="272"/>
                  </a:cubicBezTo>
                  <a:cubicBezTo>
                    <a:pt x="0" y="277"/>
                    <a:pt x="2" y="279"/>
                    <a:pt x="10" y="279"/>
                  </a:cubicBezTo>
                  <a:cubicBezTo>
                    <a:pt x="12" y="279"/>
                    <a:pt x="15" y="279"/>
                    <a:pt x="19" y="279"/>
                  </a:cubicBezTo>
                  <a:cubicBezTo>
                    <a:pt x="32" y="277"/>
                    <a:pt x="43" y="277"/>
                    <a:pt x="53" y="277"/>
                  </a:cubicBezTo>
                  <a:cubicBezTo>
                    <a:pt x="62" y="277"/>
                    <a:pt x="70" y="277"/>
                    <a:pt x="78" y="278"/>
                  </a:cubicBezTo>
                  <a:cubicBezTo>
                    <a:pt x="84" y="279"/>
                    <a:pt x="89" y="279"/>
                    <a:pt x="92" y="279"/>
                  </a:cubicBezTo>
                  <a:cubicBezTo>
                    <a:pt x="101" y="279"/>
                    <a:pt x="104" y="275"/>
                    <a:pt x="105" y="269"/>
                  </a:cubicBezTo>
                  <a:cubicBezTo>
                    <a:pt x="105" y="264"/>
                    <a:pt x="102" y="262"/>
                    <a:pt x="95" y="261"/>
                  </a:cubicBezTo>
                  <a:cubicBezTo>
                    <a:pt x="85" y="260"/>
                    <a:pt x="79" y="258"/>
                    <a:pt x="75" y="255"/>
                  </a:cubicBezTo>
                  <a:cubicBezTo>
                    <a:pt x="72" y="253"/>
                    <a:pt x="70" y="250"/>
                    <a:pt x="70" y="245"/>
                  </a:cubicBezTo>
                  <a:cubicBezTo>
                    <a:pt x="70" y="239"/>
                    <a:pt x="77" y="225"/>
                    <a:pt x="90" y="206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84" y="187"/>
                    <a:pt x="184" y="187"/>
                    <a:pt x="184" y="187"/>
                  </a:cubicBezTo>
                  <a:cubicBezTo>
                    <a:pt x="186" y="223"/>
                    <a:pt x="186" y="223"/>
                    <a:pt x="186" y="22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1"/>
            <p:cNvSpPr>
              <a:spLocks noEditPoints="1"/>
            </p:cNvSpPr>
            <p:nvPr userDrawn="1"/>
          </p:nvSpPr>
          <p:spPr bwMode="auto">
            <a:xfrm>
              <a:off x="3810000" y="4618038"/>
              <a:ext cx="452438" cy="458788"/>
            </a:xfrm>
            <a:custGeom>
              <a:avLst/>
              <a:gdLst>
                <a:gd name="T0" fmla="*/ 2147483647 w 285"/>
                <a:gd name="T1" fmla="*/ 2147483647 h 289"/>
                <a:gd name="T2" fmla="*/ 2147483647 w 285"/>
                <a:gd name="T3" fmla="*/ 2147483647 h 289"/>
                <a:gd name="T4" fmla="*/ 2147483647 w 285"/>
                <a:gd name="T5" fmla="*/ 2147483647 h 289"/>
                <a:gd name="T6" fmla="*/ 2147483647 w 285"/>
                <a:gd name="T7" fmla="*/ 2147483647 h 289"/>
                <a:gd name="T8" fmla="*/ 2147483647 w 285"/>
                <a:gd name="T9" fmla="*/ 0 h 289"/>
                <a:gd name="T10" fmla="*/ 2147483647 w 285"/>
                <a:gd name="T11" fmla="*/ 2147483647 h 289"/>
                <a:gd name="T12" fmla="*/ 2147483647 w 285"/>
                <a:gd name="T13" fmla="*/ 2147483647 h 289"/>
                <a:gd name="T14" fmla="*/ 2147483647 w 285"/>
                <a:gd name="T15" fmla="*/ 2147483647 h 289"/>
                <a:gd name="T16" fmla="*/ 2147483647 w 285"/>
                <a:gd name="T17" fmla="*/ 2147483647 h 289"/>
                <a:gd name="T18" fmla="*/ 2147483647 w 285"/>
                <a:gd name="T19" fmla="*/ 2147483647 h 289"/>
                <a:gd name="T20" fmla="*/ 0 w 285"/>
                <a:gd name="T21" fmla="*/ 2147483647 h 289"/>
                <a:gd name="T22" fmla="*/ 2147483647 w 285"/>
                <a:gd name="T23" fmla="*/ 2147483647 h 289"/>
                <a:gd name="T24" fmla="*/ 2147483647 w 285"/>
                <a:gd name="T25" fmla="*/ 2147483647 h 289"/>
                <a:gd name="T26" fmla="*/ 2147483647 w 285"/>
                <a:gd name="T27" fmla="*/ 2147483647 h 289"/>
                <a:gd name="T28" fmla="*/ 2147483647 w 285"/>
                <a:gd name="T29" fmla="*/ 2147483647 h 289"/>
                <a:gd name="T30" fmla="*/ 2147483647 w 285"/>
                <a:gd name="T31" fmla="*/ 2147483647 h 289"/>
                <a:gd name="T32" fmla="*/ 2147483647 w 285"/>
                <a:gd name="T33" fmla="*/ 2147483647 h 289"/>
                <a:gd name="T34" fmla="*/ 2147483647 w 285"/>
                <a:gd name="T35" fmla="*/ 2147483647 h 289"/>
                <a:gd name="T36" fmla="*/ 2147483647 w 285"/>
                <a:gd name="T37" fmla="*/ 2147483647 h 289"/>
                <a:gd name="T38" fmla="*/ 2147483647 w 285"/>
                <a:gd name="T39" fmla="*/ 2147483647 h 289"/>
                <a:gd name="T40" fmla="*/ 2147483647 w 285"/>
                <a:gd name="T41" fmla="*/ 2147483647 h 289"/>
                <a:gd name="T42" fmla="*/ 2147483647 w 285"/>
                <a:gd name="T43" fmla="*/ 2147483647 h 289"/>
                <a:gd name="T44" fmla="*/ 2147483647 w 285"/>
                <a:gd name="T45" fmla="*/ 2147483647 h 289"/>
                <a:gd name="T46" fmla="*/ 2147483647 w 285"/>
                <a:gd name="T47" fmla="*/ 2147483647 h 289"/>
                <a:gd name="T48" fmla="*/ 2147483647 w 285"/>
                <a:gd name="T49" fmla="*/ 2147483647 h 289"/>
                <a:gd name="T50" fmla="*/ 2147483647 w 285"/>
                <a:gd name="T51" fmla="*/ 2147483647 h 289"/>
                <a:gd name="T52" fmla="*/ 2147483647 w 285"/>
                <a:gd name="T53" fmla="*/ 2147483647 h 289"/>
                <a:gd name="T54" fmla="*/ 2147483647 w 285"/>
                <a:gd name="T55" fmla="*/ 2147483647 h 2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85" h="289">
                  <a:moveTo>
                    <a:pt x="213" y="176"/>
                  </a:moveTo>
                  <a:lnTo>
                    <a:pt x="285" y="112"/>
                  </a:lnTo>
                  <a:lnTo>
                    <a:pt x="206" y="32"/>
                  </a:lnTo>
                  <a:lnTo>
                    <a:pt x="206" y="98"/>
                  </a:lnTo>
                  <a:lnTo>
                    <a:pt x="178" y="0"/>
                  </a:lnTo>
                  <a:lnTo>
                    <a:pt x="78" y="34"/>
                  </a:lnTo>
                  <a:lnTo>
                    <a:pt x="135" y="67"/>
                  </a:lnTo>
                  <a:lnTo>
                    <a:pt x="39" y="39"/>
                  </a:lnTo>
                  <a:lnTo>
                    <a:pt x="16" y="143"/>
                  </a:lnTo>
                  <a:lnTo>
                    <a:pt x="72" y="112"/>
                  </a:lnTo>
                  <a:lnTo>
                    <a:pt x="0" y="176"/>
                  </a:lnTo>
                  <a:lnTo>
                    <a:pt x="79" y="256"/>
                  </a:lnTo>
                  <a:lnTo>
                    <a:pt x="79" y="191"/>
                  </a:lnTo>
                  <a:lnTo>
                    <a:pt x="107" y="289"/>
                  </a:lnTo>
                  <a:lnTo>
                    <a:pt x="207" y="254"/>
                  </a:lnTo>
                  <a:lnTo>
                    <a:pt x="150" y="221"/>
                  </a:lnTo>
                  <a:lnTo>
                    <a:pt x="246" y="249"/>
                  </a:lnTo>
                  <a:lnTo>
                    <a:pt x="270" y="145"/>
                  </a:lnTo>
                  <a:lnTo>
                    <a:pt x="213" y="176"/>
                  </a:lnTo>
                  <a:close/>
                  <a:moveTo>
                    <a:pt x="206" y="106"/>
                  </a:moveTo>
                  <a:lnTo>
                    <a:pt x="206" y="180"/>
                  </a:lnTo>
                  <a:lnTo>
                    <a:pt x="141" y="217"/>
                  </a:lnTo>
                  <a:lnTo>
                    <a:pt x="79" y="182"/>
                  </a:lnTo>
                  <a:lnTo>
                    <a:pt x="79" y="108"/>
                  </a:lnTo>
                  <a:lnTo>
                    <a:pt x="144" y="71"/>
                  </a:lnTo>
                  <a:lnTo>
                    <a:pt x="206" y="106"/>
                  </a:lnTo>
                  <a:close/>
                </a:path>
              </a:pathLst>
            </a:custGeom>
            <a:solidFill>
              <a:srgbClr val="5B9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2"/>
            <p:cNvSpPr>
              <a:spLocks noEditPoints="1"/>
            </p:cNvSpPr>
            <p:nvPr userDrawn="1"/>
          </p:nvSpPr>
          <p:spPr bwMode="auto">
            <a:xfrm>
              <a:off x="5208587" y="4672013"/>
              <a:ext cx="68263" cy="69850"/>
            </a:xfrm>
            <a:custGeom>
              <a:avLst/>
              <a:gdLst>
                <a:gd name="T0" fmla="*/ 2147483647 w 66"/>
                <a:gd name="T1" fmla="*/ 2147483647 h 68"/>
                <a:gd name="T2" fmla="*/ 2147483647 w 66"/>
                <a:gd name="T3" fmla="*/ 2147483647 h 68"/>
                <a:gd name="T4" fmla="*/ 2147483647 w 66"/>
                <a:gd name="T5" fmla="*/ 2147483647 h 68"/>
                <a:gd name="T6" fmla="*/ 2147483647 w 66"/>
                <a:gd name="T7" fmla="*/ 2147483647 h 68"/>
                <a:gd name="T8" fmla="*/ 2147483647 w 66"/>
                <a:gd name="T9" fmla="*/ 2147483647 h 68"/>
                <a:gd name="T10" fmla="*/ 2147483647 w 66"/>
                <a:gd name="T11" fmla="*/ 2147483647 h 68"/>
                <a:gd name="T12" fmla="*/ 2147483647 w 66"/>
                <a:gd name="T13" fmla="*/ 2147483647 h 68"/>
                <a:gd name="T14" fmla="*/ 2147483647 w 66"/>
                <a:gd name="T15" fmla="*/ 2147483647 h 68"/>
                <a:gd name="T16" fmla="*/ 2147483647 w 66"/>
                <a:gd name="T17" fmla="*/ 2147483647 h 68"/>
                <a:gd name="T18" fmla="*/ 2147483647 w 66"/>
                <a:gd name="T19" fmla="*/ 2147483647 h 68"/>
                <a:gd name="T20" fmla="*/ 2147483647 w 66"/>
                <a:gd name="T21" fmla="*/ 2147483647 h 68"/>
                <a:gd name="T22" fmla="*/ 2147483647 w 66"/>
                <a:gd name="T23" fmla="*/ 2147483647 h 68"/>
                <a:gd name="T24" fmla="*/ 2147483647 w 66"/>
                <a:gd name="T25" fmla="*/ 2147483647 h 68"/>
                <a:gd name="T26" fmla="*/ 2147483647 w 66"/>
                <a:gd name="T27" fmla="*/ 2147483647 h 68"/>
                <a:gd name="T28" fmla="*/ 2147483647 w 66"/>
                <a:gd name="T29" fmla="*/ 2147483647 h 68"/>
                <a:gd name="T30" fmla="*/ 2147483647 w 66"/>
                <a:gd name="T31" fmla="*/ 2147483647 h 68"/>
                <a:gd name="T32" fmla="*/ 2147483647 w 66"/>
                <a:gd name="T33" fmla="*/ 2147483647 h 68"/>
                <a:gd name="T34" fmla="*/ 2147483647 w 66"/>
                <a:gd name="T35" fmla="*/ 2147483647 h 68"/>
                <a:gd name="T36" fmla="*/ 2147483647 w 66"/>
                <a:gd name="T37" fmla="*/ 2147483647 h 68"/>
                <a:gd name="T38" fmla="*/ 2147483647 w 66"/>
                <a:gd name="T39" fmla="*/ 2147483647 h 68"/>
                <a:gd name="T40" fmla="*/ 2147483647 w 66"/>
                <a:gd name="T41" fmla="*/ 2147483647 h 68"/>
                <a:gd name="T42" fmla="*/ 2147483647 w 66"/>
                <a:gd name="T43" fmla="*/ 2147483647 h 68"/>
                <a:gd name="T44" fmla="*/ 2147483647 w 66"/>
                <a:gd name="T45" fmla="*/ 2147483647 h 68"/>
                <a:gd name="T46" fmla="*/ 2147483647 w 66"/>
                <a:gd name="T47" fmla="*/ 2147483647 h 68"/>
                <a:gd name="T48" fmla="*/ 2147483647 w 66"/>
                <a:gd name="T49" fmla="*/ 2147483647 h 68"/>
                <a:gd name="T50" fmla="*/ 2147483647 w 66"/>
                <a:gd name="T51" fmla="*/ 2147483647 h 68"/>
                <a:gd name="T52" fmla="*/ 2147483647 w 66"/>
                <a:gd name="T53" fmla="*/ 2147483647 h 68"/>
                <a:gd name="T54" fmla="*/ 2147483647 w 66"/>
                <a:gd name="T55" fmla="*/ 2147483647 h 68"/>
                <a:gd name="T56" fmla="*/ 2147483647 w 66"/>
                <a:gd name="T57" fmla="*/ 2147483647 h 68"/>
                <a:gd name="T58" fmla="*/ 2147483647 w 66"/>
                <a:gd name="T59" fmla="*/ 2147483647 h 68"/>
                <a:gd name="T60" fmla="*/ 2147483647 w 66"/>
                <a:gd name="T61" fmla="*/ 2147483647 h 68"/>
                <a:gd name="T62" fmla="*/ 0 w 66"/>
                <a:gd name="T63" fmla="*/ 2147483647 h 68"/>
                <a:gd name="T64" fmla="*/ 2147483647 w 66"/>
                <a:gd name="T65" fmla="*/ 2147483647 h 68"/>
                <a:gd name="T66" fmla="*/ 2147483647 w 66"/>
                <a:gd name="T67" fmla="*/ 0 h 68"/>
                <a:gd name="T68" fmla="*/ 2147483647 w 66"/>
                <a:gd name="T69" fmla="*/ 2147483647 h 68"/>
                <a:gd name="T70" fmla="*/ 2147483647 w 66"/>
                <a:gd name="T71" fmla="*/ 2147483647 h 68"/>
                <a:gd name="T72" fmla="*/ 2147483647 w 66"/>
                <a:gd name="T73" fmla="*/ 2147483647 h 68"/>
                <a:gd name="T74" fmla="*/ 2147483647 w 66"/>
                <a:gd name="T75" fmla="*/ 2147483647 h 68"/>
                <a:gd name="T76" fmla="*/ 2147483647 w 66"/>
                <a:gd name="T77" fmla="*/ 2147483647 h 68"/>
                <a:gd name="T78" fmla="*/ 2147483647 w 66"/>
                <a:gd name="T79" fmla="*/ 2147483647 h 68"/>
                <a:gd name="T80" fmla="*/ 2147483647 w 66"/>
                <a:gd name="T81" fmla="*/ 2147483647 h 68"/>
                <a:gd name="T82" fmla="*/ 2147483647 w 66"/>
                <a:gd name="T83" fmla="*/ 2147483647 h 68"/>
                <a:gd name="T84" fmla="*/ 2147483647 w 66"/>
                <a:gd name="T85" fmla="*/ 2147483647 h 68"/>
                <a:gd name="T86" fmla="*/ 2147483647 w 66"/>
                <a:gd name="T87" fmla="*/ 2147483647 h 68"/>
                <a:gd name="T88" fmla="*/ 2147483647 w 66"/>
                <a:gd name="T89" fmla="*/ 2147483647 h 6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66" h="68">
                  <a:moveTo>
                    <a:pt x="39" y="26"/>
                  </a:moveTo>
                  <a:cubicBezTo>
                    <a:pt x="39" y="24"/>
                    <a:pt x="39" y="24"/>
                    <a:pt x="39" y="23"/>
                  </a:cubicBezTo>
                  <a:cubicBezTo>
                    <a:pt x="39" y="22"/>
                    <a:pt x="38" y="22"/>
                    <a:pt x="37" y="21"/>
                  </a:cubicBezTo>
                  <a:cubicBezTo>
                    <a:pt x="37" y="21"/>
                    <a:pt x="36" y="20"/>
                    <a:pt x="35" y="20"/>
                  </a:cubicBezTo>
                  <a:cubicBezTo>
                    <a:pt x="35" y="20"/>
                    <a:pt x="34" y="20"/>
                    <a:pt x="32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2"/>
                    <a:pt x="34" y="32"/>
                    <a:pt x="35" y="32"/>
                  </a:cubicBezTo>
                  <a:cubicBezTo>
                    <a:pt x="36" y="32"/>
                    <a:pt x="37" y="32"/>
                    <a:pt x="38" y="31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9" y="28"/>
                    <a:pt x="39" y="27"/>
                    <a:pt x="39" y="26"/>
                  </a:cubicBezTo>
                  <a:close/>
                  <a:moveTo>
                    <a:pt x="53" y="51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5" y="15"/>
                    <a:pt x="37" y="15"/>
                    <a:pt x="38" y="15"/>
                  </a:cubicBezTo>
                  <a:cubicBezTo>
                    <a:pt x="39" y="16"/>
                    <a:pt x="41" y="16"/>
                    <a:pt x="42" y="17"/>
                  </a:cubicBezTo>
                  <a:cubicBezTo>
                    <a:pt x="44" y="18"/>
                    <a:pt x="45" y="19"/>
                    <a:pt x="46" y="20"/>
                  </a:cubicBezTo>
                  <a:cubicBezTo>
                    <a:pt x="46" y="22"/>
                    <a:pt x="47" y="23"/>
                    <a:pt x="47" y="25"/>
                  </a:cubicBezTo>
                  <a:cubicBezTo>
                    <a:pt x="47" y="28"/>
                    <a:pt x="46" y="30"/>
                    <a:pt x="44" y="32"/>
                  </a:cubicBezTo>
                  <a:cubicBezTo>
                    <a:pt x="43" y="34"/>
                    <a:pt x="41" y="34"/>
                    <a:pt x="39" y="36"/>
                  </a:cubicBezTo>
                  <a:cubicBezTo>
                    <a:pt x="53" y="51"/>
                    <a:pt x="53" y="51"/>
                    <a:pt x="53" y="51"/>
                  </a:cubicBezTo>
                  <a:close/>
                  <a:moveTo>
                    <a:pt x="66" y="34"/>
                  </a:moveTo>
                  <a:cubicBezTo>
                    <a:pt x="66" y="44"/>
                    <a:pt x="64" y="51"/>
                    <a:pt x="57" y="58"/>
                  </a:cubicBezTo>
                  <a:cubicBezTo>
                    <a:pt x="51" y="65"/>
                    <a:pt x="42" y="68"/>
                    <a:pt x="33" y="68"/>
                  </a:cubicBezTo>
                  <a:cubicBezTo>
                    <a:pt x="24" y="68"/>
                    <a:pt x="16" y="65"/>
                    <a:pt x="10" y="58"/>
                  </a:cubicBezTo>
                  <a:cubicBezTo>
                    <a:pt x="3" y="51"/>
                    <a:pt x="0" y="44"/>
                    <a:pt x="0" y="34"/>
                  </a:cubicBezTo>
                  <a:cubicBezTo>
                    <a:pt x="0" y="24"/>
                    <a:pt x="3" y="17"/>
                    <a:pt x="10" y="10"/>
                  </a:cubicBezTo>
                  <a:cubicBezTo>
                    <a:pt x="16" y="3"/>
                    <a:pt x="24" y="0"/>
                    <a:pt x="33" y="0"/>
                  </a:cubicBezTo>
                  <a:cubicBezTo>
                    <a:pt x="42" y="0"/>
                    <a:pt x="51" y="3"/>
                    <a:pt x="57" y="10"/>
                  </a:cubicBezTo>
                  <a:cubicBezTo>
                    <a:pt x="64" y="17"/>
                    <a:pt x="66" y="24"/>
                    <a:pt x="66" y="34"/>
                  </a:cubicBezTo>
                  <a:close/>
                  <a:moveTo>
                    <a:pt x="62" y="34"/>
                  </a:moveTo>
                  <a:cubicBezTo>
                    <a:pt x="62" y="26"/>
                    <a:pt x="60" y="19"/>
                    <a:pt x="54" y="13"/>
                  </a:cubicBezTo>
                  <a:cubicBezTo>
                    <a:pt x="48" y="7"/>
                    <a:pt x="41" y="4"/>
                    <a:pt x="33" y="4"/>
                  </a:cubicBezTo>
                  <a:cubicBezTo>
                    <a:pt x="25" y="4"/>
                    <a:pt x="18" y="7"/>
                    <a:pt x="12" y="13"/>
                  </a:cubicBezTo>
                  <a:cubicBezTo>
                    <a:pt x="7" y="19"/>
                    <a:pt x="4" y="26"/>
                    <a:pt x="4" y="34"/>
                  </a:cubicBezTo>
                  <a:cubicBezTo>
                    <a:pt x="4" y="42"/>
                    <a:pt x="7" y="49"/>
                    <a:pt x="12" y="55"/>
                  </a:cubicBezTo>
                  <a:cubicBezTo>
                    <a:pt x="18" y="61"/>
                    <a:pt x="25" y="64"/>
                    <a:pt x="33" y="64"/>
                  </a:cubicBezTo>
                  <a:cubicBezTo>
                    <a:pt x="41" y="64"/>
                    <a:pt x="48" y="61"/>
                    <a:pt x="54" y="55"/>
                  </a:cubicBezTo>
                  <a:cubicBezTo>
                    <a:pt x="60" y="49"/>
                    <a:pt x="62" y="42"/>
                    <a:pt x="62" y="3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6" r:id="rId1"/>
    <p:sldLayoutId id="2147484987" r:id="rId2"/>
    <p:sldLayoutId id="2147484981" r:id="rId3"/>
    <p:sldLayoutId id="2147484982" r:id="rId4"/>
    <p:sldLayoutId id="2147484988" r:id="rId5"/>
    <p:sldLayoutId id="2147484983" r:id="rId6"/>
    <p:sldLayoutId id="2147484989" r:id="rId7"/>
    <p:sldLayoutId id="2147484984" r:id="rId8"/>
    <p:sldLayoutId id="2147484990" r:id="rId9"/>
    <p:sldLayoutId id="2147484985" r:id="rId10"/>
    <p:sldLayoutId id="2147484991" r:id="rId11"/>
    <p:sldLayoutId id="2147484992" r:id="rId12"/>
    <p:sldLayoutId id="214748499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3200" kern="1200">
          <a:solidFill>
            <a:srgbClr val="23245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rgbClr val="477CA7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22116" y="6340617"/>
            <a:ext cx="2133600" cy="365125"/>
          </a:xfrm>
        </p:spPr>
        <p:txBody>
          <a:bodyPr/>
          <a:lstStyle/>
          <a:p>
            <a:fld id="{759CBAB4-4C59-4A7A-95B2-82DDA66B608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120" y="13784"/>
            <a:ext cx="8229600" cy="8382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Crane Aerospace Agreement</a:t>
            </a:r>
            <a:br>
              <a:rPr lang="en-US" sz="2800" dirty="0" smtClean="0"/>
            </a:br>
            <a:r>
              <a:rPr lang="en-US" sz="2000" dirty="0" smtClean="0"/>
              <a:t>December 2015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268121" y="1006320"/>
            <a:ext cx="408974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Crane Aerospace Background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29216" y="1012741"/>
            <a:ext cx="4570100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sz="1100" b="1" dirty="0" smtClean="0">
                <a:solidFill>
                  <a:schemeClr val="bg1"/>
                </a:solidFill>
              </a:rPr>
              <a:t>Agreement Summary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10534" y="1275096"/>
            <a:ext cx="4002651" cy="147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Total Crane Sales of $3BN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$2.8BN market cap, $0.8M debt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40% Fluid Handling, 25% Payment and Merchandising, </a:t>
            </a:r>
            <a:r>
              <a:rPr lang="en-US" sz="900" u="sng" dirty="0" smtClean="0">
                <a:solidFill>
                  <a:srgbClr val="232452"/>
                </a:solidFill>
                <a:cs typeface="Open Sans"/>
              </a:rPr>
              <a:t>25% Aerospace and Electronics</a:t>
            </a: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, </a:t>
            </a:r>
            <a:r>
              <a:rPr lang="en-US" sz="900" dirty="0">
                <a:solidFill>
                  <a:srgbClr val="232452"/>
                </a:solidFill>
                <a:cs typeface="Open Sans"/>
              </a:rPr>
              <a:t> </a:t>
            </a: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10% Engineered Materials</a:t>
            </a:r>
          </a:p>
          <a:p>
            <a:pPr marL="225425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Crane Aerospace sales of $700M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$500M of OE Production Sales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$200M of Aftermarket Sales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b="1" u="sng" dirty="0" smtClean="0">
                <a:solidFill>
                  <a:srgbClr val="232452"/>
                </a:solidFill>
                <a:cs typeface="Open Sans"/>
              </a:rPr>
              <a:t>No formal commercial distribution agreements in place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b="1" u="sng" dirty="0" smtClean="0">
                <a:solidFill>
                  <a:srgbClr val="232452"/>
                </a:solidFill>
                <a:cs typeface="Open Sans"/>
              </a:rPr>
              <a:t>Handles all DLA business directly</a:t>
            </a:r>
          </a:p>
          <a:p>
            <a:pPr marL="225425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Q3 2015 results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b="1" u="sng" dirty="0" smtClean="0">
                <a:solidFill>
                  <a:srgbClr val="232452"/>
                </a:solidFill>
                <a:cs typeface="Open Sans"/>
              </a:rPr>
              <a:t>Sales and EPS down (8)% </a:t>
            </a:r>
            <a:r>
              <a:rPr lang="en-US" sz="900" b="1" dirty="0" err="1" smtClean="0">
                <a:solidFill>
                  <a:srgbClr val="232452"/>
                </a:solidFill>
                <a:cs typeface="Open Sans"/>
              </a:rPr>
              <a:t>yoy</a:t>
            </a:r>
            <a:r>
              <a:rPr lang="en-US" sz="900" b="1" dirty="0" smtClean="0">
                <a:solidFill>
                  <a:srgbClr val="232452"/>
                </a:solidFill>
                <a:cs typeface="Open Sans"/>
              </a:rPr>
              <a:t> </a:t>
            </a: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driven by Fluid Handling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Aerospace OP up 14% </a:t>
            </a:r>
            <a:r>
              <a:rPr lang="en-US" sz="900" dirty="0" err="1" smtClean="0">
                <a:solidFill>
                  <a:srgbClr val="232452"/>
                </a:solidFill>
                <a:cs typeface="Open Sans"/>
              </a:rPr>
              <a:t>yoy</a:t>
            </a:r>
            <a:endParaRPr lang="en-US" sz="900" dirty="0" smtClean="0">
              <a:solidFill>
                <a:srgbClr val="232452"/>
              </a:solidFill>
              <a:cs typeface="Open Sans"/>
            </a:endParaRP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b="1" u="sng" dirty="0" smtClean="0">
                <a:solidFill>
                  <a:srgbClr val="232452"/>
                </a:solidFill>
                <a:cs typeface="Open Sans"/>
              </a:rPr>
              <a:t>Seeking opportunities to ship product at year end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endParaRPr lang="en-US" sz="900" dirty="0" smtClean="0">
              <a:solidFill>
                <a:srgbClr val="232452"/>
              </a:solidFill>
              <a:cs typeface="Open Sans"/>
            </a:endParaRP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endParaRPr lang="en-US" sz="900" dirty="0">
              <a:solidFill>
                <a:srgbClr val="232452"/>
              </a:solidFill>
              <a:cs typeface="Open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8120" y="4798804"/>
            <a:ext cx="4089747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Key Management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28499" y="5077121"/>
            <a:ext cx="4002651" cy="121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b="1" dirty="0" smtClean="0">
                <a:solidFill>
                  <a:srgbClr val="232452"/>
                </a:solidFill>
                <a:cs typeface="Open Sans"/>
              </a:rPr>
              <a:t>Brendan Curran- President, Crane Aerospace</a:t>
            </a:r>
          </a:p>
          <a:p>
            <a:pPr marL="682625" lvl="1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dirty="0" smtClean="0">
                <a:solidFill>
                  <a:srgbClr val="232452"/>
                </a:solidFill>
                <a:cs typeface="Open Sans"/>
              </a:rPr>
              <a:t>Joined in 2013, Previously with UTC for 10 years</a:t>
            </a:r>
          </a:p>
          <a:p>
            <a:pPr marL="225425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b="1" dirty="0" smtClean="0">
                <a:solidFill>
                  <a:srgbClr val="232452"/>
                </a:solidFill>
                <a:cs typeface="Open Sans"/>
              </a:rPr>
              <a:t>Gregg Herman- VP, Military Aftermarket Sales </a:t>
            </a:r>
          </a:p>
          <a:p>
            <a:pPr marL="225425" indent="-225425">
              <a:lnSpc>
                <a:spcPct val="150000"/>
              </a:lnSpc>
              <a:spcBef>
                <a:spcPts val="120"/>
              </a:spcBef>
              <a:spcAft>
                <a:spcPts val="300"/>
              </a:spcAft>
            </a:pPr>
            <a:r>
              <a:rPr lang="en-US" sz="900" b="1" dirty="0" smtClean="0">
                <a:solidFill>
                  <a:srgbClr val="232452"/>
                </a:solidFill>
                <a:cs typeface="Open Sans"/>
              </a:rPr>
              <a:t>Brian Barrett- VP, Commercial Aftermarket </a:t>
            </a:r>
            <a:r>
              <a:rPr lang="en-US" sz="900" b="1" dirty="0">
                <a:solidFill>
                  <a:srgbClr val="232452"/>
                </a:solidFill>
                <a:cs typeface="Open Sans"/>
              </a:rPr>
              <a:t>Sales </a:t>
            </a:r>
            <a:r>
              <a:rPr lang="en-US" sz="900" b="1" dirty="0" smtClean="0">
                <a:solidFill>
                  <a:srgbClr val="232452"/>
                </a:solidFill>
                <a:cs typeface="Open Sans"/>
              </a:rPr>
              <a:t> (Former AAR employee)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92922"/>
              </p:ext>
            </p:extLst>
          </p:nvPr>
        </p:nvGraphicFramePr>
        <p:xfrm>
          <a:off x="4464842" y="1331297"/>
          <a:ext cx="4534474" cy="3313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540"/>
                <a:gridCol w="997527"/>
                <a:gridCol w="894407"/>
              </a:tblGrid>
              <a:tr h="15311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 Receives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Sales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Margin</a:t>
                      </a:r>
                      <a:endParaRPr lang="en-US" sz="900" dirty="0"/>
                    </a:p>
                  </a:txBody>
                  <a:tcPr/>
                </a:tc>
              </a:tr>
              <a:tr h="114767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 Proximity</a:t>
                      </a:r>
                      <a:r>
                        <a:rPr lang="en-US" sz="900" baseline="0" dirty="0" smtClean="0"/>
                        <a:t> Sensors: 3-year discount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2016- 12% Discount at $4M maximum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2017- 11% Discount at $5M maximum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2018- 10% Discount at $5M maximum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$30M</a:t>
                      </a:r>
                      <a:r>
                        <a:rPr lang="en-US" sz="900" baseline="0" dirty="0" smtClean="0"/>
                        <a:t> / year line for Crane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Expendable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$2M minimum buy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$4M</a:t>
                      </a:r>
                      <a:r>
                        <a:rPr lang="en-US" sz="900" baseline="0" dirty="0" smtClean="0"/>
                        <a:t> / year for 3 years=</a:t>
                      </a:r>
                    </a:p>
                    <a:p>
                      <a:endParaRPr lang="en-US" sz="900" baseline="0" dirty="0" smtClean="0"/>
                    </a:p>
                    <a:p>
                      <a:endParaRPr lang="en-US" sz="900" baseline="0" dirty="0" smtClean="0"/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="1" baseline="0" dirty="0" smtClean="0"/>
                        <a:t>$12M total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$500-800k / year for</a:t>
                      </a:r>
                      <a:r>
                        <a:rPr lang="en-US" sz="900" baseline="0" dirty="0" smtClean="0"/>
                        <a:t> 3 years = </a:t>
                      </a:r>
                      <a:br>
                        <a:rPr lang="en-US" sz="900" baseline="0" dirty="0" smtClean="0"/>
                      </a:br>
                      <a:endParaRPr lang="en-US" sz="900" baseline="0" dirty="0" smtClean="0"/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="1" baseline="0" dirty="0" smtClean="0"/>
                        <a:t>$1.5-$2.5M total</a:t>
                      </a:r>
                      <a:endParaRPr lang="en-US" sz="900" b="1" dirty="0"/>
                    </a:p>
                  </a:txBody>
                  <a:tcPr/>
                </a:tc>
              </a:tr>
              <a:tr h="102239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 Global exclusive military distribution agreement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Excludes DLA,</a:t>
                      </a:r>
                      <a:r>
                        <a:rPr lang="en-US" sz="900" baseline="0" dirty="0" smtClean="0"/>
                        <a:t> Japan, </a:t>
                      </a:r>
                      <a:r>
                        <a:rPr lang="en-US" sz="900" baseline="0" dirty="0" err="1" smtClean="0"/>
                        <a:t>Isreal</a:t>
                      </a:r>
                      <a:endParaRPr lang="en-US" sz="9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6-year term with 4 year extension option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Incumbent: </a:t>
                      </a:r>
                      <a:r>
                        <a:rPr lang="en-US" sz="900" baseline="0" dirty="0" err="1" smtClean="0"/>
                        <a:t>Aeroprecision</a:t>
                      </a:r>
                      <a:endParaRPr lang="en-US" sz="9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Previous 4-year average annual buy of $3.5M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Platforms: F-15, C130, CH-53, F-18, 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$2-3M</a:t>
                      </a:r>
                      <a:r>
                        <a:rPr lang="en-US" sz="900" baseline="0" dirty="0" smtClean="0"/>
                        <a:t> / year for 6 years =</a:t>
                      </a:r>
                    </a:p>
                    <a:p>
                      <a:endParaRPr lang="en-US" sz="900" baseline="0" dirty="0" smtClean="0"/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="1" baseline="0" dirty="0" smtClean="0"/>
                        <a:t>$12-18M total</a:t>
                      </a: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$400-600k / year for</a:t>
                      </a:r>
                      <a:r>
                        <a:rPr lang="en-US" sz="900" baseline="0" dirty="0" smtClean="0"/>
                        <a:t> 6 years = </a:t>
                      </a:r>
                      <a:br>
                        <a:rPr lang="en-US" sz="900" baseline="0" dirty="0" smtClean="0"/>
                      </a:br>
                      <a:endParaRPr lang="en-US" sz="900" baseline="0" dirty="0" smtClean="0"/>
                    </a:p>
                    <a:p>
                      <a:r>
                        <a:rPr lang="en-US" sz="900" b="1" baseline="0" dirty="0" smtClean="0"/>
                        <a:t>$2.5-$3.5M total</a:t>
                      </a:r>
                      <a:endParaRPr lang="en-US" sz="900" b="1" dirty="0" smtClean="0"/>
                    </a:p>
                  </a:txBody>
                  <a:tcPr/>
                </a:tc>
              </a:tr>
              <a:tr h="2959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 Global exclusive distributor for Fuel Pump Housing Connector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Term: 5 years after release of AD</a:t>
                      </a:r>
                      <a:r>
                        <a:rPr lang="en-US" sz="900" baseline="0" dirty="0" smtClean="0"/>
                        <a:t> / </a:t>
                      </a:r>
                      <a:r>
                        <a:rPr lang="en-US" sz="900" dirty="0" smtClean="0"/>
                        <a:t>10 years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KC-10,</a:t>
                      </a:r>
                      <a:r>
                        <a:rPr lang="en-US" sz="900" baseline="0" dirty="0" smtClean="0"/>
                        <a:t> DC-10, MD-10, MD-11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26% discount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IF AD:</a:t>
                      </a:r>
                      <a:endParaRPr lang="en-US" sz="900" baseline="0" dirty="0" smtClean="0"/>
                    </a:p>
                    <a:p>
                      <a:r>
                        <a:rPr lang="en-US" sz="900" b="1" baseline="0" dirty="0" smtClean="0"/>
                        <a:t>$10M commercial over 3 years </a:t>
                      </a:r>
                    </a:p>
                    <a:p>
                      <a:r>
                        <a:rPr lang="en-US" sz="900" baseline="0" dirty="0" smtClean="0"/>
                        <a:t>IF No AD:</a:t>
                      </a:r>
                    </a:p>
                    <a:p>
                      <a:r>
                        <a:rPr lang="en-US" sz="900" baseline="0" dirty="0" smtClean="0"/>
                        <a:t>$0.5M per year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IF AD:</a:t>
                      </a:r>
                      <a:endParaRPr lang="en-US" sz="900" baseline="0" dirty="0" smtClean="0"/>
                    </a:p>
                    <a:p>
                      <a:r>
                        <a:rPr lang="en-US" sz="900" b="1" baseline="0" dirty="0" smtClean="0"/>
                        <a:t>$2.6M over 3 years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IF No AD:</a:t>
                      </a:r>
                    </a:p>
                    <a:p>
                      <a:r>
                        <a:rPr lang="en-US" sz="900" baseline="0" dirty="0" smtClean="0"/>
                        <a:t>$0.1M per year</a:t>
                      </a:r>
                      <a:endParaRPr lang="en-US" sz="9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60834"/>
              </p:ext>
            </p:extLst>
          </p:nvPr>
        </p:nvGraphicFramePr>
        <p:xfrm>
          <a:off x="4470780" y="4787281"/>
          <a:ext cx="4528536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536"/>
              </a:tblGrid>
              <a:tr h="15311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 Offers</a:t>
                      </a:r>
                      <a:endParaRPr lang="en-US" sz="900" dirty="0"/>
                    </a:p>
                  </a:txBody>
                  <a:tcPr/>
                </a:tc>
              </a:tr>
              <a:tr h="295983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900" baseline="0" dirty="0" smtClean="0"/>
                        <a:t>KC-10 Fuel Pump Housing buy of $4.0M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No Margin due to double mark-up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Payment to Crane upon delivery to customers, NTE 12/31/16</a:t>
                      </a:r>
                    </a:p>
                  </a:txBody>
                  <a:tcPr/>
                </a:tc>
              </a:tr>
              <a:tr h="29598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900" dirty="0" smtClean="0"/>
                        <a:t>2.     </a:t>
                      </a:r>
                      <a:r>
                        <a:rPr lang="en-US" sz="900" baseline="0" dirty="0" smtClean="0"/>
                        <a:t>MD-10/11 Pump Housing buy of $0.8M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26% discount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/>
                        <a:t>Payment to Crane upon delivery to customers, NTE 12/31/16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A4EC6E9009D49921C997C663CD39D" ma:contentTypeVersion="2" ma:contentTypeDescription="Create a new document." ma:contentTypeScope="" ma:versionID="0e3857d4e5500aaea512d2d32a46e567">
  <xsd:schema xmlns:xsd="http://www.w3.org/2001/XMLSchema" xmlns:xs="http://www.w3.org/2001/XMLSchema" xmlns:p="http://schemas.microsoft.com/office/2006/metadata/properties" xmlns:ns2="7937f526-2270-4b5b-bb52-b609a3fe0397" targetNamespace="http://schemas.microsoft.com/office/2006/metadata/properties" ma:root="true" ma:fieldsID="27d9fe98e1730b000fd71ea070725b53" ns2:_="">
    <xsd:import namespace="7937f526-2270-4b5b-bb52-b609a3fe03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7f526-2270-4b5b-bb52-b609a3fe039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61A589-F2EC-49A0-9EF1-C908FBF1E0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7f526-2270-4b5b-bb52-b609a3fe0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04E77-1A9F-4B91-9FC8-94DB6C1165BB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11C312B1-F6C6-451B-B81C-D2142B5D7CEF}">
  <ds:schemaRefs>
    <ds:schemaRef ds:uri="http://schemas.openxmlformats.org/package/2006/metadata/core-properties"/>
    <ds:schemaRef ds:uri="http://purl.org/dc/terms/"/>
    <ds:schemaRef ds:uri="7937f526-2270-4b5b-bb52-b609a3fe0397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0EA075F9-A5B5-49D0-A448-C800E01CFB7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BDFD87CB-BA33-4985-A074-5219ADF60F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18960</TotalTime>
  <Words>379</Words>
  <Application>Microsoft Office PowerPoint</Application>
  <PresentationFormat>On-screen Show (4:3)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AAR Company Overview</dc:title>
  <dc:creator>Derek Sheedy</dc:creator>
  <cp:lastModifiedBy>Administrator</cp:lastModifiedBy>
  <cp:revision>643</cp:revision>
  <cp:lastPrinted>2015-10-16T17:45:01Z</cp:lastPrinted>
  <dcterms:created xsi:type="dcterms:W3CDTF">2010-04-16T19:57:09Z</dcterms:created>
  <dcterms:modified xsi:type="dcterms:W3CDTF">2016-08-12T17:18:48Z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MYCONN-6-851</vt:lpwstr>
  </property>
  <property fmtid="{D5CDD505-2E9C-101B-9397-08002B2CF9AE}" pid="3" name="_dlc_DocIdItemGuid">
    <vt:lpwstr>9b834197-aeed-4d88-9600-af5f0eec3390</vt:lpwstr>
  </property>
  <property fmtid="{D5CDD505-2E9C-101B-9397-08002B2CF9AE}" pid="4" name="_dlc_DocIdUrl">
    <vt:lpwstr>https://myconnection.aarcorp.com/_layouts/DocIdRedir.aspx?ID=MYCONN-6-851, MYCONN-6-851</vt:lpwstr>
  </property>
</Properties>
</file>