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6BE6-47CF-2847-9849-1A3C6DF6B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76029-2C07-0944-8C0F-3137883E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B750-727B-D04B-954C-80A7717A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5EED-83A5-BC49-BFFF-79F766C7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A324-7165-EA4D-B9ED-8FC6CEB3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4C08-AEE5-B54A-AC2C-39BD594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424E-782C-8741-9818-1910F78D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024F-E9F6-C94B-A6D4-9E8C452B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53CA-307A-C142-943F-924F2A0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6092-918C-9047-83CD-00900DD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7C0C9-DC77-BA47-B285-2C945FC0C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E75FD-6EB9-1E4C-BE27-7CC68AE5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C4CE-FA50-7D43-BD66-64C31D0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476D-E935-7343-B24F-90177FF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160E-C0DF-AD4A-858C-F2E540B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4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48CE-F791-324F-B8FA-AC7BEBA7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1243-E59F-0346-813F-3249999F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0A0D-DDD3-9847-9F1B-DFD783DF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7BCD-E8C1-BB4B-9A5B-EB213EC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8777-125F-804D-BFEA-C6C7A91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FBB2-2453-E64C-8B3C-E1E81276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7A13-3F35-D44F-9061-6E445944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6602-8202-6740-8C36-E052121E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26E1-B23B-5B48-9E34-AC4746A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8A46-BC97-594F-AC9D-7D6E560C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3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F508-F83A-B648-A909-6CFE538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5F29-1C81-6A48-8FDD-73D13EF1D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D32E-1FC5-4A44-BE45-1043DA7F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4377-CE39-D64B-A04E-157523E2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BC74D-BAF1-4646-891D-F525F7C5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3C53-D779-9640-9B82-D07CF5A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5FC-FA46-8446-9D14-55A291D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4CF9A-35E1-244E-9FB3-EB42B0CD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CDBC-BA6B-FC42-98F5-509F9CE5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67103-1F48-7844-AFF4-9A9D93B69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CE43F-D565-3D45-8367-6F4AABC35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19B42-7939-2A4F-977D-E6500F11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810F-F564-F243-89A0-EA63D6F8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697D7-9E24-5846-9C04-42D20A9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A3E-283A-BE4B-9245-36485E03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256E9-AF49-1947-B6C5-130F0381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F907-E355-DC4B-877E-9AC742C0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BA74B-C646-1547-99E9-D504CDDC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DB388-B45E-004B-9F50-0A841D12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6DE76-FC7B-9544-8FDC-1DE09539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146B3-2298-0441-8DEE-B9A44A7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7BBD-C94F-1548-8A90-1385759A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C6C0-F687-064A-8BCB-16CF4EAC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2F5A-D0FD-D347-AB62-1A71F290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881C-6F80-6A4C-AB0E-CC278A20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C1255-3DB6-8542-A150-98D964F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0284-65CA-2149-9BB9-EB41EDC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AB3-5EA1-3046-8930-06B73C1F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BEF28-97B9-A443-9393-293D5CE79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4D561-8878-CB40-964A-8FAA3BEF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31443-651C-AD42-92E1-8A89C066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DE08-FC49-044E-8462-A72FBB0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BC57A-DC89-9143-BBF6-E530E290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B20EA-8626-174B-A573-D8411F24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95BD-8B8B-CC45-A8BD-51AB3E8B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C0E6-FC8C-774B-BFE3-CBCB36537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8B00-021C-814E-BCB0-44BFA125F04E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EC45-7471-5948-89F5-D94FB5055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BC6B-59C2-5246-AFE1-CA0DC8428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0A8A-3071-624F-AA62-1649E6FD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AABCD-5827-8A4B-B873-37F25C61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92" y="2012435"/>
            <a:ext cx="172720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1804A-5160-444F-8B31-529311D8A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" t="10115" r="-715" b="18307"/>
          <a:stretch/>
        </p:blipFill>
        <p:spPr bwMode="auto">
          <a:xfrm>
            <a:off x="3864919" y="2355335"/>
            <a:ext cx="1727200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9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29668-6723-064C-9327-37B0502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3" y="1949309"/>
            <a:ext cx="2476083" cy="3175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11578-0E9D-2F4F-B8E7-7EC6B2836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9" t="901" r="-499" b="21133"/>
          <a:stretch/>
        </p:blipFill>
        <p:spPr>
          <a:xfrm>
            <a:off x="4040046" y="2314747"/>
            <a:ext cx="2476083" cy="24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1</cp:revision>
  <dcterms:created xsi:type="dcterms:W3CDTF">2022-01-14T15:42:39Z</dcterms:created>
  <dcterms:modified xsi:type="dcterms:W3CDTF">2022-01-14T15:45:25Z</dcterms:modified>
</cp:coreProperties>
</file>