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Application Scalability, Security, and Accessibility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Current Issues and Proposed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#3: Docker/Podman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- Consistency Across Environments</a:t>
            </a:r>
          </a:p>
          <a:p>
            <a:r>
              <a:t>- Security &amp; Isolation</a:t>
            </a:r>
          </a:p>
          <a:p>
            <a:r>
              <a:t>- Scalability</a:t>
            </a:r>
          </a:p>
          <a:p/>
          <a:p>
            <a:r>
              <a:t>Disadvantages:</a:t>
            </a:r>
          </a:p>
          <a:p>
            <a:r>
              <a:t>- Resource Management</a:t>
            </a:r>
          </a:p>
          <a:p>
            <a:r>
              <a:t>- Complexity for New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#4: Google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- Scalability with Managed Services</a:t>
            </a:r>
          </a:p>
          <a:p>
            <a:r>
              <a:t>- Advanced Security with IAM</a:t>
            </a:r>
          </a:p>
          <a:p>
            <a:r>
              <a:t>- Accessibility for Team</a:t>
            </a:r>
          </a:p>
          <a:p/>
          <a:p>
            <a:r>
              <a:t>Disadvantages:</a:t>
            </a:r>
          </a:p>
          <a:p>
            <a:r>
              <a:t>- Cost</a:t>
            </a:r>
          </a:p>
          <a:p>
            <a:r>
              <a:t>- Internet Dependency</a:t>
            </a:r>
          </a:p>
          <a:p>
            <a:r>
              <a:t>- Data Compliance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#5: Move Customtkinter App to Angular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- Centralized Access for Team</a:t>
            </a:r>
          </a:p>
          <a:p>
            <a:r>
              <a:t>- Real-Time Updates</a:t>
            </a:r>
          </a:p>
          <a:p>
            <a:r>
              <a:t>- Eliminates Personal Tokens</a:t>
            </a:r>
          </a:p>
          <a:p/>
          <a:p>
            <a:r>
              <a:t>Disadvantages:</a:t>
            </a:r>
          </a:p>
          <a:p>
            <a:r>
              <a:t>- Redevelopment Effort</a:t>
            </a:r>
          </a:p>
          <a:p>
            <a:r>
              <a:t>- Requires Backend Synchronization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 Upgrade: Scalable but needs secure setup</a:t>
            </a:r>
          </a:p>
          <a:p>
            <a:r>
              <a:t>- Linux Hosting: Centralized but requires maintenance</a:t>
            </a:r>
          </a:p>
          <a:p>
            <a:r>
              <a:t>- Docker/Podman: Consistent, modular but complex</a:t>
            </a:r>
          </a:p>
          <a:p>
            <a:r>
              <a:t>- Google Cloud: Highly scalable but costly</a:t>
            </a:r>
          </a:p>
          <a:p>
            <a:r>
              <a:t>- Angular for UI: Real-time updates, centralization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Summarized Current Issues &amp; Solutions</a:t>
            </a:r>
          </a:p>
          <a:p>
            <a:r>
              <a:t>- Discuss Preferred Solution with Team</a:t>
            </a:r>
          </a:p>
          <a:p>
            <a:r>
              <a:t>- Next Steps: Plan &amp; Implement Chosen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 Issues</a:t>
            </a:r>
          </a:p>
          <a:p>
            <a:r>
              <a:t>- Proposed Solutions</a:t>
            </a:r>
          </a:p>
          <a:p>
            <a:r>
              <a:t>- Summary of Benefits and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#1: SQLite3 Database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Scalability Constraints</a:t>
            </a:r>
          </a:p>
          <a:p>
            <a:r>
              <a:t>- Restricted Frontend Access</a:t>
            </a:r>
          </a:p>
          <a:p>
            <a:r>
              <a:t>- Lack of Centralized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#2: Personal Tokens for Server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Security Risks</a:t>
            </a:r>
          </a:p>
          <a:p>
            <a:r>
              <a:t>- Compliance and Maintenance Challenges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#3: Backend Handling All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Increased Backend Load</a:t>
            </a:r>
          </a:p>
          <a:p>
            <a:r>
              <a:t>- Complex Codebase</a:t>
            </a:r>
          </a:p>
          <a:p>
            <a:r>
              <a:t>- Redundant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#4: Limited Access with Local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Limited Team Access</a:t>
            </a:r>
          </a:p>
          <a:p>
            <a:r>
              <a:t>- Inconsistent Environments</a:t>
            </a:r>
          </a:p>
          <a:p>
            <a:r>
              <a:t>- Scalability Constraints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#5: Customtkinter Python UI App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SQLite3 and Personal Tokens</a:t>
            </a:r>
          </a:p>
          <a:p>
            <a:r>
              <a:t>- Requires Cloning from Git</a:t>
            </a:r>
          </a:p>
          <a:p>
            <a:r>
              <a:t>- Limited Real-Time Updates</a:t>
            </a:r>
          </a:p>
          <a:p>
            <a:r>
              <a:t>- Limited Centralized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#1: Database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Options:</a:t>
            </a:r>
          </a:p>
          <a:p>
            <a:r>
              <a:t>- Firebase, MongoDB Atlas, Cloud SQL</a:t>
            </a:r>
          </a:p>
          <a:p/>
          <a:p>
            <a:r>
              <a:t>Benefits:</a:t>
            </a:r>
          </a:p>
          <a:p>
            <a:r>
              <a:t>- Scalable, Real-Time Data Sync</a:t>
            </a:r>
          </a:p>
          <a:p>
            <a:r>
              <a:t>- Reduces Backend Load</a:t>
            </a:r>
          </a:p>
          <a:p/>
          <a:p>
            <a:r>
              <a:t>Disadvantages:</a:t>
            </a:r>
          </a:p>
          <a:p>
            <a:r>
              <a:t>- Requires Internet</a:t>
            </a:r>
          </a:p>
          <a:p>
            <a:r>
              <a:t>- Security Configuration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#2: Move Frontend &amp; Backend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- Centralized Access</a:t>
            </a:r>
          </a:p>
          <a:p>
            <a:r>
              <a:t>- Unified Environment</a:t>
            </a:r>
          </a:p>
          <a:p>
            <a:r>
              <a:t>- Security Control</a:t>
            </a:r>
          </a:p>
          <a:p/>
          <a:p>
            <a:r>
              <a:t>Disadvantages:</a:t>
            </a:r>
          </a:p>
          <a:p>
            <a:r>
              <a:t>- Maintenance</a:t>
            </a:r>
          </a:p>
          <a:p>
            <a:r>
              <a:t>- Potential Downtime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