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4" r:id="rId16"/>
    <p:sldId id="361" r:id="rId17"/>
    <p:sldId id="363" r:id="rId18"/>
    <p:sldId id="365" r:id="rId19"/>
    <p:sldId id="366" r:id="rId20"/>
    <p:sldId id="367" r:id="rId21"/>
    <p:sldId id="3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algn="l" defTabSz="914400" rtl="0" eaLnBrk="1" latinLnBrk="0" hangingPunct="1">
              <a:spcBef>
                <a:spcPct val="50000"/>
              </a:spcBef>
              <a:defRPr lang="zh-CN" altLang="en-US" sz="2400" b="1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8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000"/>
            </a:lvl1pPr>
            <a:lvl2pPr>
              <a:lnSpc>
                <a:spcPct val="125000"/>
              </a:lnSpc>
              <a:spcBef>
                <a:spcPts val="600"/>
              </a:spcBef>
              <a:defRPr sz="2000"/>
            </a:lvl2pPr>
            <a:lvl3pPr>
              <a:lnSpc>
                <a:spcPct val="125000"/>
              </a:lnSpc>
              <a:spcBef>
                <a:spcPts val="600"/>
              </a:spcBef>
              <a:defRPr sz="1800"/>
            </a:lvl3pPr>
            <a:lvl4pPr>
              <a:lnSpc>
                <a:spcPct val="125000"/>
              </a:lnSpc>
              <a:spcBef>
                <a:spcPts val="600"/>
              </a:spcBef>
              <a:defRPr sz="1600"/>
            </a:lvl4pPr>
            <a:lvl5pPr>
              <a:lnSpc>
                <a:spcPct val="125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图片0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图片0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图片00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51cto.com/art/200810/91460_all.ht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负载均衡、从</a:t>
            </a:r>
            <a:r>
              <a:rPr lang="en-US" dirty="0" smtClean="0"/>
              <a:t>xml</a:t>
            </a:r>
            <a:r>
              <a:rPr dirty="0" smtClean="0"/>
              <a:t>到</a:t>
            </a:r>
            <a:r>
              <a:rPr lang="en-US" dirty="0" smtClean="0"/>
              <a:t>java</a:t>
            </a:r>
            <a:r>
              <a:rPr dirty="0" smtClean="0"/>
              <a:t>对象说起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系统架构如何从简单到复杂历程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架构演变第九步：数据库读写分离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5857875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架构演变第十步：大型分布式应用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要求对通信、远程调用、消息机制等有深入的理解和掌握，要求的都是从理论、硬件级、操作系统级以及所采用的语言的实现都有清楚的理解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28868"/>
            <a:ext cx="585787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1.apache2.X</a:t>
            </a:r>
            <a:r>
              <a:rPr lang="zh-CN" altLang="en-US" dirty="0" smtClean="0"/>
              <a:t>安装、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tomcat5.5</a:t>
            </a:r>
          </a:p>
          <a:p>
            <a:pPr>
              <a:buNone/>
            </a:pPr>
            <a:r>
              <a:rPr lang="en-US" altLang="zh-CN" dirty="0" smtClean="0"/>
              <a:t>   apache2.0</a:t>
            </a:r>
            <a:r>
              <a:rPr lang="zh-CN" altLang="en-US" dirty="0" smtClean="0"/>
              <a:t>以后自动支持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负载均衡，旧版本需要下载</a:t>
            </a:r>
            <a:r>
              <a:rPr lang="en-US" altLang="zh-CN" dirty="0" err="1" smtClean="0"/>
              <a:t>mod_jk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打开负载均衡模块配置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%APACHE_HOME%/conf/</a:t>
            </a:r>
            <a:r>
              <a:rPr lang="en-US" altLang="zh-CN" dirty="0" err="1" smtClean="0"/>
              <a:t>httpd.conf</a:t>
            </a:r>
            <a:endParaRPr lang="en-US" altLang="zh-CN" dirty="0" smtClean="0"/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proxy_module</a:t>
            </a:r>
            <a:r>
              <a:rPr lang="en-US" altLang="zh-CN" dirty="0" smtClean="0"/>
              <a:t> modules/mod_proxy.so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proxy_connect_module</a:t>
            </a:r>
            <a:r>
              <a:rPr lang="en-US" altLang="zh-CN" dirty="0" smtClean="0"/>
              <a:t> modules/mod_proxy_connect.so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proxy_http_module</a:t>
            </a:r>
            <a:r>
              <a:rPr lang="en-US" altLang="zh-CN" dirty="0" smtClean="0"/>
              <a:t> modules/mod_proxy_http.so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proxy_ajp_module</a:t>
            </a:r>
            <a:r>
              <a:rPr lang="en-US" altLang="zh-CN" dirty="0" smtClean="0"/>
              <a:t> modules/mod_proxy_ajp.so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proxy_balancer_module</a:t>
            </a:r>
            <a:r>
              <a:rPr lang="en-US" altLang="zh-CN" dirty="0" smtClean="0"/>
              <a:t> modules/mod_proxy_balancer.so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虚拟主机配置、均衡器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conf/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(#Include conf/extra/</a:t>
            </a:r>
            <a:r>
              <a:rPr lang="en-US" altLang="zh-CN" dirty="0" err="1" smtClean="0"/>
              <a:t>httpd-vhosts.conf</a:t>
            </a:r>
            <a:r>
              <a:rPr lang="en-US" altLang="zh-CN" dirty="0" smtClean="0"/>
              <a:t>),</a:t>
            </a:r>
            <a:r>
              <a:rPr lang="zh-CN" altLang="en-US" dirty="0" smtClean="0"/>
              <a:t>去掉注释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下加入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 *:80&gt; </a:t>
            </a:r>
          </a:p>
          <a:p>
            <a:r>
              <a:rPr lang="en-US" altLang="zh-CN" dirty="0" err="1" smtClean="0"/>
              <a:t>ServerAdmin</a:t>
            </a:r>
            <a:r>
              <a:rPr lang="en-US" altLang="zh-CN" dirty="0" smtClean="0"/>
              <a:t> weijie@126.com </a:t>
            </a:r>
          </a:p>
          <a:p>
            <a:r>
              <a:rPr lang="en-US" altLang="zh-CN" dirty="0" err="1" smtClean="0"/>
              <a:t>ServerName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ServerAlias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/>
              <a:t>nofailover</a:t>
            </a:r>
            <a:r>
              <a:rPr lang="en-US" altLang="zh-CN" dirty="0" smtClean="0"/>
              <a:t>=off</a:t>
            </a:r>
          </a:p>
          <a:p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配置负载均衡包含的节点</a:t>
            </a:r>
            <a:endParaRPr lang="en-US" altLang="zh-CN" dirty="0" smtClean="0"/>
          </a:p>
          <a:p>
            <a:r>
              <a:rPr lang="en-US" altLang="zh-CN" dirty="0" err="1" smtClean="0"/>
              <a:t>ProxyRequests</a:t>
            </a:r>
            <a:r>
              <a:rPr lang="en-US" altLang="zh-CN" dirty="0" smtClean="0"/>
              <a:t> Off </a:t>
            </a:r>
          </a:p>
          <a:p>
            <a:r>
              <a:rPr lang="en-US" altLang="zh-CN" dirty="0" smtClean="0"/>
              <a:t>&lt;proxy balancer://cluster&gt; </a:t>
            </a:r>
          </a:p>
          <a:p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ajp://127.0.0.1:8009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route=jvm1 </a:t>
            </a:r>
          </a:p>
          <a:p>
            <a:r>
              <a:rPr lang="en-US" altLang="zh-CN" dirty="0" err="1" smtClean="0"/>
              <a:t>BalancerMember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ajp</a:t>
            </a:r>
            <a:r>
              <a:rPr lang="en-US" altLang="zh-CN" dirty="0" smtClean="0"/>
              <a:t>:// 127.0.0.1:8010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route=jvm2 </a:t>
            </a:r>
          </a:p>
          <a:p>
            <a:r>
              <a:rPr lang="en-US" altLang="zh-CN" dirty="0" smtClean="0"/>
              <a:t>&lt;/proxy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配置负载均衡下的各节点</a:t>
            </a:r>
            <a:r>
              <a:rPr lang="en-US" altLang="zh-CN" dirty="0" smtClean="0"/>
              <a:t>-tomcat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的关闭</a:t>
            </a:r>
            <a:r>
              <a:rPr lang="en-US" altLang="zh-CN" dirty="0" smtClean="0"/>
              <a:t>&lt;Server port="XXXX" shutdown="SHUTDOWN"&gt;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Engine &lt;Engine name="Standalone" </a:t>
            </a:r>
            <a:r>
              <a:rPr lang="en-US" altLang="zh-CN" dirty="0" err="1" smtClean="0"/>
              <a:t>defaultHost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jvmRoute</a:t>
            </a:r>
            <a:r>
              <a:rPr lang="en-US" altLang="zh-CN" dirty="0" smtClean="0"/>
              <a:t>="jvm1"&gt;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Connector&lt;Connector port=“8009” protocol=“AJP/1.3” </a:t>
            </a:r>
            <a:r>
              <a:rPr lang="en-US" altLang="zh-CN" dirty="0" err="1" smtClean="0"/>
              <a:t>redirectPort</a:t>
            </a:r>
            <a:r>
              <a:rPr lang="en-US" altLang="zh-CN" dirty="0" smtClean="0"/>
              <a:t>=“8443” /&gt;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Cluster,</a:t>
            </a:r>
            <a:r>
              <a:rPr lang="zh-CN" altLang="en-US" dirty="0" smtClean="0"/>
              <a:t>注释打开，端口不同</a:t>
            </a:r>
            <a:r>
              <a:rPr lang="en-US" altLang="zh-CN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1.SESSION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的负载均衡、基于用户的负载均衡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(1).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的负载均衡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存活，用户状态都不会丢失，但是需要在各节点拷贝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通信频繁，高并发下性能下降厉害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>
                <a:solidFill>
                  <a:srgbClr val="FF0000"/>
                </a:solidFill>
              </a:rPr>
              <a:t>nofailover</a:t>
            </a:r>
            <a:r>
              <a:rPr lang="en-US" altLang="zh-CN" dirty="0" smtClean="0">
                <a:solidFill>
                  <a:srgbClr val="FF0000"/>
                </a:solidFill>
              </a:rPr>
              <a:t>=off  #</a:t>
            </a:r>
            <a:r>
              <a:rPr lang="zh-CN" altLang="en-US" dirty="0" smtClean="0">
                <a:solidFill>
                  <a:srgbClr val="FF0000"/>
                </a:solidFill>
              </a:rPr>
              <a:t>当服务器挂掉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需要重启服务器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 2.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复制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，在后面加上</a:t>
            </a:r>
            <a:r>
              <a:rPr lang="en-US" altLang="zh-CN" dirty="0" smtClean="0"/>
              <a:t>&lt;distributable /&gt;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(2).</a:t>
            </a:r>
            <a:r>
              <a:rPr lang="zh-CN" altLang="en-US" dirty="0" smtClean="0"/>
              <a:t>基于用户的负载均衡，又称粘性</a:t>
            </a:r>
            <a:r>
              <a:rPr lang="en-US" altLang="zh-CN" dirty="0" smtClean="0"/>
              <a:t>SESSION(session sticky):</a:t>
            </a:r>
            <a:r>
              <a:rPr lang="zh-CN" altLang="en-US" dirty="0" smtClean="0"/>
              <a:t>通信速度快，多个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间无需通信，但是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台挂掉，该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上的所有用户信息丢失</a:t>
            </a:r>
            <a:r>
              <a:rPr lang="en-US" altLang="zh-CN" dirty="0" smtClean="0"/>
              <a:t>.-</a:t>
            </a:r>
            <a:r>
              <a:rPr lang="zh-CN" altLang="en-US" dirty="0" smtClean="0"/>
              <a:t>目前暂有点问题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>
                <a:solidFill>
                  <a:srgbClr val="FF0000"/>
                </a:solidFill>
              </a:rPr>
              <a:t>stickysession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jsessionid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nofailover</a:t>
            </a:r>
            <a:r>
              <a:rPr lang="en-US" altLang="zh-CN" dirty="0" smtClean="0">
                <a:solidFill>
                  <a:srgbClr val="FF0000"/>
                </a:solidFill>
              </a:rPr>
              <a:t>=On #</a:t>
            </a:r>
            <a:r>
              <a:rPr lang="zh-CN" altLang="en-US" dirty="0" smtClean="0">
                <a:solidFill>
                  <a:srgbClr val="FF0000"/>
                </a:solidFill>
              </a:rPr>
              <a:t>当服务器挂掉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不需要重启服务器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2.</a:t>
            </a:r>
            <a:r>
              <a:rPr lang="zh-CN" altLang="en-US" dirty="0" smtClean="0"/>
              <a:t>注释掉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，注释掉</a:t>
            </a:r>
            <a:r>
              <a:rPr lang="en-US" altLang="zh-CN" dirty="0" smtClean="0"/>
              <a:t>&lt;distributable /&gt;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1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(3).</a:t>
            </a:r>
            <a:r>
              <a:rPr lang="zh-CN" altLang="en-US" dirty="0" smtClean="0"/>
              <a:t>基于主服务器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热备份</a:t>
            </a:r>
            <a:r>
              <a:rPr lang="en-US" altLang="zh-CN" dirty="0" smtClean="0"/>
              <a:t>(Master/Hot </a:t>
            </a:r>
            <a:r>
              <a:rPr lang="en-US" altLang="zh-CN" dirty="0" err="1" smtClean="0"/>
              <a:t>StandBy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的负载均衡，始终请求主服务器，当其中主服务器挂掉时，转向另外热备份台</a:t>
            </a:r>
            <a:r>
              <a:rPr lang="en-US" altLang="zh-CN" dirty="0" smtClean="0"/>
              <a:t>,apache</a:t>
            </a:r>
            <a:r>
              <a:rPr lang="zh-CN" altLang="en-US" dirty="0" smtClean="0"/>
              <a:t>会做每隔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定时间的检查，如果主服务器恢复正常，则继续指向主服务器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/>
              <a:t>stickysession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jsessionid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nofailover</a:t>
            </a:r>
            <a:r>
              <a:rPr lang="en-US" altLang="zh-CN" dirty="0" smtClean="0"/>
              <a:t>=On #</a:t>
            </a:r>
            <a:r>
              <a:rPr lang="zh-CN" altLang="en-US" dirty="0" smtClean="0"/>
              <a:t>当服务器挂掉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不需要重启服务器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2.</a:t>
            </a:r>
            <a:r>
              <a:rPr lang="zh-CN" altLang="en-US" dirty="0" smtClean="0"/>
              <a:t>注释掉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3.</a:t>
            </a:r>
            <a:r>
              <a:rPr lang="zh-CN" altLang="en-US" dirty="0" smtClean="0"/>
              <a:t>在热备的机器上加上</a:t>
            </a:r>
            <a:r>
              <a:rPr lang="en-US" altLang="zh-CN" dirty="0" smtClean="0">
                <a:solidFill>
                  <a:srgbClr val="FF0000"/>
                </a:solidFill>
              </a:rPr>
              <a:t>status=+H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ajp://127.0.0.1:8010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route=jvm2 </a:t>
            </a:r>
            <a:r>
              <a:rPr lang="en-US" altLang="zh-CN" dirty="0" smtClean="0">
                <a:solidFill>
                  <a:srgbClr val="FF0000"/>
                </a:solidFill>
              </a:rPr>
              <a:t>status=+H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负载均衡算法策略</a:t>
            </a:r>
            <a:r>
              <a:rPr lang="en-US" altLang="zh-CN" dirty="0" smtClean="0"/>
              <a:t>:</a:t>
            </a:r>
            <a:r>
              <a:rPr lang="zh-CN" altLang="en-US" dirty="0" smtClean="0"/>
              <a:t>均衡器</a:t>
            </a:r>
            <a:r>
              <a:rPr lang="en-US" altLang="zh-CN" dirty="0" smtClean="0"/>
              <a:t>(balancer)</a:t>
            </a:r>
            <a:r>
              <a:rPr lang="zh-CN" altLang="en-US" dirty="0" smtClean="0"/>
              <a:t>如何将请求分配给后台的服务器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byrequests</a:t>
            </a:r>
            <a:r>
              <a:rPr lang="en-US" altLang="zh-CN" dirty="0" smtClean="0"/>
              <a:t> #</a:t>
            </a:r>
            <a:r>
              <a:rPr lang="zh-CN" altLang="en-US" dirty="0" smtClean="0"/>
              <a:t>按照请求数做负载均衡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bytraffic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按照流量均衡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bybusyness</a:t>
            </a:r>
            <a:r>
              <a:rPr lang="en-US" altLang="zh-CN" dirty="0" smtClean="0"/>
              <a:t> #</a:t>
            </a:r>
            <a:r>
              <a:rPr lang="zh-CN" altLang="en-US" dirty="0" smtClean="0"/>
              <a:t>按照繁忙程度均衡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总是分配给活跃请求数较小的服务器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权重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还可以指定按照各种分配策略的分配比例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ProxyRequests</a:t>
            </a:r>
            <a:r>
              <a:rPr lang="en-US" altLang="zh-CN" dirty="0" smtClean="0"/>
              <a:t> Off </a:t>
            </a:r>
          </a:p>
          <a:p>
            <a:pPr>
              <a:buNone/>
            </a:pPr>
            <a:r>
              <a:rPr lang="en-US" altLang="zh-CN" dirty="0" smtClean="0"/>
              <a:t>&lt;Proxy balancer://proxy&gt; </a:t>
            </a:r>
          </a:p>
          <a:p>
            <a:pPr>
              <a:buNone/>
            </a:pP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ajp://127.0.0.1:8009 </a:t>
            </a:r>
            <a:r>
              <a:rPr lang="en-US" altLang="zh-CN" dirty="0" err="1" smtClean="0">
                <a:solidFill>
                  <a:srgbClr val="FF0000"/>
                </a:solidFill>
              </a:rPr>
              <a:t>loadfactor</a:t>
            </a:r>
            <a:r>
              <a:rPr lang="en-US" altLang="zh-CN" dirty="0" smtClean="0">
                <a:solidFill>
                  <a:srgbClr val="FF0000"/>
                </a:solidFill>
              </a:rPr>
              <a:t>=3</a:t>
            </a:r>
            <a:r>
              <a:rPr lang="en-US" altLang="zh-CN" dirty="0" smtClean="0"/>
              <a:t> route=jvm1</a:t>
            </a:r>
          </a:p>
          <a:p>
            <a:pPr>
              <a:buNone/>
            </a:pP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ajp://127.0.0.1:8010 </a:t>
            </a:r>
            <a:r>
              <a:rPr lang="en-US" altLang="zh-CN" dirty="0" err="1" smtClean="0">
                <a:solidFill>
                  <a:srgbClr val="FF0000"/>
                </a:solidFill>
              </a:rPr>
              <a:t>loadfactor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en-US" altLang="zh-CN" dirty="0" smtClean="0"/>
              <a:t> route=jvm2 </a:t>
            </a:r>
          </a:p>
          <a:p>
            <a:pPr>
              <a:buNone/>
            </a:pPr>
            <a:r>
              <a:rPr lang="en-US" altLang="zh-CN" dirty="0" smtClean="0"/>
              <a:t>&lt;/Proxy&gt;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架构演变第一步：物理分离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和数据库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应用与数据库相互影响导致响应变慢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1200329"/>
          </a:xfrm>
        </p:spPr>
        <p:txBody>
          <a:bodyPr/>
          <a:lstStyle/>
          <a:p>
            <a:r>
              <a:rPr altLang="en-US" dirty="0" smtClean="0"/>
              <a:t>系统架构演变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developer.51cto.com/art/200810/91460_all.htm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291418"/>
            <a:ext cx="4500594" cy="416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架构演变第二步：页面缓存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数据库连接增加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有些数据没有必要放在数据库里，增加页面缓存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常用到的技术是</a:t>
            </a:r>
            <a:r>
              <a:rPr lang="en-US" altLang="zh-CN" dirty="0" smtClean="0"/>
              <a:t>squid)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150017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1" y="1928802"/>
            <a:ext cx="53435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架构演变第三步：页面布局缓存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响应变慢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对动态页面</a:t>
            </a:r>
            <a:r>
              <a:rPr lang="zh-CN" altLang="en-US" dirty="0" smtClean="0"/>
              <a:t>中相对静态的页面做页面片段缓存，技术：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自定义标</a:t>
            </a:r>
            <a:r>
              <a:rPr lang="en-US" altLang="zh-CN" dirty="0" smtClean="0"/>
              <a:t>)</a:t>
            </a:r>
            <a:r>
              <a:rPr lang="zh-CN" altLang="en-US" dirty="0" smtClean="0"/>
              <a:t>签、</a:t>
            </a:r>
            <a:r>
              <a:rPr lang="en-US" altLang="zh-CN" dirty="0" smtClean="0"/>
              <a:t>ESI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4199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架构演变第四步：数据缓存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响应变慢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可能存在重复获取数据的地方，如用户信息、维度信息、系统资源信息等，技术</a:t>
            </a:r>
            <a:r>
              <a:rPr lang="en-US" altLang="zh-CN" dirty="0" smtClean="0"/>
              <a:t>:</a:t>
            </a:r>
            <a:r>
              <a:rPr lang="zh-CN" altLang="en-US" dirty="0" smtClean="0"/>
              <a:t>单例缓存</a:t>
            </a:r>
            <a:r>
              <a:rPr lang="en-US" altLang="zh-CN" dirty="0" smtClean="0"/>
              <a:t>(Map)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09825"/>
            <a:ext cx="91440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架构演变第五步：访问量增大</a:t>
            </a:r>
            <a:r>
              <a:rPr lang="en-US" altLang="zh-CN" dirty="0" smtClean="0"/>
              <a:t>,web</a:t>
            </a:r>
            <a:r>
              <a:rPr lang="zh-CN" altLang="en-US" dirty="0" smtClean="0"/>
              <a:t>服务器压力变大，考虑负载均衡，技术</a:t>
            </a:r>
            <a:r>
              <a:rPr lang="en-US" altLang="zh-CN" dirty="0" smtClean="0"/>
              <a:t>:apache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lvs</a:t>
            </a:r>
            <a:r>
              <a:rPr lang="zh-CN" altLang="en-US" dirty="0" smtClean="0"/>
              <a:t>等，涉及到负载算法、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、缓存同步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7439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架构演变第六步：集群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oracle-</a:t>
            </a:r>
            <a:r>
              <a:rPr lang="en-US" altLang="zh-CN" dirty="0" err="1" smtClean="0"/>
              <a:t>rac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、分库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垂直切分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按业务分、水平切分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如以用户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散列</a:t>
            </a:r>
            <a:r>
              <a:rPr lang="en-US" altLang="zh-CN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57430"/>
            <a:ext cx="9144032" cy="46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架构演变第七步：分表、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、分布式缓存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81179"/>
            <a:ext cx="7962900" cy="527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3850" y="3343275"/>
            <a:ext cx="876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架构演变第八步：硬件负载均衡</a:t>
            </a:r>
            <a:r>
              <a:rPr lang="en-US" altLang="zh-CN" dirty="0" smtClean="0"/>
              <a:t>(F5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Netsclar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Athelon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、增加更多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、分布式文件系统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3343275"/>
            <a:ext cx="876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000240"/>
            <a:ext cx="4295775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LAN热点分析报告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</a:spPr>
      <a:bodyPr rtlCol="0" anchor="ctr"/>
      <a:lstStyle>
        <a:defPPr algn="ctr">
          <a:defRPr sz="1400">
            <a:solidFill>
              <a:schemeClr val="dk1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WLAN热点分析报告</Template>
  <TotalTime>1472</TotalTime>
  <Words>1014</Words>
  <Application>Microsoft Office PowerPoint</Application>
  <PresentationFormat>全屏显示(4:3)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WLAN热点分析报告</vt:lpstr>
      <vt:lpstr>自定义设计方案</vt:lpstr>
      <vt:lpstr>1_自定义设计方案</vt:lpstr>
      <vt:lpstr>负载均衡、从xml到java对象说起</vt:lpstr>
      <vt:lpstr>系统架构演变 http://developer.51cto.com/art/200810/91460_all.htm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负载均衡配置(apache2.X+tomcat5.5)</vt:lpstr>
      <vt:lpstr>负载均衡配置(apache2.X+tomcat5.5)</vt:lpstr>
      <vt:lpstr>负载均衡配置(apache2.X+tomcat5.5)</vt:lpstr>
      <vt:lpstr>负载均衡配置(apache2.X+tomcat5.5)</vt:lpstr>
      <vt:lpstr>负载均衡-注意事项 (apache2.X+tomcat5.5)</vt:lpstr>
      <vt:lpstr>负载均衡-注意事项 (apache2.X+tomcat5.5)</vt:lpstr>
      <vt:lpstr>负载均衡-注意事项 (apache2.X+tomcat5.5)</vt:lpstr>
      <vt:lpstr>负载均衡-注意事项 (apache2.X+tomcat5.5)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ningyougang</cp:lastModifiedBy>
  <cp:revision>220</cp:revision>
  <dcterms:modified xsi:type="dcterms:W3CDTF">2013-12-23T08:41:20Z</dcterms:modified>
</cp:coreProperties>
</file>