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5" r:id="rId7"/>
    <p:sldId id="268" r:id="rId8"/>
    <p:sldId id="269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261"/>
    <a:srgbClr val="F58D01"/>
    <a:srgbClr val="009F3C"/>
    <a:srgbClr val="464543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7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2E53A-8A26-486D-9F69-975F62FE5B2D}" type="datetimeFigureOut">
              <a:rPr lang="en-US" smtClean="0"/>
              <a:pPr/>
              <a:t>5/31/2015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5A845-A166-40F2-A330-13E3485D8D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4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5A845-A166-40F2-A330-13E3485D8DB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2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rgbClr val="00B050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rgbClr val="00B050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420888"/>
            <a:ext cx="7776864" cy="101054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ATM Project using Spring </a:t>
            </a:r>
            <a:r>
              <a:rPr lang="en-GB" dirty="0" err="1" smtClean="0"/>
              <a:t>Framwork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548680"/>
            <a:ext cx="4824536" cy="50405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Fresher</a:t>
            </a:r>
            <a:r>
              <a:rPr kumimoji="0" lang="en-GB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 Java K30_ Mock project 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1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smtClean="0">
                <a:solidFill>
                  <a:schemeClr val="tx1"/>
                </a:solidFill>
              </a:rPr>
              <a:t>1</a:t>
            </a:r>
            <a:endParaRPr lang="en-GB" sz="4000" b="1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5178" y="2483604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About team</a:t>
            </a:r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668637" y="2483604"/>
            <a:ext cx="237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Validation and Authen </a:t>
            </a:r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7419403" y="4149080"/>
            <a:ext cx="124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Conclusion</a:t>
            </a:r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1962139" y="4149080"/>
            <a:ext cx="109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Overview</a:t>
            </a:r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6103882" y="2483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Withdraw</a:t>
            </a:r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477593" y="4149080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Check balance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2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Our team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81560" y="2041368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81560" y="3776352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5587" y="2041368"/>
            <a:ext cx="1296000" cy="1296000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5587" y="3776352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79134" y="2041368"/>
            <a:ext cx="2664296" cy="1296000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Lê Văn Phú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PhuLV1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DNU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22504" y="2041368"/>
            <a:ext cx="2664296" cy="1296000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Phan Xuân Mạnh</a:t>
            </a:r>
          </a:p>
          <a:p>
            <a:r>
              <a:rPr lang="en-GB" smtClean="0">
                <a:solidFill>
                  <a:schemeClr val="tx1"/>
                </a:solidFill>
              </a:rPr>
              <a:t>ManhPX1</a:t>
            </a:r>
            <a:endParaRPr lang="en-GB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HCMUAF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79134" y="3776352"/>
            <a:ext cx="2664296" cy="12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Trần Anh Quân</a:t>
            </a:r>
            <a:endParaRPr lang="en-GB" b="1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QuanTA5</a:t>
            </a:r>
            <a:endParaRPr lang="en-GB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UIT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22504" y="3776352"/>
            <a:ext cx="2664296" cy="1296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Mai Văn Hải</a:t>
            </a:r>
            <a:endParaRPr lang="en-GB" b="1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HaiMV</a:t>
            </a:r>
            <a:endParaRPr lang="en-GB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HCMUAF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2289" name="Picture 1" descr="C:\Users\ManhPX1\Downloads\10460479_798920500193803_7091584460138893392_n.jpg"/>
          <p:cNvPicPr>
            <a:picLocks noChangeAspect="1" noChangeArrowheads="1"/>
          </p:cNvPicPr>
          <p:nvPr/>
        </p:nvPicPr>
        <p:blipFill>
          <a:blip r:embed="rId2" cstate="print"/>
          <a:srcRect r="20313"/>
          <a:stretch>
            <a:fillRect/>
          </a:stretch>
        </p:blipFill>
        <p:spPr bwMode="auto">
          <a:xfrm>
            <a:off x="539552" y="3861048"/>
            <a:ext cx="1224136" cy="1152128"/>
          </a:xfrm>
          <a:prstGeom prst="rect">
            <a:avLst/>
          </a:prstGeom>
          <a:noFill/>
        </p:spPr>
      </p:pic>
      <p:pic>
        <p:nvPicPr>
          <p:cNvPr id="12290" name="Picture 2" descr="C:\Users\ManhPX1\Downloads\10974524_500095106798083_8761835071408523136_o.jpg"/>
          <p:cNvPicPr>
            <a:picLocks noChangeAspect="1" noChangeArrowheads="1"/>
          </p:cNvPicPr>
          <p:nvPr/>
        </p:nvPicPr>
        <p:blipFill>
          <a:blip r:embed="rId3" cstate="print"/>
          <a:srcRect r="15000"/>
          <a:stretch>
            <a:fillRect/>
          </a:stretch>
        </p:blipFill>
        <p:spPr bwMode="auto">
          <a:xfrm>
            <a:off x="4788024" y="3861048"/>
            <a:ext cx="1224136" cy="1152128"/>
          </a:xfrm>
          <a:prstGeom prst="rect">
            <a:avLst/>
          </a:prstGeom>
          <a:noFill/>
        </p:spPr>
      </p:pic>
      <p:pic>
        <p:nvPicPr>
          <p:cNvPr id="12291" name="Picture 3" descr="C:\Users\ManhPX1\Downloads\10301423_708826005831144_3292361299616475581_n.jpg"/>
          <p:cNvPicPr>
            <a:picLocks noChangeAspect="1" noChangeArrowheads="1"/>
          </p:cNvPicPr>
          <p:nvPr/>
        </p:nvPicPr>
        <p:blipFill>
          <a:blip r:embed="rId4" cstate="print"/>
          <a:srcRect t="16667" b="12500"/>
          <a:stretch>
            <a:fillRect/>
          </a:stretch>
        </p:blipFill>
        <p:spPr bwMode="auto">
          <a:xfrm>
            <a:off x="539553" y="2060848"/>
            <a:ext cx="1152127" cy="1224136"/>
          </a:xfrm>
          <a:prstGeom prst="rect">
            <a:avLst/>
          </a:prstGeom>
          <a:noFill/>
        </p:spPr>
      </p:pic>
      <p:pic>
        <p:nvPicPr>
          <p:cNvPr id="12292" name="Picture 4" descr="C:\Users\ManhPX1\Downloads\PhanXuanManh.jpg"/>
          <p:cNvPicPr>
            <a:picLocks noChangeAspect="1" noChangeArrowheads="1"/>
          </p:cNvPicPr>
          <p:nvPr/>
        </p:nvPicPr>
        <p:blipFill>
          <a:blip r:embed="rId5" cstate="print"/>
          <a:srcRect b="11765"/>
          <a:stretch>
            <a:fillRect/>
          </a:stretch>
        </p:blipFill>
        <p:spPr bwMode="auto">
          <a:xfrm>
            <a:off x="4823796" y="2132856"/>
            <a:ext cx="1188364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51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11560" y="1340768"/>
            <a:ext cx="4752528" cy="20162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 and authenticate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1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Check balance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57200" y="234888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066"/>
              </p:ext>
            </p:extLst>
          </p:nvPr>
        </p:nvGraphicFramePr>
        <p:xfrm>
          <a:off x="489295" y="2345558"/>
          <a:ext cx="8165410" cy="3459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968"/>
                <a:gridCol w="6656442"/>
              </a:tblGrid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CheckBalance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use case allows Customer to check their Balance. 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Customer click “Check balance” button in </a:t>
                      </a:r>
                      <a:r>
                        <a:rPr lang="en-US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MainScreen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757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</a:t>
                      </a: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 Validation to ATM.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757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Post-condition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 system display balance of Customer. 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550753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Use Case</a:t>
            </a:r>
            <a:endParaRPr lang="vi-V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Check balance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57200" y="234888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50753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Activities flow</a:t>
            </a:r>
            <a:endParaRPr lang="vi-V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4864"/>
            <a:ext cx="8229600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15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Check balance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57200" y="234888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9295" y="2345558"/>
          <a:ext cx="8165410" cy="3459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968"/>
                <a:gridCol w="6656442"/>
              </a:tblGrid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CheckBalance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use case allows Customer to check their Balance. 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Customer click “Check balance” button in </a:t>
                      </a:r>
                      <a:r>
                        <a:rPr lang="en-US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MainScreen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757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</a:t>
                      </a: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 Validation to ATM.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757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Post-condition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 system display balance of Customer. 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550753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Use Case</a:t>
            </a:r>
            <a:endParaRPr lang="vi-V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50106"/>
          </a:xfrm>
        </p:spPr>
        <p:txBody>
          <a:bodyPr/>
          <a:lstStyle/>
          <a:p>
            <a:r>
              <a:rPr lang="en-GB" smtClean="0"/>
              <a:t>Withdraw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8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157</Words>
  <Application>Microsoft Office PowerPoint</Application>
  <PresentationFormat>On-screen Show (4:3)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MS Mincho</vt:lpstr>
      <vt:lpstr>Arial</vt:lpstr>
      <vt:lpstr>Calibri</vt:lpstr>
      <vt:lpstr>Segoe UI</vt:lpstr>
      <vt:lpstr>Segoe UI Light</vt:lpstr>
      <vt:lpstr>Times New Roman</vt:lpstr>
      <vt:lpstr>Office Theme</vt:lpstr>
      <vt:lpstr>ATM Project using Spring Framwork</vt:lpstr>
      <vt:lpstr>Agenda</vt:lpstr>
      <vt:lpstr>Our team</vt:lpstr>
      <vt:lpstr>Overview</vt:lpstr>
      <vt:lpstr>Validation and authenticate</vt:lpstr>
      <vt:lpstr>Check balance</vt:lpstr>
      <vt:lpstr>Check balance</vt:lpstr>
      <vt:lpstr>Check balance</vt:lpstr>
      <vt:lpstr>Withdraw</vt:lpstr>
      <vt:lpstr>Conclusion</vt:lpstr>
    </vt:vector>
  </TitlesOfParts>
  <Company>SAINT-GOBAIN 1.7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MyPC</cp:lastModifiedBy>
  <cp:revision>25</cp:revision>
  <dcterms:created xsi:type="dcterms:W3CDTF">2013-06-03T12:57:42Z</dcterms:created>
  <dcterms:modified xsi:type="dcterms:W3CDTF">2015-05-31T09:58:04Z</dcterms:modified>
</cp:coreProperties>
</file>