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8" r:id="rId6"/>
    <p:sldId id="269" r:id="rId7"/>
    <p:sldId id="276" r:id="rId8"/>
    <p:sldId id="264" r:id="rId9"/>
    <p:sldId id="272" r:id="rId10"/>
    <p:sldId id="270" r:id="rId11"/>
    <p:sldId id="273" r:id="rId12"/>
    <p:sldId id="274" r:id="rId13"/>
    <p:sldId id="275" r:id="rId14"/>
    <p:sldId id="265" r:id="rId15"/>
    <p:sldId id="280" r:id="rId16"/>
    <p:sldId id="281" r:id="rId17"/>
    <p:sldId id="266" r:id="rId18"/>
    <p:sldId id="277" r:id="rId19"/>
    <p:sldId id="278" r:id="rId20"/>
    <p:sldId id="279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F3C"/>
    <a:srgbClr val="0B3261"/>
    <a:srgbClr val="F58D01"/>
    <a:srgbClr val="4645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35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72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8064896" cy="1010543"/>
          </a:xfrm>
        </p:spPr>
        <p:txBody>
          <a:bodyPr>
            <a:normAutofit fontScale="90000"/>
          </a:bodyPr>
          <a:lstStyle/>
          <a:p>
            <a:r>
              <a:rPr lang="en-GB" smtClean="0"/>
              <a:t>ATM Project using Spring Framework</a:t>
            </a:r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737" y="2060848"/>
            <a:ext cx="8076190" cy="40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64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208823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95536" y="2924944"/>
            <a:ext cx="208823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340768"/>
            <a:ext cx="6575399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9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23224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1931745"/>
            <a:ext cx="7836961" cy="43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3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SRS Document provide very detailed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The help of people with experience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Sociable group and help each other</a:t>
            </a:r>
          </a:p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Problem with bean and session of spring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Query data with Hibernate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Rollback data when run </a:t>
            </a:r>
            <a:r>
              <a:rPr lang="en-US" sz="2400" smtClean="0"/>
              <a:t>Junit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xmlns="" val="11531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9042562"/>
              </p:ext>
            </p:extLst>
          </p:nvPr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Activities flow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02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Check Balance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2400" dirty="0" smtClean="0"/>
              <a:t>Function simple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Query </a:t>
            </a:r>
            <a:r>
              <a:rPr lang="en-US" sz="2400" dirty="0"/>
              <a:t>data with Hibernate </a:t>
            </a:r>
            <a:r>
              <a:rPr lang="en-US" sz="2400" dirty="0" smtClean="0"/>
              <a:t>Framework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7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3784"/>
            <a:ext cx="612068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95536" y="1340768"/>
            <a:ext cx="230425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Activity diagram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Sequence diagram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69674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Dispenser money</a:t>
            </a:r>
          </a:p>
        </p:txBody>
      </p:sp>
      <p:pic>
        <p:nvPicPr>
          <p:cNvPr id="5122" name="Picture 2" descr="E:\fpt_mock\trunk\doc\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72113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8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297014" y="2483604"/>
            <a:ext cx="11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3" y="4149080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/>
              <a:t>Withdraw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2400" smtClean="0"/>
              <a:t>Sociable </a:t>
            </a:r>
            <a:r>
              <a:rPr lang="en-GB" sz="2400"/>
              <a:t>group and help each </a:t>
            </a:r>
            <a:r>
              <a:rPr lang="en-GB" sz="2400" smtClean="0"/>
              <a:t>other</a:t>
            </a:r>
          </a:p>
          <a:p>
            <a:endParaRPr lang="en-GB" sz="240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Query </a:t>
            </a:r>
            <a:r>
              <a:rPr lang="en-US" sz="2400"/>
              <a:t>data with Hibernate </a:t>
            </a:r>
            <a:r>
              <a:rPr lang="en-US" sz="2400" smtClean="0"/>
              <a:t>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Withdraw function relative to others funtions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SRS not clear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007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 smtClean="0">
                <a:solidFill>
                  <a:schemeClr val="tx1"/>
                </a:solidFill>
              </a:rPr>
              <a:t>Lê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Văn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Phú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PhuLV1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DUT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About project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659533"/>
            <a:ext cx="5040560" cy="4505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5779744"/>
              </p:ext>
            </p:extLst>
          </p:nvPr>
        </p:nvGraphicFramePr>
        <p:xfrm>
          <a:off x="566242" y="1680865"/>
          <a:ext cx="5161725" cy="4517504"/>
        </p:xfrm>
        <a:graphic>
          <a:graphicData uri="http://schemas.openxmlformats.org/presentationml/2006/ole">
            <p:oleObj spid="_x0000_s1040" r:id="rId3" imgW="8450229" imgH="7398609" progId="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724128" y="1659533"/>
            <a:ext cx="3168352" cy="4505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1844824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Object:</a:t>
            </a:r>
          </a:p>
          <a:p>
            <a:pPr lvl="1"/>
            <a:r>
              <a:rPr lang="en-US" sz="1600" smtClean="0"/>
              <a:t>-Build an ATM simulator application</a:t>
            </a:r>
          </a:p>
          <a:p>
            <a:pPr lvl="1"/>
            <a:r>
              <a:rPr lang="en-US" sz="1600" smtClean="0"/>
              <a:t>-Understand software development process, MVC architecture</a:t>
            </a:r>
          </a:p>
          <a:p>
            <a:pPr lvl="1"/>
            <a:r>
              <a:rPr lang="en-US" sz="1600" smtClean="0"/>
              <a:t>-Study new technology</a:t>
            </a:r>
          </a:p>
          <a:p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760132" y="3689156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Technology:</a:t>
            </a:r>
          </a:p>
          <a:p>
            <a:pPr lvl="1"/>
            <a:r>
              <a:rPr lang="en-US" sz="1600" smtClean="0"/>
              <a:t>-Spring MVC</a:t>
            </a:r>
          </a:p>
          <a:p>
            <a:pPr lvl="1"/>
            <a:r>
              <a:rPr lang="en-US" sz="1600" smtClean="0"/>
              <a:t>-Hibernate</a:t>
            </a:r>
          </a:p>
          <a:p>
            <a:pPr lvl="1"/>
            <a:r>
              <a:rPr lang="en-US" sz="1600" smtClean="0"/>
              <a:t>-MySql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3794" y="4941168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Tools:</a:t>
            </a:r>
          </a:p>
          <a:p>
            <a:pPr lvl="1"/>
            <a:r>
              <a:rPr lang="en-US" sz="1600" smtClean="0"/>
              <a:t>-Spring Tool Suite</a:t>
            </a:r>
          </a:p>
          <a:p>
            <a:pPr lvl="1"/>
            <a:r>
              <a:rPr lang="en-US" sz="1600" smtClean="0"/>
              <a:t>-XAMP</a:t>
            </a:r>
          </a:p>
          <a:p>
            <a:pPr lvl="1"/>
            <a:r>
              <a:rPr lang="en-US" sz="1600" smtClean="0"/>
              <a:t>-Tortoise SVN</a:t>
            </a:r>
          </a:p>
        </p:txBody>
      </p:sp>
    </p:spTree>
    <p:extLst>
      <p:ext uri="{BB962C8B-B14F-4D97-AF65-F5344CB8AC3E}">
        <p14:creationId xmlns:p14="http://schemas.microsoft.com/office/powerpoint/2010/main" xmlns="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Use case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0000" y="1638102"/>
            <a:ext cx="746244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7684342"/>
              </p:ext>
            </p:extLst>
          </p:nvPr>
        </p:nvGraphicFramePr>
        <p:xfrm>
          <a:off x="1054968" y="1649627"/>
          <a:ext cx="7320632" cy="4587685"/>
        </p:xfrm>
        <a:graphic>
          <a:graphicData uri="http://schemas.openxmlformats.org/presentationml/2006/ole">
            <p:oleObj spid="_x0000_s2058" r:id="rId3" imgW="7601535" imgH="575606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4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Entity Relationship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1638102"/>
            <a:ext cx="792088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667198"/>
            <a:ext cx="7632848" cy="4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UI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E:\fpt_mock\trunk\haiImage\hai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34626"/>
            <a:ext cx="7128792" cy="48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58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7440" y="1916832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Validate card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3074" name="Picture 2" descr="C:\Users\Admin\Desktop\co\smar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916832"/>
            <a:ext cx="166159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entlyapple.com/.a/6a0120a5580826970c0120a6870d7d970b-800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544" y="4005064"/>
            <a:ext cx="1661591" cy="15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75656" y="4032029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Authenticate user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1306848"/>
            <a:ext cx="5976664" cy="4787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368610"/>
            <a:ext cx="201622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1505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262</Words>
  <Application>Microsoft Office PowerPoint</Application>
  <PresentationFormat>On-screen Show (4:3)</PresentationFormat>
  <Paragraphs>110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ATM Project using Spring Framework</vt:lpstr>
      <vt:lpstr>Agenda</vt:lpstr>
      <vt:lpstr>Our team</vt:lpstr>
      <vt:lpstr>Overview</vt:lpstr>
      <vt:lpstr>Overview</vt:lpstr>
      <vt:lpstr>Overview</vt:lpstr>
      <vt:lpstr>Overview</vt:lpstr>
      <vt:lpstr>Validation</vt:lpstr>
      <vt:lpstr>Validation</vt:lpstr>
      <vt:lpstr>Validation</vt:lpstr>
      <vt:lpstr>Validation</vt:lpstr>
      <vt:lpstr>Validation</vt:lpstr>
      <vt:lpstr>Validation</vt:lpstr>
      <vt:lpstr>Check balance</vt:lpstr>
      <vt:lpstr>Check balance</vt:lpstr>
      <vt:lpstr>Check Balance</vt:lpstr>
      <vt:lpstr>Withdraw</vt:lpstr>
      <vt:lpstr>Withdraw</vt:lpstr>
      <vt:lpstr>Withdraw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Phu Le</cp:lastModifiedBy>
  <cp:revision>47</cp:revision>
  <dcterms:created xsi:type="dcterms:W3CDTF">2013-06-03T12:57:42Z</dcterms:created>
  <dcterms:modified xsi:type="dcterms:W3CDTF">2015-06-01T01:28:47Z</dcterms:modified>
</cp:coreProperties>
</file>