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8" r:id="rId6"/>
    <p:sldId id="269" r:id="rId7"/>
    <p:sldId id="276" r:id="rId8"/>
    <p:sldId id="264" r:id="rId9"/>
    <p:sldId id="272" r:id="rId10"/>
    <p:sldId id="270" r:id="rId11"/>
    <p:sldId id="273" r:id="rId12"/>
    <p:sldId id="274" r:id="rId13"/>
    <p:sldId id="275" r:id="rId14"/>
    <p:sldId id="265" r:id="rId15"/>
    <p:sldId id="280" r:id="rId16"/>
    <p:sldId id="266" r:id="rId17"/>
    <p:sldId id="277" r:id="rId18"/>
    <p:sldId id="278" r:id="rId19"/>
    <p:sldId id="279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9F3C"/>
    <a:srgbClr val="0B3261"/>
    <a:srgbClr val="F58D01"/>
    <a:srgbClr val="464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7" autoAdjust="0"/>
  </p:normalViewPr>
  <p:slideViewPr>
    <p:cSldViewPr>
      <p:cViewPr>
        <p:scale>
          <a:sx n="75" d="100"/>
          <a:sy n="75" d="100"/>
        </p:scale>
        <p:origin x="-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E53A-8A26-486D-9F69-975F62FE5B2D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A845-A166-40F2-A330-13E3485D8D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A845-A166-40F2-A330-13E3485D8D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A845-A166-40F2-A330-13E3485D8D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rgbClr val="00B050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00B050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8064896" cy="1010543"/>
          </a:xfrm>
        </p:spPr>
        <p:txBody>
          <a:bodyPr>
            <a:normAutofit fontScale="90000"/>
          </a:bodyPr>
          <a:lstStyle/>
          <a:p>
            <a:r>
              <a:rPr lang="en-GB" smtClean="0"/>
              <a:t>ATM Project using Spring Framework</a:t>
            </a:r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548680"/>
            <a:ext cx="4824536" cy="50405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Fresher</a:t>
            </a:r>
            <a:r>
              <a:rPr kumimoji="0" lang="en-GB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 Java K30_ Mock project 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1622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Validate card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987824" y="1402323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Sequence diagram</a:t>
            </a:r>
            <a:endParaRPr lang="en-US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060848"/>
            <a:ext cx="8076190" cy="40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2088232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Authentication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95536" y="2924944"/>
            <a:ext cx="2088232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Activity diagram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768"/>
            <a:ext cx="6575399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23224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Authentication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987824" y="1402323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Sequence diagram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931745"/>
            <a:ext cx="7836961" cy="43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58032" y="1483792"/>
            <a:ext cx="3888432" cy="40324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2040" y="1484784"/>
            <a:ext cx="3672408" cy="4032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Advantage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6904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Difficult</a:t>
            </a:r>
            <a:endParaRPr 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SRS Document provide very detailed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2400"/>
              <a:t>The help of people with experience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2400"/>
              <a:t>Sociable group and help each other</a:t>
            </a:r>
          </a:p>
          <a:p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220072" y="2492896"/>
            <a:ext cx="3240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Problem with bean and session of spring 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Query data with Hibernate 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Rollback data when run </a:t>
            </a:r>
            <a:r>
              <a:rPr lang="en-US" sz="2400" smtClean="0"/>
              <a:t>Junit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1531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42562"/>
              </p:ext>
            </p:extLst>
          </p:nvPr>
        </p:nvGraphicFramePr>
        <p:xfrm>
          <a:off x="489295" y="2345558"/>
          <a:ext cx="8165410" cy="3459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968"/>
                <a:gridCol w="6656442"/>
              </a:tblGrid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CheckBalance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use case allows Customer to check their Balance.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Customer click “Check balance” button in </a:t>
                      </a:r>
                      <a:r>
                        <a:rPr lang="en-US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MainScreen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Validation to ATM.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 system display balance of Customer.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 Case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Activities flow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2960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2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03784"/>
            <a:ext cx="6120680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95536" y="1340768"/>
            <a:ext cx="230425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Activity diagram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88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1512168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Sequence diagram</a:t>
            </a:r>
            <a:endParaRPr lang="en-US" sz="240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6696744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1512168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Dispenser money</a:t>
            </a:r>
          </a:p>
        </p:txBody>
      </p:sp>
      <p:pic>
        <p:nvPicPr>
          <p:cNvPr id="5122" name="Picture 2" descr="E:\fpt_mock\trunk\doc\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672113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/>
              <a:t>Withdraw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32" y="1483792"/>
            <a:ext cx="3888432" cy="40324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2040" y="1484784"/>
            <a:ext cx="3672408" cy="4032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Advantage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6904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Difficult</a:t>
            </a:r>
            <a:endParaRPr 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GB" sz="2400" smtClean="0"/>
              <a:t>Sociable </a:t>
            </a:r>
            <a:r>
              <a:rPr lang="en-GB" sz="2400"/>
              <a:t>group and help each </a:t>
            </a:r>
            <a:r>
              <a:rPr lang="en-GB" sz="2400" smtClean="0"/>
              <a:t>other</a:t>
            </a:r>
          </a:p>
          <a:p>
            <a:endParaRPr lang="en-GB" sz="2400" smtClean="0"/>
          </a:p>
        </p:txBody>
      </p:sp>
      <p:sp>
        <p:nvSpPr>
          <p:cNvPr id="9" name="TextBox 8"/>
          <p:cNvSpPr txBox="1"/>
          <p:nvPr/>
        </p:nvSpPr>
        <p:spPr>
          <a:xfrm>
            <a:off x="5220072" y="2492896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Query </a:t>
            </a:r>
            <a:r>
              <a:rPr lang="en-US" sz="2400"/>
              <a:t>data with Hibernate </a:t>
            </a:r>
            <a:r>
              <a:rPr lang="en-US" sz="2400" smtClean="0"/>
              <a:t>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Withdraw function relative to others funtions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SRS not clear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7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6" action="ppaction://hlinksldjump"/>
          </p:cNvPr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178" y="248360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About team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3297014" y="2483604"/>
            <a:ext cx="11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Validation</a:t>
            </a:r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419403" y="4149080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Conclusion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962139" y="414908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Overview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103882" y="2483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Withdraw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477593" y="414908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Check balance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team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1560" y="3776352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5587" y="2041368"/>
            <a:ext cx="1296000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5587" y="3776352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134" y="2041368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Lê Văn Phú</a:t>
            </a:r>
          </a:p>
          <a:p>
            <a:r>
              <a:rPr lang="en-GB" smtClean="0">
                <a:solidFill>
                  <a:schemeClr val="tx1"/>
                </a:solidFill>
              </a:rPr>
              <a:t>PhuLV1</a:t>
            </a:r>
          </a:p>
          <a:p>
            <a:r>
              <a:rPr lang="en-GB" smtClean="0">
                <a:solidFill>
                  <a:schemeClr val="tx1"/>
                </a:solidFill>
              </a:rPr>
              <a:t>DNU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22504" y="204136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Phan Xuân Mạnh</a:t>
            </a:r>
          </a:p>
          <a:p>
            <a:r>
              <a:rPr lang="en-GB" smtClean="0">
                <a:solidFill>
                  <a:schemeClr val="tx1"/>
                </a:solidFill>
              </a:rPr>
              <a:t>ManhPX1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9134" y="3776352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Trần Anh Quân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QuanTA5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UIT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22504" y="37763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Mai Văn Hải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HaiMV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2289" name="Picture 1" descr="C:\Users\ManhPX1\Downloads\10460479_798920500193803_7091584460138893392_n.jpg"/>
          <p:cNvPicPr>
            <a:picLocks noChangeAspect="1" noChangeArrowheads="1"/>
          </p:cNvPicPr>
          <p:nvPr/>
        </p:nvPicPr>
        <p:blipFill>
          <a:blip r:embed="rId2" cstate="print"/>
          <a:srcRect r="20313"/>
          <a:stretch>
            <a:fillRect/>
          </a:stretch>
        </p:blipFill>
        <p:spPr bwMode="auto">
          <a:xfrm>
            <a:off x="539552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0" name="Picture 2" descr="C:\Users\ManhPX1\Downloads\10974524_500095106798083_8761835071408523136_o.jpg"/>
          <p:cNvPicPr>
            <a:picLocks noChangeAspect="1" noChangeArrowheads="1"/>
          </p:cNvPicPr>
          <p:nvPr/>
        </p:nvPicPr>
        <p:blipFill>
          <a:blip r:embed="rId3" cstate="print"/>
          <a:srcRect r="15000"/>
          <a:stretch>
            <a:fillRect/>
          </a:stretch>
        </p:blipFill>
        <p:spPr bwMode="auto">
          <a:xfrm>
            <a:off x="4788024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1" name="Picture 3" descr="C:\Users\ManhPX1\Downloads\10301423_708826005831144_3292361299616475581_n.jpg"/>
          <p:cNvPicPr>
            <a:picLocks noChangeAspect="1" noChangeArrowheads="1"/>
          </p:cNvPicPr>
          <p:nvPr/>
        </p:nvPicPr>
        <p:blipFill>
          <a:blip r:embed="rId4" cstate="print"/>
          <a:srcRect t="16667" b="12500"/>
          <a:stretch>
            <a:fillRect/>
          </a:stretch>
        </p:blipFill>
        <p:spPr bwMode="auto">
          <a:xfrm>
            <a:off x="539553" y="2060848"/>
            <a:ext cx="1152127" cy="1224136"/>
          </a:xfrm>
          <a:prstGeom prst="rect">
            <a:avLst/>
          </a:prstGeom>
          <a:noFill/>
        </p:spPr>
      </p:pic>
      <p:pic>
        <p:nvPicPr>
          <p:cNvPr id="12292" name="Picture 4" descr="C:\Users\ManhPX1\Downloads\PhanXuanManh.jpg"/>
          <p:cNvPicPr>
            <a:picLocks noChangeAspect="1" noChangeArrowheads="1"/>
          </p:cNvPicPr>
          <p:nvPr/>
        </p:nvPicPr>
        <p:blipFill>
          <a:blip r:embed="rId5" cstate="print"/>
          <a:srcRect b="11765"/>
          <a:stretch>
            <a:fillRect/>
          </a:stretch>
        </p:blipFill>
        <p:spPr bwMode="auto">
          <a:xfrm>
            <a:off x="4823796" y="2132856"/>
            <a:ext cx="1188364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51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About project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552" y="1659533"/>
            <a:ext cx="5040560" cy="4505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779744"/>
              </p:ext>
            </p:extLst>
          </p:nvPr>
        </p:nvGraphicFramePr>
        <p:xfrm>
          <a:off x="566242" y="1680865"/>
          <a:ext cx="5161725" cy="4517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8450229" imgH="7398609" progId="Visio.Drawing.11">
                  <p:embed/>
                </p:oleObj>
              </mc:Choice>
              <mc:Fallback>
                <p:oleObj r:id="rId3" imgW="8450229" imgH="739860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42" y="1680865"/>
                        <a:ext cx="5161725" cy="4517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724128" y="1659533"/>
            <a:ext cx="3168352" cy="45057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4128" y="1844824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Object:</a:t>
            </a:r>
          </a:p>
          <a:p>
            <a:pPr lvl="1"/>
            <a:r>
              <a:rPr lang="en-US" sz="1600" smtClean="0"/>
              <a:t>-Build an ATM simulator application</a:t>
            </a:r>
          </a:p>
          <a:p>
            <a:pPr lvl="1"/>
            <a:r>
              <a:rPr lang="en-US" sz="1600" smtClean="0"/>
              <a:t>-Understand software development process, MVC architecture</a:t>
            </a:r>
          </a:p>
          <a:p>
            <a:pPr lvl="1"/>
            <a:r>
              <a:rPr lang="en-US" sz="1600" smtClean="0"/>
              <a:t>-Study new technology</a:t>
            </a:r>
          </a:p>
          <a:p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5760132" y="3689156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Technology:</a:t>
            </a:r>
          </a:p>
          <a:p>
            <a:pPr lvl="1"/>
            <a:r>
              <a:rPr lang="en-US" sz="1600" smtClean="0"/>
              <a:t>-Spring MVC</a:t>
            </a:r>
          </a:p>
          <a:p>
            <a:pPr lvl="1"/>
            <a:r>
              <a:rPr lang="en-US" sz="1600" smtClean="0"/>
              <a:t>-Hibernate</a:t>
            </a:r>
          </a:p>
          <a:p>
            <a:pPr lvl="1"/>
            <a:r>
              <a:rPr lang="en-US" sz="1600" smtClean="0"/>
              <a:t>-MySql database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794" y="4941168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Tools:</a:t>
            </a:r>
          </a:p>
          <a:p>
            <a:pPr lvl="1"/>
            <a:r>
              <a:rPr lang="en-US" sz="1600" smtClean="0"/>
              <a:t>-Spring Tool Suite</a:t>
            </a:r>
          </a:p>
          <a:p>
            <a:pPr lvl="1"/>
            <a:r>
              <a:rPr lang="en-US" sz="1600" smtClean="0"/>
              <a:t>-XAMP</a:t>
            </a:r>
          </a:p>
          <a:p>
            <a:pPr lvl="1"/>
            <a:r>
              <a:rPr lang="en-US" sz="1600" smtClean="0"/>
              <a:t>-Tortoise SVN</a:t>
            </a:r>
          </a:p>
        </p:txBody>
      </p:sp>
    </p:spTree>
    <p:extLst>
      <p:ext uri="{BB962C8B-B14F-4D97-AF65-F5344CB8AC3E}">
        <p14:creationId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Use case diagram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0000" y="1638102"/>
            <a:ext cx="7462440" cy="4599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684342"/>
              </p:ext>
            </p:extLst>
          </p:nvPr>
        </p:nvGraphicFramePr>
        <p:xfrm>
          <a:off x="1054968" y="1649627"/>
          <a:ext cx="7320632" cy="45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7601535" imgH="5756064" progId="Visio.Drawing.11">
                  <p:embed/>
                </p:oleObj>
              </mc:Choice>
              <mc:Fallback>
                <p:oleObj r:id="rId3" imgW="7601535" imgH="57560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968" y="1649627"/>
                        <a:ext cx="7320632" cy="4587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45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Entity Relationship diagram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568" y="1638102"/>
            <a:ext cx="7920880" cy="4599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1667198"/>
            <a:ext cx="7632848" cy="45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45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UI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E:\fpt_mock\trunk\haiImage\hai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34626"/>
            <a:ext cx="7128792" cy="488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47440" y="1916832"/>
            <a:ext cx="3672408" cy="15121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Validate card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3074" name="Picture 2" descr="C:\Users\Admin\Desktop\co\smar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916832"/>
            <a:ext cx="166159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tentlyapple.com/.a/6a0120a5580826970c0120a6870d7d970b-800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544" y="4005064"/>
            <a:ext cx="1661591" cy="15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75656" y="4032029"/>
            <a:ext cx="3672408" cy="15121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Authenticate user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1622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Validate card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06848"/>
            <a:ext cx="5976664" cy="4787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368610"/>
            <a:ext cx="201622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Activity diagram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59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251</Words>
  <Application>Microsoft Office PowerPoint</Application>
  <PresentationFormat>On-screen Show (4:3)</PresentationFormat>
  <Paragraphs>105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Visio.Drawing.11</vt:lpstr>
      <vt:lpstr>ATM Project using Spring Framework</vt:lpstr>
      <vt:lpstr>Agenda</vt:lpstr>
      <vt:lpstr>Our team</vt:lpstr>
      <vt:lpstr>Overview</vt:lpstr>
      <vt:lpstr>Overview</vt:lpstr>
      <vt:lpstr>Overview</vt:lpstr>
      <vt:lpstr>Overview</vt:lpstr>
      <vt:lpstr>Validation</vt:lpstr>
      <vt:lpstr>Validation</vt:lpstr>
      <vt:lpstr>Validation</vt:lpstr>
      <vt:lpstr>Validation</vt:lpstr>
      <vt:lpstr>Validation</vt:lpstr>
      <vt:lpstr>Validation</vt:lpstr>
      <vt:lpstr>Check balance</vt:lpstr>
      <vt:lpstr>Check balance</vt:lpstr>
      <vt:lpstr>Withdraw</vt:lpstr>
      <vt:lpstr>Withdraw</vt:lpstr>
      <vt:lpstr>Withdraw</vt:lpstr>
      <vt:lpstr>Withdraw</vt:lpstr>
      <vt:lpstr>Conclusion</vt:lpstr>
    </vt:vector>
  </TitlesOfParts>
  <Company>SAINT-GOBAIN 1.7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Admin</cp:lastModifiedBy>
  <cp:revision>43</cp:revision>
  <dcterms:created xsi:type="dcterms:W3CDTF">2013-06-03T12:57:42Z</dcterms:created>
  <dcterms:modified xsi:type="dcterms:W3CDTF">2015-05-31T23:15:15Z</dcterms:modified>
</cp:coreProperties>
</file>