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2" r:id="rId4"/>
    <p:sldId id="263" r:id="rId5"/>
    <p:sldId id="268" r:id="rId6"/>
    <p:sldId id="269" r:id="rId7"/>
    <p:sldId id="276" r:id="rId8"/>
    <p:sldId id="264" r:id="rId9"/>
    <p:sldId id="272" r:id="rId10"/>
    <p:sldId id="270" r:id="rId11"/>
    <p:sldId id="273" r:id="rId12"/>
    <p:sldId id="274" r:id="rId13"/>
    <p:sldId id="275" r:id="rId14"/>
    <p:sldId id="265" r:id="rId15"/>
    <p:sldId id="280" r:id="rId16"/>
    <p:sldId id="266" r:id="rId17"/>
    <p:sldId id="277" r:id="rId18"/>
    <p:sldId id="278" r:id="rId19"/>
    <p:sldId id="279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9F3C"/>
    <a:srgbClr val="0B3261"/>
    <a:srgbClr val="F58D01"/>
    <a:srgbClr val="464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7" autoAdjust="0"/>
  </p:normalViewPr>
  <p:slideViewPr>
    <p:cSldViewPr>
      <p:cViewPr>
        <p:scale>
          <a:sx n="75" d="100"/>
          <a:sy n="75" d="100"/>
        </p:scale>
        <p:origin x="-120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2E53A-8A26-486D-9F69-975F62FE5B2D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5A845-A166-40F2-A330-13E3485D8D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5A845-A166-40F2-A330-13E3485D8DB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rgbClr val="00B050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rgbClr val="00B050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420888"/>
            <a:ext cx="8064896" cy="1010543"/>
          </a:xfrm>
        </p:spPr>
        <p:txBody>
          <a:bodyPr>
            <a:normAutofit fontScale="90000"/>
          </a:bodyPr>
          <a:lstStyle/>
          <a:p>
            <a:r>
              <a:rPr lang="en-GB" smtClean="0"/>
              <a:t>ATM Project using Spring Framework</a:t>
            </a:r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548680"/>
            <a:ext cx="4824536" cy="50405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Fresher</a:t>
            </a:r>
            <a:r>
              <a:rPr kumimoji="0" lang="en-GB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 Java K30_ Mock project 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2016224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Validate card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2987824" y="1402323"/>
            <a:ext cx="2736304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Sequence diagram</a:t>
            </a:r>
            <a:endParaRPr lang="en-US" sz="20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2060848"/>
            <a:ext cx="8076190" cy="40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2088232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Authentication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395536" y="2924944"/>
            <a:ext cx="2088232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Activity diagram</a:t>
            </a: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340768"/>
            <a:ext cx="6575399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223224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Authentication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2987824" y="1402323"/>
            <a:ext cx="2736304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Sequence diagram</a:t>
            </a: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931745"/>
            <a:ext cx="7836961" cy="43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58032" y="1483792"/>
            <a:ext cx="3888432" cy="40324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32040" y="1484784"/>
            <a:ext cx="3672408" cy="40324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Advantage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6056" y="169041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Difficult</a:t>
            </a:r>
            <a:endParaRPr lang="en-US" sz="2800" b="1"/>
          </a:p>
        </p:txBody>
      </p:sp>
      <p:sp>
        <p:nvSpPr>
          <p:cNvPr id="7" name="TextBox 6"/>
          <p:cNvSpPr txBox="1"/>
          <p:nvPr/>
        </p:nvSpPr>
        <p:spPr>
          <a:xfrm>
            <a:off x="683568" y="2564904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/>
              <a:t>SRS Document provide very detailed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GB" sz="2400"/>
              <a:t>The help of people with experience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GB" sz="2400"/>
              <a:t>Sociable group and help each other</a:t>
            </a:r>
          </a:p>
          <a:p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220072" y="2492896"/>
            <a:ext cx="32403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/>
              <a:t>Problem with bean and session of spring Framework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/>
              <a:t>Query data with Hibernate Framework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/>
              <a:t>Rollback data when run </a:t>
            </a:r>
            <a:r>
              <a:rPr lang="en-US" sz="2400" smtClean="0"/>
              <a:t>Junit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1531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Check balance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57200" y="234888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42562"/>
              </p:ext>
            </p:extLst>
          </p:nvPr>
        </p:nvGraphicFramePr>
        <p:xfrm>
          <a:off x="489295" y="2345558"/>
          <a:ext cx="8165410" cy="3459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968"/>
                <a:gridCol w="6656442"/>
              </a:tblGrid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CheckBalance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use case allows Customer to check their Balance. 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Customer click “Check balance” button in </a:t>
                      </a:r>
                      <a:r>
                        <a:rPr lang="en-US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MainScreen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757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</a:t>
                      </a: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 Validation to ATM.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757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Post-condition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 system display balance of Customer. 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550753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Use Case</a:t>
            </a:r>
            <a:endParaRPr lang="vi-V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Check balance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57200" y="234888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550753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Activities flow</a:t>
            </a:r>
            <a:endParaRPr lang="vi-V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4864"/>
            <a:ext cx="8229600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22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50106"/>
          </a:xfrm>
        </p:spPr>
        <p:txBody>
          <a:bodyPr/>
          <a:lstStyle/>
          <a:p>
            <a:r>
              <a:rPr lang="en-GB" smtClean="0"/>
              <a:t>Withdraw</a:t>
            </a:r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03784"/>
            <a:ext cx="6120680" cy="49685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95536" y="1340768"/>
            <a:ext cx="230425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Activity diagram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688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50106"/>
          </a:xfrm>
        </p:spPr>
        <p:txBody>
          <a:bodyPr/>
          <a:lstStyle/>
          <a:p>
            <a:r>
              <a:rPr lang="en-GB" smtClean="0"/>
              <a:t>Withdraw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1512168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Sequence diagram</a:t>
            </a:r>
            <a:endParaRPr lang="en-US" sz="240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6696744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50106"/>
          </a:xfrm>
        </p:spPr>
        <p:txBody>
          <a:bodyPr/>
          <a:lstStyle/>
          <a:p>
            <a:r>
              <a:rPr lang="en-GB" smtClean="0"/>
              <a:t>Withdraw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1512168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Dispenser money</a:t>
            </a:r>
          </a:p>
        </p:txBody>
      </p:sp>
      <p:pic>
        <p:nvPicPr>
          <p:cNvPr id="5122" name="Picture 2" descr="E:\fpt_mock\trunk\doc\flow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672113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7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/>
              <a:t>Withdraw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32" y="1483792"/>
            <a:ext cx="3888432" cy="40324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32040" y="1484784"/>
            <a:ext cx="3672408" cy="40324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Advantage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6056" y="169041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Difficult</a:t>
            </a:r>
            <a:endParaRPr lang="en-US" sz="2800" b="1"/>
          </a:p>
        </p:txBody>
      </p:sp>
      <p:sp>
        <p:nvSpPr>
          <p:cNvPr id="7" name="TextBox 6"/>
          <p:cNvSpPr txBox="1"/>
          <p:nvPr/>
        </p:nvSpPr>
        <p:spPr>
          <a:xfrm>
            <a:off x="683568" y="256490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GB" sz="2400" smtClean="0"/>
              <a:t>Sociable </a:t>
            </a:r>
            <a:r>
              <a:rPr lang="en-GB" sz="2400"/>
              <a:t>group and help each </a:t>
            </a:r>
            <a:r>
              <a:rPr lang="en-GB" sz="2400" smtClean="0"/>
              <a:t>other</a:t>
            </a:r>
          </a:p>
          <a:p>
            <a:endParaRPr lang="en-GB" sz="2400" smtClean="0"/>
          </a:p>
        </p:txBody>
      </p:sp>
      <p:sp>
        <p:nvSpPr>
          <p:cNvPr id="9" name="TextBox 8"/>
          <p:cNvSpPr txBox="1"/>
          <p:nvPr/>
        </p:nvSpPr>
        <p:spPr>
          <a:xfrm>
            <a:off x="5220072" y="2492896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smtClean="0"/>
              <a:t>Query </a:t>
            </a:r>
            <a:r>
              <a:rPr lang="en-US" sz="2400"/>
              <a:t>data with Hibernate </a:t>
            </a:r>
            <a:r>
              <a:rPr lang="en-US" sz="2400" smtClean="0"/>
              <a:t>Framework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smtClean="0"/>
              <a:t>Withdraw function relative to others funtions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smtClean="0"/>
              <a:t>SRS not clear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075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smtClean="0">
                <a:solidFill>
                  <a:schemeClr val="tx1"/>
                </a:solidFill>
              </a:rPr>
              <a:t>1</a:t>
            </a:r>
            <a:endParaRPr lang="en-GB" sz="4000" b="1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5178" y="2483604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About team</a:t>
            </a:r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668637" y="2483604"/>
            <a:ext cx="237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Validation and Authen </a:t>
            </a:r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7419403" y="4149080"/>
            <a:ext cx="124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Conclusion</a:t>
            </a:r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1962139" y="4149080"/>
            <a:ext cx="109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Overview</a:t>
            </a:r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6103882" y="2483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Withdraw</a:t>
            </a:r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477593" y="4149080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Check balance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2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1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Our team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81560" y="2041368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81560" y="3776352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5587" y="2041368"/>
            <a:ext cx="1296000" cy="1296000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5587" y="3776352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79134" y="2041368"/>
            <a:ext cx="2664296" cy="1296000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Lê Văn Phú</a:t>
            </a:r>
          </a:p>
          <a:p>
            <a:r>
              <a:rPr lang="en-GB" smtClean="0">
                <a:solidFill>
                  <a:schemeClr val="tx1"/>
                </a:solidFill>
              </a:rPr>
              <a:t>PhuLV1</a:t>
            </a:r>
          </a:p>
          <a:p>
            <a:r>
              <a:rPr lang="en-GB" smtClean="0">
                <a:solidFill>
                  <a:schemeClr val="tx1"/>
                </a:solidFill>
              </a:rPr>
              <a:t>DNU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22504" y="2041368"/>
            <a:ext cx="2664296" cy="1296000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Phan Xuân Mạnh</a:t>
            </a:r>
          </a:p>
          <a:p>
            <a:r>
              <a:rPr lang="en-GB" smtClean="0">
                <a:solidFill>
                  <a:schemeClr val="tx1"/>
                </a:solidFill>
              </a:rPr>
              <a:t>ManhPX1</a:t>
            </a:r>
            <a:endParaRPr lang="en-GB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HCMUAF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79134" y="3776352"/>
            <a:ext cx="2664296" cy="12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Trần Anh Quân</a:t>
            </a:r>
            <a:endParaRPr lang="en-GB" b="1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QuanTA5</a:t>
            </a:r>
            <a:endParaRPr lang="en-GB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UIT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22504" y="3776352"/>
            <a:ext cx="2664296" cy="1296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Mai Văn Hải</a:t>
            </a:r>
            <a:endParaRPr lang="en-GB" b="1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HaiMV</a:t>
            </a:r>
            <a:endParaRPr lang="en-GB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HCMUAF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2289" name="Picture 1" descr="C:\Users\ManhPX1\Downloads\10460479_798920500193803_7091584460138893392_n.jpg"/>
          <p:cNvPicPr>
            <a:picLocks noChangeAspect="1" noChangeArrowheads="1"/>
          </p:cNvPicPr>
          <p:nvPr/>
        </p:nvPicPr>
        <p:blipFill>
          <a:blip r:embed="rId2" cstate="print"/>
          <a:srcRect r="20313"/>
          <a:stretch>
            <a:fillRect/>
          </a:stretch>
        </p:blipFill>
        <p:spPr bwMode="auto">
          <a:xfrm>
            <a:off x="539552" y="3861048"/>
            <a:ext cx="1224136" cy="1152128"/>
          </a:xfrm>
          <a:prstGeom prst="rect">
            <a:avLst/>
          </a:prstGeom>
          <a:noFill/>
        </p:spPr>
      </p:pic>
      <p:pic>
        <p:nvPicPr>
          <p:cNvPr id="12290" name="Picture 2" descr="C:\Users\ManhPX1\Downloads\10974524_500095106798083_8761835071408523136_o.jpg"/>
          <p:cNvPicPr>
            <a:picLocks noChangeAspect="1" noChangeArrowheads="1"/>
          </p:cNvPicPr>
          <p:nvPr/>
        </p:nvPicPr>
        <p:blipFill>
          <a:blip r:embed="rId3" cstate="print"/>
          <a:srcRect r="15000"/>
          <a:stretch>
            <a:fillRect/>
          </a:stretch>
        </p:blipFill>
        <p:spPr bwMode="auto">
          <a:xfrm>
            <a:off x="4788024" y="3861048"/>
            <a:ext cx="1224136" cy="1152128"/>
          </a:xfrm>
          <a:prstGeom prst="rect">
            <a:avLst/>
          </a:prstGeom>
          <a:noFill/>
        </p:spPr>
      </p:pic>
      <p:pic>
        <p:nvPicPr>
          <p:cNvPr id="12291" name="Picture 3" descr="C:\Users\ManhPX1\Downloads\10301423_708826005831144_3292361299616475581_n.jpg"/>
          <p:cNvPicPr>
            <a:picLocks noChangeAspect="1" noChangeArrowheads="1"/>
          </p:cNvPicPr>
          <p:nvPr/>
        </p:nvPicPr>
        <p:blipFill>
          <a:blip r:embed="rId4" cstate="print"/>
          <a:srcRect t="16667" b="12500"/>
          <a:stretch>
            <a:fillRect/>
          </a:stretch>
        </p:blipFill>
        <p:spPr bwMode="auto">
          <a:xfrm>
            <a:off x="539553" y="2060848"/>
            <a:ext cx="1152127" cy="1224136"/>
          </a:xfrm>
          <a:prstGeom prst="rect">
            <a:avLst/>
          </a:prstGeom>
          <a:noFill/>
        </p:spPr>
      </p:pic>
      <p:pic>
        <p:nvPicPr>
          <p:cNvPr id="12292" name="Picture 4" descr="C:\Users\ManhPX1\Downloads\PhanXuanManh.jpg"/>
          <p:cNvPicPr>
            <a:picLocks noChangeAspect="1" noChangeArrowheads="1"/>
          </p:cNvPicPr>
          <p:nvPr/>
        </p:nvPicPr>
        <p:blipFill>
          <a:blip r:embed="rId5" cstate="print"/>
          <a:srcRect b="11765"/>
          <a:stretch>
            <a:fillRect/>
          </a:stretch>
        </p:blipFill>
        <p:spPr bwMode="auto">
          <a:xfrm>
            <a:off x="4823796" y="2132856"/>
            <a:ext cx="1188364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51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12474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About project</a:t>
            </a:r>
            <a:endParaRPr lang="en-US" sz="2400" b="1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9552" y="1659533"/>
            <a:ext cx="5040560" cy="45057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779744"/>
              </p:ext>
            </p:extLst>
          </p:nvPr>
        </p:nvGraphicFramePr>
        <p:xfrm>
          <a:off x="566242" y="1680865"/>
          <a:ext cx="5161725" cy="4517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3" imgW="8450229" imgH="7398609" progId="Visio.Drawing.11">
                  <p:embed/>
                </p:oleObj>
              </mc:Choice>
              <mc:Fallback>
                <p:oleObj r:id="rId3" imgW="8450229" imgH="739860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42" y="1680865"/>
                        <a:ext cx="5161725" cy="45175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724128" y="1659533"/>
            <a:ext cx="3168352" cy="45057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24128" y="1844824"/>
            <a:ext cx="30243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Object:</a:t>
            </a:r>
          </a:p>
          <a:p>
            <a:pPr lvl="1"/>
            <a:r>
              <a:rPr lang="en-US" sz="1600" smtClean="0"/>
              <a:t>-Build an ATM simulator application</a:t>
            </a:r>
          </a:p>
          <a:p>
            <a:pPr lvl="1"/>
            <a:r>
              <a:rPr lang="en-US" sz="1600" smtClean="0"/>
              <a:t>-Understand software development process, MVC architecture</a:t>
            </a:r>
          </a:p>
          <a:p>
            <a:pPr lvl="1"/>
            <a:r>
              <a:rPr lang="en-US" sz="1600" smtClean="0"/>
              <a:t>-Study new technology</a:t>
            </a:r>
          </a:p>
          <a:p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5760132" y="3689156"/>
            <a:ext cx="3096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Technology:</a:t>
            </a:r>
          </a:p>
          <a:p>
            <a:pPr lvl="1"/>
            <a:r>
              <a:rPr lang="en-US" sz="1600" smtClean="0"/>
              <a:t>-Spring MVC</a:t>
            </a:r>
          </a:p>
          <a:p>
            <a:pPr lvl="1"/>
            <a:r>
              <a:rPr lang="en-US" sz="1600" smtClean="0"/>
              <a:t>-Hibernate</a:t>
            </a:r>
          </a:p>
          <a:p>
            <a:pPr lvl="1"/>
            <a:r>
              <a:rPr lang="en-US" sz="1600" smtClean="0"/>
              <a:t>-MySql database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3794" y="4941168"/>
            <a:ext cx="3096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Tools:</a:t>
            </a:r>
          </a:p>
          <a:p>
            <a:pPr lvl="1"/>
            <a:r>
              <a:rPr lang="en-US" sz="1600" smtClean="0"/>
              <a:t>-Spring Tool Suite</a:t>
            </a:r>
          </a:p>
          <a:p>
            <a:pPr lvl="1"/>
            <a:r>
              <a:rPr lang="en-US" sz="1600" smtClean="0"/>
              <a:t>-XAMP</a:t>
            </a:r>
          </a:p>
          <a:p>
            <a:pPr lvl="1"/>
            <a:r>
              <a:rPr lang="en-US" sz="1600" smtClean="0"/>
              <a:t>-Tortoise SVN</a:t>
            </a:r>
          </a:p>
        </p:txBody>
      </p:sp>
    </p:spTree>
    <p:extLst>
      <p:ext uri="{BB962C8B-B14F-4D97-AF65-F5344CB8AC3E}">
        <p14:creationId xmlns:p14="http://schemas.microsoft.com/office/powerpoint/2010/main" val="20543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98426" y="117653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Use case diagram</a:t>
            </a:r>
            <a:endParaRPr lang="en-US" sz="2400" b="1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0000" y="1638102"/>
            <a:ext cx="7462440" cy="4599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684342"/>
              </p:ext>
            </p:extLst>
          </p:nvPr>
        </p:nvGraphicFramePr>
        <p:xfrm>
          <a:off x="1054968" y="1649627"/>
          <a:ext cx="7320632" cy="458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3" imgW="7601535" imgH="5756064" progId="Visio.Drawing.11">
                  <p:embed/>
                </p:oleObj>
              </mc:Choice>
              <mc:Fallback>
                <p:oleObj r:id="rId3" imgW="7601535" imgH="575606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968" y="1649627"/>
                        <a:ext cx="7320632" cy="45876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8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98426" y="1176536"/>
            <a:ext cx="457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Entity Relationship diagram</a:t>
            </a:r>
            <a:endParaRPr lang="en-US" sz="2400" b="1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3568" y="1638102"/>
            <a:ext cx="7920880" cy="4599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4" y="1667198"/>
            <a:ext cx="7632848" cy="45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98426" y="1176536"/>
            <a:ext cx="457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UI</a:t>
            </a:r>
            <a:endParaRPr lang="en-US" sz="2400" b="1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 descr="E:\fpt_mock\trunk\haiImage\hai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34626"/>
            <a:ext cx="7128792" cy="488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87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47440" y="1916832"/>
            <a:ext cx="3672408" cy="15121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1"/>
                </a:solidFill>
              </a:rPr>
              <a:t>Validate card</a:t>
            </a:r>
            <a:endParaRPr lang="en-US" sz="2400" b="1">
              <a:solidFill>
                <a:schemeClr val="tx1"/>
              </a:solidFill>
            </a:endParaRPr>
          </a:p>
        </p:txBody>
      </p:sp>
      <p:pic>
        <p:nvPicPr>
          <p:cNvPr id="3074" name="Picture 2" descr="C:\Users\Admin\Desktop\co\smar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1916832"/>
            <a:ext cx="166159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patentlyapple.com/.a/6a0120a5580826970c0120a6870d7d970b-800w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544" y="4005064"/>
            <a:ext cx="1661591" cy="156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75656" y="4032029"/>
            <a:ext cx="3672408" cy="15121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1"/>
                </a:solidFill>
              </a:rPr>
              <a:t>Authenticate user</a:t>
            </a:r>
            <a:endParaRPr 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2016224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Validate card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06848"/>
            <a:ext cx="5976664" cy="47874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2368610"/>
            <a:ext cx="2016224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Activity diagram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059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252</Words>
  <Application>Microsoft Office PowerPoint</Application>
  <PresentationFormat>On-screen Show (4:3)</PresentationFormat>
  <Paragraphs>104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Visio.Drawing.11</vt:lpstr>
      <vt:lpstr>ATM Project using Spring Framework</vt:lpstr>
      <vt:lpstr>Agenda</vt:lpstr>
      <vt:lpstr>Our team</vt:lpstr>
      <vt:lpstr>Overview</vt:lpstr>
      <vt:lpstr>Overview</vt:lpstr>
      <vt:lpstr>Overview</vt:lpstr>
      <vt:lpstr>Overview</vt:lpstr>
      <vt:lpstr>Validation</vt:lpstr>
      <vt:lpstr>Validation</vt:lpstr>
      <vt:lpstr>Validation</vt:lpstr>
      <vt:lpstr>Validation</vt:lpstr>
      <vt:lpstr>Validation</vt:lpstr>
      <vt:lpstr>Validation</vt:lpstr>
      <vt:lpstr>Check balance</vt:lpstr>
      <vt:lpstr>Check balance</vt:lpstr>
      <vt:lpstr>Withdraw</vt:lpstr>
      <vt:lpstr>Withdraw</vt:lpstr>
      <vt:lpstr>Withdraw</vt:lpstr>
      <vt:lpstr>Withdraw</vt:lpstr>
      <vt:lpstr>Conclusion</vt:lpstr>
    </vt:vector>
  </TitlesOfParts>
  <Company>SAINT-GOBAIN 1.7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Admin</cp:lastModifiedBy>
  <cp:revision>42</cp:revision>
  <dcterms:created xsi:type="dcterms:W3CDTF">2013-06-03T12:57:42Z</dcterms:created>
  <dcterms:modified xsi:type="dcterms:W3CDTF">2015-05-31T23:12:02Z</dcterms:modified>
</cp:coreProperties>
</file>