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261"/>
    <a:srgbClr val="F58D01"/>
    <a:srgbClr val="009F3C"/>
    <a:srgbClr val="464543"/>
    <a:srgbClr val="00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7" autoAdjust="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2E53A-8A26-486D-9F69-975F62FE5B2D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5A845-A166-40F2-A330-13E3485D8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A845-A166-40F2-A330-13E3485D8D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rgbClr val="00B050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00B050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7776864" cy="1010543"/>
          </a:xfrm>
        </p:spPr>
        <p:txBody>
          <a:bodyPr>
            <a:normAutofit fontScale="90000"/>
          </a:bodyPr>
          <a:lstStyle/>
          <a:p>
            <a:r>
              <a:rPr lang="en-GB" smtClean="0"/>
              <a:t>ATM Project using Spring Framwork</a:t>
            </a:r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548680"/>
            <a:ext cx="4824536" cy="50405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Fresher</a:t>
            </a:r>
            <a:r>
              <a:rPr kumimoji="0" lang="en-GB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 Java K30_ Mock project 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smtClean="0">
                <a:solidFill>
                  <a:schemeClr val="tx1"/>
                </a:solidFill>
              </a:rPr>
              <a:t>1</a:t>
            </a:r>
            <a:endParaRPr lang="en-GB" sz="4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178" y="248360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About </a:t>
            </a:r>
            <a:r>
              <a:rPr lang="en-GB" smtClean="0"/>
              <a:t>team</a:t>
            </a:r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668637" y="2483604"/>
            <a:ext cx="237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Validation and Authen </a:t>
            </a:r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419403" y="4149080"/>
            <a:ext cx="124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Conclusion</a:t>
            </a: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962139" y="4149080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Overview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103882" y="2483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Withdraw</a:t>
            </a: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477593" y="414908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Check balance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Our team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041368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1560" y="3776352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5587" y="2041368"/>
            <a:ext cx="1296000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5587" y="3776352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134" y="2041368"/>
            <a:ext cx="2664296" cy="1296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Lê Văn Phú</a:t>
            </a:r>
            <a:endParaRPr lang="en-GB" b="1" smtClean="0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PhuLV1</a:t>
            </a:r>
            <a:endParaRPr lang="en-GB" smtClean="0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DNU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2504" y="2041368"/>
            <a:ext cx="2664296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Phan Xuân Mạnh</a:t>
            </a:r>
          </a:p>
          <a:p>
            <a:r>
              <a:rPr lang="en-GB" smtClean="0">
                <a:solidFill>
                  <a:schemeClr val="tx1"/>
                </a:solidFill>
              </a:rPr>
              <a:t>ManhPX1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9134" y="3776352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Trần Anh Quân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QuanTA5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UIT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22504" y="37763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Mai Văn Hải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HaiMV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2289" name="Picture 1" descr="C:\Users\ManhPX1\Downloads\10460479_798920500193803_7091584460138893392_n.jpg"/>
          <p:cNvPicPr>
            <a:picLocks noChangeAspect="1" noChangeArrowheads="1"/>
          </p:cNvPicPr>
          <p:nvPr/>
        </p:nvPicPr>
        <p:blipFill>
          <a:blip r:embed="rId2" cstate="print"/>
          <a:srcRect r="20313"/>
          <a:stretch>
            <a:fillRect/>
          </a:stretch>
        </p:blipFill>
        <p:spPr bwMode="auto">
          <a:xfrm>
            <a:off x="539552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0" name="Picture 2" descr="C:\Users\ManhPX1\Downloads\10974524_500095106798083_8761835071408523136_o.jpg"/>
          <p:cNvPicPr>
            <a:picLocks noChangeAspect="1" noChangeArrowheads="1"/>
          </p:cNvPicPr>
          <p:nvPr/>
        </p:nvPicPr>
        <p:blipFill>
          <a:blip r:embed="rId3" cstate="print"/>
          <a:srcRect r="15000"/>
          <a:stretch>
            <a:fillRect/>
          </a:stretch>
        </p:blipFill>
        <p:spPr bwMode="auto">
          <a:xfrm>
            <a:off x="4788024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1" name="Picture 3" descr="C:\Users\ManhPX1\Downloads\10301423_708826005831144_3292361299616475581_n.jpg"/>
          <p:cNvPicPr>
            <a:picLocks noChangeAspect="1" noChangeArrowheads="1"/>
          </p:cNvPicPr>
          <p:nvPr/>
        </p:nvPicPr>
        <p:blipFill>
          <a:blip r:embed="rId4" cstate="print"/>
          <a:srcRect t="16667" b="12500"/>
          <a:stretch>
            <a:fillRect/>
          </a:stretch>
        </p:blipFill>
        <p:spPr bwMode="auto">
          <a:xfrm>
            <a:off x="539553" y="2060848"/>
            <a:ext cx="1152127" cy="1224136"/>
          </a:xfrm>
          <a:prstGeom prst="rect">
            <a:avLst/>
          </a:prstGeom>
          <a:noFill/>
        </p:spPr>
      </p:pic>
      <p:pic>
        <p:nvPicPr>
          <p:cNvPr id="12292" name="Picture 4" descr="C:\Users\ManhPX1\Downloads\PhanXuanManh.jpg"/>
          <p:cNvPicPr>
            <a:picLocks noChangeAspect="1" noChangeArrowheads="1"/>
          </p:cNvPicPr>
          <p:nvPr/>
        </p:nvPicPr>
        <p:blipFill>
          <a:blip r:embed="rId5" cstate="print"/>
          <a:srcRect b="11765"/>
          <a:stretch>
            <a:fillRect/>
          </a:stretch>
        </p:blipFill>
        <p:spPr bwMode="auto">
          <a:xfrm>
            <a:off x="4823796" y="2132856"/>
            <a:ext cx="1188364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651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11560" y="1340768"/>
            <a:ext cx="4752528" cy="20162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4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 and authenticate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671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53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688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59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ATM Project using Spring Framwork</vt:lpstr>
      <vt:lpstr>Agenda</vt:lpstr>
      <vt:lpstr>Our team</vt:lpstr>
      <vt:lpstr>Overview</vt:lpstr>
      <vt:lpstr>Validation and authenticate</vt:lpstr>
      <vt:lpstr>Check balance</vt:lpstr>
      <vt:lpstr>Withdraw</vt:lpstr>
      <vt:lpstr>Conclusion</vt:lpstr>
    </vt:vector>
  </TitlesOfParts>
  <Company>SAINT-GOBAIN 1.7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ManhPX1</cp:lastModifiedBy>
  <cp:revision>24</cp:revision>
  <dcterms:created xsi:type="dcterms:W3CDTF">2013-06-03T12:57:42Z</dcterms:created>
  <dcterms:modified xsi:type="dcterms:W3CDTF">2015-05-29T09:17:45Z</dcterms:modified>
</cp:coreProperties>
</file>