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5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5282B-D08F-4C57-B2BD-C9B1B601DE56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5D4E9-4C25-4827-AE69-90BFAF243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리액트가</a:t>
            </a:r>
            <a:r>
              <a:rPr lang="ko-KR" altLang="en-US" dirty="0"/>
              <a:t> </a:t>
            </a:r>
            <a:r>
              <a:rPr lang="ko-KR" altLang="en-US" dirty="0" err="1"/>
              <a:t>랜더링하는</a:t>
            </a:r>
            <a:r>
              <a:rPr lang="ko-KR" altLang="en-US" dirty="0"/>
              <a:t> 기능을 가지고 있나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D4E9-4C25-4827-AE69-90BFAF243E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2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앨리먼트의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집합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앨리먼트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</a:p>
          <a:p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en-US" sz="12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컴포넌트에서 동적인 값을 </a:t>
            </a:r>
            <a:r>
              <a:rPr lang="en-US" altLang="ko-KR" sz="12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state(</a:t>
            </a:r>
            <a:r>
              <a:rPr lang="ko-KR" altLang="en-US" sz="12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1200" b="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부른다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D4E9-4C25-4827-AE69-90BFAF243E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3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Hook</a:t>
            </a:r>
            <a:r>
              <a:rPr lang="ko-KR" altLang="en-US" dirty="0"/>
              <a:t>들이 자주 호출 됐을 시에는 커스텀 훅으로 관리하는 게 편하다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5D4E9-4C25-4827-AE69-90BFAF243E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15C61-F8FD-A487-38DA-7810BF6D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34476-8B3F-E0F1-2C50-30708D6E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72333-67EB-F24F-9B43-5AB3353D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56AC0-5629-3C9B-B45D-54EF73B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61BB4-338D-0F72-6A6D-89B391AC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DFAC-4109-D201-3633-94B0121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754875-5391-51F2-8791-7870858F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062A8-7FA7-DB94-5794-8FA03354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4464-C4A7-D0D2-93D0-B2C0E6C4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CB04-8377-8671-BF94-324D885C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C4513-AA23-769B-236F-57EFC2127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0B434-615D-FBE5-0B0B-AC3A0117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02D6F-2750-07AD-A37D-DB1528C0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640D0-565B-6ABC-0AB0-BA175A97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485CF-92CE-56D2-8389-45F09CF3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E63F5-DDEB-60C7-C0AE-7D376A0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6809B-CF1F-88AA-F289-B31D9AA6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201AA-90E7-09A7-293F-F8D942C7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E3BD3-CF8C-4CD4-1816-BF9C27B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178E1-9466-50CF-C097-D21F01D1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2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D452-A41F-62AF-856D-9802600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205E3-7E42-B83F-A4CE-2EEA102B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C21A7-CF20-94E0-248D-13325C32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80E9-F7EF-A8A3-2007-DA198AEB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8F03C-C1E8-1B38-20A3-7A5F2753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4EB87-595A-B4E0-6EA1-9C02E0F4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1C5A5-0105-4BB3-4DA9-A3EA03EC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B050E-0C93-8EC0-6870-21ADEB97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56939-C1F0-2C80-AECF-B4B945D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905D-34E5-6AE8-DF8B-07AD06AE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77A85-4543-DE87-6665-E15304F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E95B2-DC55-F960-843F-CC6C89A7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BFCDC-D317-0720-0373-DB72AA9D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52A643-5A3F-0CBA-70FD-CBF1C2F9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914F92-67FD-FABE-8424-1F4E64F93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2632A-16C9-4035-B861-617BEB734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826E1D-C4C6-260C-BA60-88F226F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CCACBB-1B86-91D8-C731-307E8A9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48B300-7275-3492-666A-8006BF26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0CF8-CCEA-0A35-E0E9-856FE6C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E5236-B8AC-0FF4-AD32-D440D961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39D9C-1FC7-D600-DADA-C878E686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A4289-D8F8-A738-FA26-E976F17C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09A4F-F01A-825E-0C74-D48A5DF6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36B914-7EF1-BD4F-5486-71BDE917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C8A72-353C-105D-ABE1-C82DC92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03052-DB9C-9EA2-D420-169B880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71029-7666-2997-DBEC-3D01A6D1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5A49B-364D-B21B-7FF8-7FD30DA2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D4F85-F6B0-FB99-0C67-5AC8CD5C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A5DDD-2EC7-1B21-DC44-2EE4679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90F79-0C27-CBC2-A9F8-CABB538C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4C3E-3C12-52C3-913F-02D39682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E902F-DEB1-51CF-3498-D84018254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3EF89-1919-05DA-5B65-90CEBA67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977F3-F2A7-37A7-6322-7465741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4EEC1-B11C-CD10-9E3D-A635A22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97797-715E-9F59-1496-886500AA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533D5D-7E45-2FA4-D52F-35FFDA45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F6754-6A2B-4637-342F-7FE46426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74806-0201-8D47-2752-CA5D6F713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192A-8130-42F9-A6B9-3241539BC21E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AA197-3BFC-D07E-0FF9-909FFBBF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AD8C0-8A11-8CD4-A258-25C5192E3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ECC6-BC56-4D65-9664-7645BA304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E9FC2-A2E5-AFE6-6C2A-F0D12C4A9ECE}"/>
              </a:ext>
            </a:extLst>
          </p:cNvPr>
          <p:cNvSpPr txBox="1"/>
          <p:nvPr/>
        </p:nvSpPr>
        <p:spPr>
          <a:xfrm>
            <a:off x="658258" y="748439"/>
            <a:ext cx="6097836" cy="455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4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리액트를</a:t>
            </a:r>
            <a:r>
              <a:rPr lang="ko-KR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쓰는 이유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DE99-2D5A-2B66-0BE8-15B90A5F4E87}"/>
              </a:ext>
            </a:extLst>
          </p:cNvPr>
          <p:cNvSpPr txBox="1"/>
          <p:nvPr/>
        </p:nvSpPr>
        <p:spPr>
          <a:xfrm>
            <a:off x="1098933" y="1474297"/>
            <a:ext cx="9576412" cy="246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JSX, Babel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인해서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React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 하나로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element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render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 가능</a:t>
            </a:r>
          </a:p>
          <a:p>
            <a:pPr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바닐라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경우 화면에 변경이 생기면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Element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다시 그림</a:t>
            </a:r>
          </a:p>
          <a:p>
            <a:pPr algn="just" latinLnBrk="1">
              <a:lnSpc>
                <a:spcPct val="250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but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React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2000" b="1" kern="1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변경된 부분만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다시 그림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!!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5DB80-6318-37F7-A2C0-26E7C5B49D59}"/>
              </a:ext>
            </a:extLst>
          </p:cNvPr>
          <p:cNvSpPr txBox="1"/>
          <p:nvPr/>
        </p:nvSpPr>
        <p:spPr>
          <a:xfrm>
            <a:off x="614190" y="504895"/>
            <a:ext cx="6097836" cy="105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변경된 부분만 다시 그리는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MVC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동작 원리 알아보자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61C0-B23A-8069-DAD1-AF1B0F1E4B46}"/>
              </a:ext>
            </a:extLst>
          </p:cNvPr>
          <p:cNvSpPr txBox="1"/>
          <p:nvPr/>
        </p:nvSpPr>
        <p:spPr>
          <a:xfrm>
            <a:off x="988762" y="1908584"/>
            <a:ext cx="8595913" cy="152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리액트는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virtual DOM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이용하는데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virtual DOM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최근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virtual DOM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비교해서 바뀐 부분을 파악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해서 바뀐 부분만 변경한다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(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재조정 알고리즘을 통해서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DDAB0-7337-217A-A86A-B646A877AD4A}"/>
              </a:ext>
            </a:extLst>
          </p:cNvPr>
          <p:cNvSpPr txBox="1"/>
          <p:nvPr/>
        </p:nvSpPr>
        <p:spPr>
          <a:xfrm>
            <a:off x="1098932" y="4982622"/>
            <a:ext cx="10479795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 알고리즘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있는데 가볍게 살펴보자면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element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타입이 변하면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 그리는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거로 판단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element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타입이 같다면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먼저 비교하고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props(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비교해서 변경사항을 반영한다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9302A2E-B66A-A48F-83D2-62D5D09FF7A5}"/>
              </a:ext>
            </a:extLst>
          </p:cNvPr>
          <p:cNvCxnSpPr>
            <a:cxnSpLocks/>
          </p:cNvCxnSpPr>
          <p:nvPr/>
        </p:nvCxnSpPr>
        <p:spPr>
          <a:xfrm rot="5400000">
            <a:off x="3190072" y="3532548"/>
            <a:ext cx="1552003" cy="13220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1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7E95D-3FE1-DAE7-1904-20DBEC3AC33B}"/>
              </a:ext>
            </a:extLst>
          </p:cNvPr>
          <p:cNvSpPr txBox="1"/>
          <p:nvPr/>
        </p:nvSpPr>
        <p:spPr>
          <a:xfrm>
            <a:off x="669274" y="539119"/>
            <a:ext cx="6097836" cy="5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ko-KR" sz="2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ko-KR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관련 문법 및 예</a:t>
            </a:r>
            <a:r>
              <a:rPr lang="ko-KR" altLang="en-US" sz="2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</a:t>
            </a:r>
            <a:endParaRPr lang="ko-KR" altLang="ko-KR" sz="2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610EB-B61E-D690-244A-3D51DC256E36}"/>
              </a:ext>
            </a:extLst>
          </p:cNvPr>
          <p:cNvSpPr txBox="1"/>
          <p:nvPr/>
        </p:nvSpPr>
        <p:spPr>
          <a:xfrm>
            <a:off x="1512201" y="2352981"/>
            <a:ext cx="11104178" cy="1328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리액트에서는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Hook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이용하면 함수형 컴포넌트에서도 상태 관리를 할 수 있게 되었고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컴포넌트의 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생명 주기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맞춰 특정 작업을 수행할 수 있다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B7C0B-6685-8671-BA7E-117C7EAE76B5}"/>
              </a:ext>
            </a:extLst>
          </p:cNvPr>
          <p:cNvSpPr txBox="1"/>
          <p:nvPr/>
        </p:nvSpPr>
        <p:spPr>
          <a:xfrm>
            <a:off x="1192161" y="1473429"/>
            <a:ext cx="6160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-Hook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232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0537C-F2D1-25C4-0A0D-24DA28D30C2D}"/>
              </a:ext>
            </a:extLst>
          </p:cNvPr>
          <p:cNvSpPr txBox="1"/>
          <p:nvPr/>
        </p:nvSpPr>
        <p:spPr>
          <a:xfrm>
            <a:off x="1112151" y="1290549"/>
            <a:ext cx="6160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useState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0A4E0-1868-ECA5-C714-70860CB961E6}"/>
              </a:ext>
            </a:extLst>
          </p:cNvPr>
          <p:cNvSpPr txBox="1"/>
          <p:nvPr/>
        </p:nvSpPr>
        <p:spPr>
          <a:xfrm>
            <a:off x="773061" y="539979"/>
            <a:ext cx="6160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자주 쓰는 </a:t>
            </a:r>
            <a:r>
              <a:rPr lang="en-US" altLang="ko-KR" sz="2400" b="1" dirty="0"/>
              <a:t>Hook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D57DD-F7B5-991D-D428-C492A73A8AB7}"/>
              </a:ext>
            </a:extLst>
          </p:cNvPr>
          <p:cNvSpPr txBox="1"/>
          <p:nvPr/>
        </p:nvSpPr>
        <p:spPr>
          <a:xfrm>
            <a:off x="1512201" y="2041119"/>
            <a:ext cx="10374999" cy="162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컴포넌트에서 동적인 값을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state(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부른다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Hooks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이용해서 함수형 컴포넌트에서도 상태를 관리할 수 있는데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중 </a:t>
            </a:r>
            <a:r>
              <a:rPr lang="en-US" altLang="ko-KR" sz="20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useState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)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통해서 함수형 컴포넌트에서도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state(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관리할 수 있다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279B9-780D-9B9C-4433-95390B76A97D}"/>
              </a:ext>
            </a:extLst>
          </p:cNvPr>
          <p:cNvSpPr txBox="1"/>
          <p:nvPr/>
        </p:nvSpPr>
        <p:spPr>
          <a:xfrm>
            <a:off x="1287411" y="4354123"/>
            <a:ext cx="10374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const [</a:t>
            </a:r>
            <a:r>
              <a:rPr lang="ko-KR" altLang="en-US" dirty="0"/>
              <a:t>현재 상태 값 저장 변수</a:t>
            </a:r>
            <a:r>
              <a:rPr lang="en-US" altLang="ko-KR" dirty="0"/>
              <a:t>, </a:t>
            </a:r>
            <a:r>
              <a:rPr lang="ko-KR" altLang="en-US" dirty="0"/>
              <a:t>상태 값 갱신 </a:t>
            </a:r>
            <a:r>
              <a:rPr lang="en-US" altLang="ko-KR" dirty="0"/>
              <a:t>Setter</a:t>
            </a:r>
            <a:r>
              <a:rPr lang="ko-KR" altLang="en-US" dirty="0"/>
              <a:t>함수</a:t>
            </a:r>
            <a:r>
              <a:rPr lang="en-US" altLang="ko-KR" dirty="0"/>
              <a:t>]=</a:t>
            </a:r>
            <a:r>
              <a:rPr lang="en-US" altLang="ko-KR" dirty="0" err="1">
                <a:solidFill>
                  <a:srgbClr val="C00000"/>
                </a:solidFill>
              </a:rPr>
              <a:t>useState</a:t>
            </a:r>
            <a:r>
              <a:rPr lang="en-US" altLang="ko-KR" dirty="0"/>
              <a:t>(</a:t>
            </a:r>
            <a:r>
              <a:rPr lang="ko-KR" altLang="en-US" dirty="0"/>
              <a:t>상태 초기 값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2524A-BAF5-57CB-C22C-0171105FC6C7}"/>
              </a:ext>
            </a:extLst>
          </p:cNvPr>
          <p:cNvSpPr txBox="1"/>
          <p:nvPr/>
        </p:nvSpPr>
        <p:spPr>
          <a:xfrm>
            <a:off x="1287410" y="3892459"/>
            <a:ext cx="10374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사용 구조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73897-2CF3-C532-4C38-D150F7CCC579}"/>
              </a:ext>
            </a:extLst>
          </p:cNvPr>
          <p:cNvSpPr txBox="1"/>
          <p:nvPr/>
        </p:nvSpPr>
        <p:spPr>
          <a:xfrm>
            <a:off x="1112151" y="5182618"/>
            <a:ext cx="6160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en-US" altLang="ko-KR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useEffect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C90E7-9564-1EE6-733D-574ECB82F5FB}"/>
              </a:ext>
            </a:extLst>
          </p:cNvPr>
          <p:cNvSpPr txBox="1"/>
          <p:nvPr/>
        </p:nvSpPr>
        <p:spPr>
          <a:xfrm>
            <a:off x="1476004" y="5567451"/>
            <a:ext cx="9997809" cy="60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컴포넌트가 렌더링 될 때마다 특정 작업을 실행할 수 있도록 하는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Hook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BC372A-9266-4238-2187-C79D74629BB6}"/>
              </a:ext>
            </a:extLst>
          </p:cNvPr>
          <p:cNvSpPr txBox="1"/>
          <p:nvPr/>
        </p:nvSpPr>
        <p:spPr>
          <a:xfrm>
            <a:off x="773061" y="539979"/>
            <a:ext cx="6160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JSX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Babel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65EAE-FE70-21C8-C647-9C2972CB4026}"/>
              </a:ext>
            </a:extLst>
          </p:cNvPr>
          <p:cNvSpPr txBox="1"/>
          <p:nvPr/>
        </p:nvSpPr>
        <p:spPr>
          <a:xfrm>
            <a:off x="1358035" y="1362343"/>
            <a:ext cx="9821227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JSX</a:t>
            </a:r>
            <a:r>
              <a:rPr lang="ko-KR" altLang="en-US" sz="2000" dirty="0"/>
              <a:t>는 </a:t>
            </a:r>
            <a:r>
              <a:rPr lang="en-US" altLang="ko-KR" sz="2000" dirty="0"/>
              <a:t>JS</a:t>
            </a:r>
            <a:r>
              <a:rPr lang="ko-KR" altLang="en-US" sz="2000" dirty="0"/>
              <a:t>으로 </a:t>
            </a:r>
            <a:r>
              <a:rPr lang="en-US" altLang="ko-KR" sz="2000" dirty="0"/>
              <a:t>HTML</a:t>
            </a:r>
            <a:r>
              <a:rPr lang="ko-KR" altLang="en-US" sz="2000" dirty="0"/>
              <a:t>형식으로 작성 가능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Babel</a:t>
            </a:r>
            <a:r>
              <a:rPr lang="ko-KR" altLang="en-US" sz="2000" dirty="0"/>
              <a:t>은 </a:t>
            </a:r>
            <a:r>
              <a:rPr lang="en-US" altLang="ko-KR" sz="2000" dirty="0"/>
              <a:t>JSX</a:t>
            </a:r>
            <a:r>
              <a:rPr lang="ko-KR" altLang="en-US" sz="2000" dirty="0"/>
              <a:t>로 적은 코드를 브라우저가 이해할 수 있는 형태로 변환 </a:t>
            </a:r>
            <a:r>
              <a:rPr lang="en-US" altLang="ko-KR" sz="2000" dirty="0"/>
              <a:t>(</a:t>
            </a:r>
            <a:r>
              <a:rPr lang="ko-KR" altLang="en-US" sz="2000" dirty="0"/>
              <a:t>컴파일러</a:t>
            </a:r>
            <a:r>
              <a:rPr lang="en-US" altLang="ko-KR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F2B9-88E0-C7FC-BCCD-FB1B4AAA4144}"/>
              </a:ext>
            </a:extLst>
          </p:cNvPr>
          <p:cNvSpPr txBox="1"/>
          <p:nvPr/>
        </p:nvSpPr>
        <p:spPr>
          <a:xfrm>
            <a:off x="1626782" y="3197386"/>
            <a:ext cx="7485321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const </a:t>
            </a:r>
            <a:r>
              <a:rPr lang="en-US" altLang="ko-KR" sz="2000" dirty="0" err="1"/>
              <a:t>titleClassName</a:t>
            </a:r>
            <a:r>
              <a:rPr lang="en-US" altLang="ko-KR" sz="2000" dirty="0"/>
              <a:t> = “title”;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const element = &lt;h1 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={</a:t>
            </a:r>
            <a:r>
              <a:rPr lang="en-US" altLang="ko-KR" sz="2000" dirty="0" err="1"/>
              <a:t>titleClassName</a:t>
            </a:r>
            <a:r>
              <a:rPr lang="en-US" altLang="ko-KR" sz="2000" dirty="0"/>
              <a:t>}&gt;{text}&lt;/h1&gt;;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44903-7D72-B054-BE8C-8A4D16D231E9}"/>
              </a:ext>
            </a:extLst>
          </p:cNvPr>
          <p:cNvSpPr txBox="1"/>
          <p:nvPr/>
        </p:nvSpPr>
        <p:spPr>
          <a:xfrm>
            <a:off x="2089770" y="4549505"/>
            <a:ext cx="830429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JS</a:t>
            </a:r>
            <a:r>
              <a:rPr lang="ko-KR" altLang="en-US" dirty="0"/>
              <a:t>에서도 </a:t>
            </a:r>
            <a:r>
              <a:rPr lang="en-US" altLang="ko-KR" dirty="0"/>
              <a:t>HTML</a:t>
            </a:r>
            <a:r>
              <a:rPr lang="ko-KR" altLang="en-US" dirty="0"/>
              <a:t>처럼 태그를 붙일 수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변수를 </a:t>
            </a:r>
            <a:r>
              <a:rPr lang="en-US" altLang="ko-KR" dirty="0"/>
              <a:t>HTML</a:t>
            </a:r>
            <a:r>
              <a:rPr lang="ko-KR" altLang="en-US" dirty="0"/>
              <a:t>에 넣는 것 처럼 사용도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332</Words>
  <Application>Microsoft Office PowerPoint</Application>
  <PresentationFormat>와이드스크린</PresentationFormat>
  <Paragraphs>40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gptjs0111@naver.com</dc:creator>
  <cp:lastModifiedBy>gptjs0111@naver.com</cp:lastModifiedBy>
  <cp:revision>3</cp:revision>
  <dcterms:created xsi:type="dcterms:W3CDTF">2022-10-03T23:04:49Z</dcterms:created>
  <dcterms:modified xsi:type="dcterms:W3CDTF">2022-10-05T04:39:15Z</dcterms:modified>
</cp:coreProperties>
</file>