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68" r:id="rId2"/>
    <p:sldId id="267" r:id="rId3"/>
    <p:sldId id="305" r:id="rId4"/>
    <p:sldId id="306" r:id="rId5"/>
    <p:sldId id="307" r:id="rId6"/>
    <p:sldId id="308" r:id="rId7"/>
    <p:sldId id="310" r:id="rId8"/>
    <p:sldId id="309" r:id="rId9"/>
    <p:sldId id="317" r:id="rId10"/>
    <p:sldId id="316" r:id="rId11"/>
    <p:sldId id="315" r:id="rId12"/>
    <p:sldId id="318" r:id="rId13"/>
    <p:sldId id="319" r:id="rId14"/>
    <p:sldId id="335" r:id="rId15"/>
    <p:sldId id="311" r:id="rId16"/>
    <p:sldId id="320" r:id="rId17"/>
    <p:sldId id="322" r:id="rId18"/>
    <p:sldId id="321" r:id="rId19"/>
    <p:sldId id="312" r:id="rId20"/>
    <p:sldId id="336" r:id="rId21"/>
    <p:sldId id="323" r:id="rId22"/>
    <p:sldId id="337" r:id="rId23"/>
    <p:sldId id="324" r:id="rId24"/>
    <p:sldId id="342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40" r:id="rId34"/>
    <p:sldId id="339" r:id="rId35"/>
    <p:sldId id="333" r:id="rId36"/>
    <p:sldId id="269" r:id="rId37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53B57"/>
    <a:srgbClr val="323232"/>
    <a:srgbClr val="467DC3"/>
    <a:srgbClr val="646464"/>
    <a:srgbClr val="FEC636"/>
    <a:srgbClr val="4182B8"/>
    <a:srgbClr val="4678C8"/>
    <a:srgbClr val="505050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80986" autoAdjust="0"/>
  </p:normalViewPr>
  <p:slideViewPr>
    <p:cSldViewPr snapToGrid="0">
      <p:cViewPr varScale="1">
        <p:scale>
          <a:sx n="93" d="100"/>
          <a:sy n="93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A3DE-5D91-4630-B0B9-AEA2C880C73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410DE0-A84D-4780-9929-9687D4D35E1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gm:t>
    </dgm:pt>
    <dgm:pt modelId="{6BB98D2B-8CC0-4DBE-8D87-5A33217A9E14}" type="parTrans" cxnId="{B6191F28-5289-4445-A4D8-FA45830D89A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E9780906-BAFE-418C-AC3E-70E9815F964A}" type="sibTrans" cxnId="{B6191F28-5289-4445-A4D8-FA45830D89A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0881EEF-62F2-48EC-9234-B24268308FB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EF76278-B406-49D6-9071-D0992F562C2F}" type="parTrans" cxnId="{943AB0D3-0BF2-4FA1-B558-709A4F7ED47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D968D80-193D-40CA-AD3C-A8B1F709EFF8}" type="sibTrans" cxnId="{943AB0D3-0BF2-4FA1-B558-709A4F7ED47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722F2FA-74F7-4D53-BF73-A4945A110299}">
      <dgm:prSet phldrT="[텍스트]" custT="1"/>
      <dgm:spPr>
        <a:solidFill>
          <a:srgbClr val="F53B57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gm:t>
    </dgm:pt>
    <dgm:pt modelId="{EBF06281-75F0-4B7E-BF99-2512B55F8CA6}" type="parTrans" cxnId="{3B79A987-133B-4F1B-83D3-1B0918753589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587FAAEC-FE0C-4F27-B6B3-B767BBF8B4AD}" type="sibTrans" cxnId="{3B79A987-133B-4F1B-83D3-1B0918753589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5144A74-3352-49BE-8F1D-E49A974502D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gm:t>
    </dgm:pt>
    <dgm:pt modelId="{EEB4483D-F333-4109-935A-2097195A1673}" type="parTrans" cxnId="{637979AB-0178-42E0-92AF-19519FE5EE51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9CC25B7-8F4A-4601-88F7-DC3DCA88F5B4}" type="sibTrans" cxnId="{637979AB-0178-42E0-92AF-19519FE5EE51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7D5B27FC-897C-4EDC-BADE-F44B5AFE3983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gm:t>
    </dgm:pt>
    <dgm:pt modelId="{AAF1F7AE-71B3-4E02-8934-501D6853DA73}" type="parTrans" cxnId="{6B56703E-B76D-49D1-B9A7-1A9178D1B296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37BBF3D3-9AA1-4D01-9AD1-23B3B39805A1}" type="sibTrans" cxnId="{6B56703E-B76D-49D1-B9A7-1A9178D1B296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6B18F306-1F5E-46E6-BDBD-45797A74DDCF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gm:t>
    </dgm:pt>
    <dgm:pt modelId="{F75418FF-3AF0-4473-98FE-A59E093C4FEC}" type="parTrans" cxnId="{D75628E4-F439-4C1F-A77E-55BC5E973D8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C04B7B8D-7B9B-48EF-8981-592FE0B9566D}" type="sibTrans" cxnId="{D75628E4-F439-4C1F-A77E-55BC5E973D87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99482AD3-F4D8-40D5-89BE-9E9BCF982885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gm:t>
    </dgm:pt>
    <dgm:pt modelId="{CEC0E692-93C9-4B8E-A788-E80FB2423A7E}" type="parTrans" cxnId="{A292F034-3DE9-4E4C-821B-680FD8685D63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FEF7014F-D336-4C92-AC26-DEAA689C473D}" type="sibTrans" cxnId="{A292F034-3DE9-4E4C-821B-680FD8685D63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8265850-3C17-4F3D-9180-0279CD022302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gm:t>
    </dgm:pt>
    <dgm:pt modelId="{A1130969-2F43-425B-BF81-89AD77A37833}" type="parTrans" cxnId="{F9A2D8B1-3ACC-427F-9C0A-A36F2F51BA80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18653E05-DB72-4F17-B8C8-ED5560A64AE6}" type="sibTrans" cxnId="{F9A2D8B1-3ACC-427F-9C0A-A36F2F51BA80}">
      <dgm:prSet/>
      <dgm:spPr>
        <a:solidFill>
          <a:srgbClr val="FFC636"/>
        </a:solidFill>
      </dgm:spPr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B9A4BE42-FCBB-405B-85DA-F02FDD751004}">
      <dgm:prSet phldrT="[텍스트]" custT="1"/>
      <dgm:spPr>
        <a:solidFill>
          <a:srgbClr val="467DC3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gm:t>
    </dgm:pt>
    <dgm:pt modelId="{339D62E2-3673-4E10-99B7-8CA7E8BDB371}" type="par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8CAE1921-326A-4D73-88F5-B231714E530F}" type="sibTrans" cxnId="{E8A36CFB-3F5E-4AE2-80B6-16296FBD127D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10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gm:t>
    </dgm:pt>
    <dgm:pt modelId="{0B368282-BBDC-4D83-B116-6EDC5D59852F}" type="pres">
      <dgm:prSet presAssocID="{5E74A3DE-5D91-4630-B0B9-AEA2C880C734}" presName="Name0" presStyleCnt="0">
        <dgm:presLayoutVars>
          <dgm:dir/>
          <dgm:resizeHandles/>
        </dgm:presLayoutVars>
      </dgm:prSet>
      <dgm:spPr/>
    </dgm:pt>
    <dgm:pt modelId="{B4E6E67D-DB16-457E-AD3D-FEDE76130205}" type="pres">
      <dgm:prSet presAssocID="{8A410DE0-A84D-4780-9929-9687D4D35E14}" presName="compNode" presStyleCnt="0"/>
      <dgm:spPr/>
    </dgm:pt>
    <dgm:pt modelId="{0E3D47E2-D2D7-4A17-997D-2CD70B07FC6F}" type="pres">
      <dgm:prSet presAssocID="{8A410DE0-A84D-4780-9929-9687D4D35E14}" presName="dummyConnPt" presStyleCnt="0"/>
      <dgm:spPr/>
    </dgm:pt>
    <dgm:pt modelId="{182DAB28-F5BC-40F4-B594-AF1B800D8BDD}" type="pres">
      <dgm:prSet presAssocID="{8A410DE0-A84D-4780-9929-9687D4D35E14}" presName="node" presStyleLbl="node1" presStyleIdx="0" presStyleCnt="9">
        <dgm:presLayoutVars>
          <dgm:bulletEnabled val="1"/>
        </dgm:presLayoutVars>
      </dgm:prSet>
      <dgm:spPr/>
    </dgm:pt>
    <dgm:pt modelId="{B475E1B2-53E2-425E-8491-B8E1A9003B05}" type="pres">
      <dgm:prSet presAssocID="{E9780906-BAFE-418C-AC3E-70E9815F964A}" presName="sibTrans" presStyleLbl="bgSibTrans2D1" presStyleIdx="0" presStyleCnt="8"/>
      <dgm:spPr/>
    </dgm:pt>
    <dgm:pt modelId="{BE24EBA6-9CF5-48A1-93F9-5684F6DBCC29}" type="pres">
      <dgm:prSet presAssocID="{90881EEF-62F2-48EC-9234-B24268308FB3}" presName="compNode" presStyleCnt="0"/>
      <dgm:spPr/>
    </dgm:pt>
    <dgm:pt modelId="{0B7B34A0-9B5A-4AE6-846F-2437CCA309E9}" type="pres">
      <dgm:prSet presAssocID="{90881EEF-62F2-48EC-9234-B24268308FB3}" presName="dummyConnPt" presStyleCnt="0"/>
      <dgm:spPr/>
    </dgm:pt>
    <dgm:pt modelId="{10297F34-24B3-4511-9F30-39CE7B2325BE}" type="pres">
      <dgm:prSet presAssocID="{90881EEF-62F2-48EC-9234-B24268308FB3}" presName="node" presStyleLbl="node1" presStyleIdx="1" presStyleCnt="9">
        <dgm:presLayoutVars>
          <dgm:bulletEnabled val="1"/>
        </dgm:presLayoutVars>
      </dgm:prSet>
      <dgm:spPr/>
    </dgm:pt>
    <dgm:pt modelId="{F6783476-7880-486F-8A19-AD6443E17613}" type="pres">
      <dgm:prSet presAssocID="{1D968D80-193D-40CA-AD3C-A8B1F709EFF8}" presName="sibTrans" presStyleLbl="bgSibTrans2D1" presStyleIdx="1" presStyleCnt="8"/>
      <dgm:spPr/>
    </dgm:pt>
    <dgm:pt modelId="{D72B5373-A70A-4F57-932C-FD4F8BEA4725}" type="pres">
      <dgm:prSet presAssocID="{F722F2FA-74F7-4D53-BF73-A4945A110299}" presName="compNode" presStyleCnt="0"/>
      <dgm:spPr/>
    </dgm:pt>
    <dgm:pt modelId="{74858765-6FDA-45C5-A900-BE9F18AC2D19}" type="pres">
      <dgm:prSet presAssocID="{F722F2FA-74F7-4D53-BF73-A4945A110299}" presName="dummyConnPt" presStyleCnt="0"/>
      <dgm:spPr/>
    </dgm:pt>
    <dgm:pt modelId="{BFD54A3B-C5C9-44D9-9DA8-F15694E07945}" type="pres">
      <dgm:prSet presAssocID="{F722F2FA-74F7-4D53-BF73-A4945A110299}" presName="node" presStyleLbl="node1" presStyleIdx="2" presStyleCnt="9">
        <dgm:presLayoutVars>
          <dgm:bulletEnabled val="1"/>
        </dgm:presLayoutVars>
      </dgm:prSet>
      <dgm:spPr/>
    </dgm:pt>
    <dgm:pt modelId="{FF02386F-5F8F-479D-AF0C-E020BA62C1E9}" type="pres">
      <dgm:prSet presAssocID="{587FAAEC-FE0C-4F27-B6B3-B767BBF8B4AD}" presName="sibTrans" presStyleLbl="bgSibTrans2D1" presStyleIdx="2" presStyleCnt="8"/>
      <dgm:spPr/>
    </dgm:pt>
    <dgm:pt modelId="{192E86E1-FBDF-496F-8996-C40C85AE8ACD}" type="pres">
      <dgm:prSet presAssocID="{15144A74-3352-49BE-8F1D-E49A974502D5}" presName="compNode" presStyleCnt="0"/>
      <dgm:spPr/>
    </dgm:pt>
    <dgm:pt modelId="{53E7CE2D-84F3-4D00-8677-E42A0D483039}" type="pres">
      <dgm:prSet presAssocID="{15144A74-3352-49BE-8F1D-E49A974502D5}" presName="dummyConnPt" presStyleCnt="0"/>
      <dgm:spPr/>
    </dgm:pt>
    <dgm:pt modelId="{0A9D7BE3-835A-4D38-BDA2-DD3176B48E84}" type="pres">
      <dgm:prSet presAssocID="{15144A74-3352-49BE-8F1D-E49A974502D5}" presName="node" presStyleLbl="node1" presStyleIdx="3" presStyleCnt="9">
        <dgm:presLayoutVars>
          <dgm:bulletEnabled val="1"/>
        </dgm:presLayoutVars>
      </dgm:prSet>
      <dgm:spPr/>
    </dgm:pt>
    <dgm:pt modelId="{0D2E48E3-A5A9-4502-8785-8E281174EFAE}" type="pres">
      <dgm:prSet presAssocID="{89CC25B7-8F4A-4601-88F7-DC3DCA88F5B4}" presName="sibTrans" presStyleLbl="bgSibTrans2D1" presStyleIdx="3" presStyleCnt="8"/>
      <dgm:spPr/>
    </dgm:pt>
    <dgm:pt modelId="{C02CE34E-326A-4719-91D3-50A7EA8AD653}" type="pres">
      <dgm:prSet presAssocID="{7D5B27FC-897C-4EDC-BADE-F44B5AFE3983}" presName="compNode" presStyleCnt="0"/>
      <dgm:spPr/>
    </dgm:pt>
    <dgm:pt modelId="{FF54EDA2-45A1-458C-BDFA-2D382F84F787}" type="pres">
      <dgm:prSet presAssocID="{7D5B27FC-897C-4EDC-BADE-F44B5AFE3983}" presName="dummyConnPt" presStyleCnt="0"/>
      <dgm:spPr/>
    </dgm:pt>
    <dgm:pt modelId="{D0139562-E026-4A60-97CA-63FAA81D076B}" type="pres">
      <dgm:prSet presAssocID="{7D5B27FC-897C-4EDC-BADE-F44B5AFE3983}" presName="node" presStyleLbl="node1" presStyleIdx="4" presStyleCnt="9">
        <dgm:presLayoutVars>
          <dgm:bulletEnabled val="1"/>
        </dgm:presLayoutVars>
      </dgm:prSet>
      <dgm:spPr/>
    </dgm:pt>
    <dgm:pt modelId="{D273A848-8F4D-4694-B756-1CCB40FE6C6F}" type="pres">
      <dgm:prSet presAssocID="{37BBF3D3-9AA1-4D01-9AD1-23B3B39805A1}" presName="sibTrans" presStyleLbl="bgSibTrans2D1" presStyleIdx="4" presStyleCnt="8"/>
      <dgm:spPr/>
    </dgm:pt>
    <dgm:pt modelId="{CF47440B-16F1-4C1F-974A-AE34EA9D8648}" type="pres">
      <dgm:prSet presAssocID="{6B18F306-1F5E-46E6-BDBD-45797A74DDCF}" presName="compNode" presStyleCnt="0"/>
      <dgm:spPr/>
    </dgm:pt>
    <dgm:pt modelId="{A86E2FBF-7A28-4CBB-A840-9781531C13BD}" type="pres">
      <dgm:prSet presAssocID="{6B18F306-1F5E-46E6-BDBD-45797A74DDCF}" presName="dummyConnPt" presStyleCnt="0"/>
      <dgm:spPr/>
    </dgm:pt>
    <dgm:pt modelId="{A95C35A5-6565-4F73-8043-DB2BB05DDE74}" type="pres">
      <dgm:prSet presAssocID="{6B18F306-1F5E-46E6-BDBD-45797A74DDCF}" presName="node" presStyleLbl="node1" presStyleIdx="5" presStyleCnt="9">
        <dgm:presLayoutVars>
          <dgm:bulletEnabled val="1"/>
        </dgm:presLayoutVars>
      </dgm:prSet>
      <dgm:spPr/>
    </dgm:pt>
    <dgm:pt modelId="{2652D94E-617B-46C8-B1F4-764B0720A550}" type="pres">
      <dgm:prSet presAssocID="{C04B7B8D-7B9B-48EF-8981-592FE0B9566D}" presName="sibTrans" presStyleLbl="bgSibTrans2D1" presStyleIdx="5" presStyleCnt="8"/>
      <dgm:spPr/>
    </dgm:pt>
    <dgm:pt modelId="{B47ADD0B-C4AD-4093-A022-516E07186255}" type="pres">
      <dgm:prSet presAssocID="{99482AD3-F4D8-40D5-89BE-9E9BCF982885}" presName="compNode" presStyleCnt="0"/>
      <dgm:spPr/>
    </dgm:pt>
    <dgm:pt modelId="{4579C124-E9A6-4084-A0AD-2666E45DBD41}" type="pres">
      <dgm:prSet presAssocID="{99482AD3-F4D8-40D5-89BE-9E9BCF982885}" presName="dummyConnPt" presStyleCnt="0"/>
      <dgm:spPr/>
    </dgm:pt>
    <dgm:pt modelId="{DEA29A96-92EF-4627-8F1E-862EB12CFF3E}" type="pres">
      <dgm:prSet presAssocID="{99482AD3-F4D8-40D5-89BE-9E9BCF982885}" presName="node" presStyleLbl="node1" presStyleIdx="6" presStyleCnt="9">
        <dgm:presLayoutVars>
          <dgm:bulletEnabled val="1"/>
        </dgm:presLayoutVars>
      </dgm:prSet>
      <dgm:spPr/>
    </dgm:pt>
    <dgm:pt modelId="{BF9F290A-A73D-496E-9001-510347B3CDBC}" type="pres">
      <dgm:prSet presAssocID="{FEF7014F-D336-4C92-AC26-DEAA689C473D}" presName="sibTrans" presStyleLbl="bgSibTrans2D1" presStyleIdx="6" presStyleCnt="8"/>
      <dgm:spPr/>
    </dgm:pt>
    <dgm:pt modelId="{1F8D2914-CABB-4617-9F22-91D778123576}" type="pres">
      <dgm:prSet presAssocID="{08265850-3C17-4F3D-9180-0279CD022302}" presName="compNode" presStyleCnt="0"/>
      <dgm:spPr/>
    </dgm:pt>
    <dgm:pt modelId="{8A14036E-6BCD-42E9-8469-302872A464F5}" type="pres">
      <dgm:prSet presAssocID="{08265850-3C17-4F3D-9180-0279CD022302}" presName="dummyConnPt" presStyleCnt="0"/>
      <dgm:spPr/>
    </dgm:pt>
    <dgm:pt modelId="{E6ED1DC6-3A15-4B3A-B750-1C92F42A857C}" type="pres">
      <dgm:prSet presAssocID="{08265850-3C17-4F3D-9180-0279CD022302}" presName="node" presStyleLbl="node1" presStyleIdx="7" presStyleCnt="9">
        <dgm:presLayoutVars>
          <dgm:bulletEnabled val="1"/>
        </dgm:presLayoutVars>
      </dgm:prSet>
      <dgm:spPr/>
    </dgm:pt>
    <dgm:pt modelId="{8E31938D-4183-44F3-8FC5-A1EA2E7DC1AB}" type="pres">
      <dgm:prSet presAssocID="{18653E05-DB72-4F17-B8C8-ED5560A64AE6}" presName="sibTrans" presStyleLbl="bgSibTrans2D1" presStyleIdx="7" presStyleCnt="8"/>
      <dgm:spPr/>
    </dgm:pt>
    <dgm:pt modelId="{1461F275-9E01-45BA-A388-B04757718FB0}" type="pres">
      <dgm:prSet presAssocID="{B9A4BE42-FCBB-405B-85DA-F02FDD751004}" presName="compNode" presStyleCnt="0"/>
      <dgm:spPr/>
    </dgm:pt>
    <dgm:pt modelId="{97BEBEEE-52AB-4614-97F8-7FF5CE79D525}" type="pres">
      <dgm:prSet presAssocID="{B9A4BE42-FCBB-405B-85DA-F02FDD751004}" presName="dummyConnPt" presStyleCnt="0"/>
      <dgm:spPr/>
    </dgm:pt>
    <dgm:pt modelId="{EFB71A2D-9BB8-4754-B8D5-8709A5F69776}" type="pres">
      <dgm:prSet presAssocID="{B9A4BE42-FCBB-405B-85DA-F02FDD751004}" presName="node" presStyleLbl="node1" presStyleIdx="8" presStyleCnt="9">
        <dgm:presLayoutVars>
          <dgm:bulletEnabled val="1"/>
        </dgm:presLayoutVars>
      </dgm:prSet>
      <dgm:spPr/>
    </dgm:pt>
  </dgm:ptLst>
  <dgm:cxnLst>
    <dgm:cxn modelId="{F6C75407-29E4-4780-99B8-00D0BDCEF89F}" type="presOf" srcId="{C04B7B8D-7B9B-48EF-8981-592FE0B9566D}" destId="{2652D94E-617B-46C8-B1F4-764B0720A550}" srcOrd="0" destOrd="0" presId="urn:microsoft.com/office/officeart/2005/8/layout/bProcess4"/>
    <dgm:cxn modelId="{9C954C1A-DE5F-4D4A-B516-D559DB77F7D7}" type="presOf" srcId="{FEF7014F-D336-4C92-AC26-DEAA689C473D}" destId="{BF9F290A-A73D-496E-9001-510347B3CDBC}" srcOrd="0" destOrd="0" presId="urn:microsoft.com/office/officeart/2005/8/layout/bProcess4"/>
    <dgm:cxn modelId="{B6191F28-5289-4445-A4D8-FA45830D89A6}" srcId="{5E74A3DE-5D91-4630-B0B9-AEA2C880C734}" destId="{8A410DE0-A84D-4780-9929-9687D4D35E14}" srcOrd="0" destOrd="0" parTransId="{6BB98D2B-8CC0-4DBE-8D87-5A33217A9E14}" sibTransId="{E9780906-BAFE-418C-AC3E-70E9815F964A}"/>
    <dgm:cxn modelId="{B9BBC731-0330-4B12-926D-9956BF1F53C8}" type="presOf" srcId="{15144A74-3352-49BE-8F1D-E49A974502D5}" destId="{0A9D7BE3-835A-4D38-BDA2-DD3176B48E84}" srcOrd="0" destOrd="0" presId="urn:microsoft.com/office/officeart/2005/8/layout/bProcess4"/>
    <dgm:cxn modelId="{A292F034-3DE9-4E4C-821B-680FD8685D63}" srcId="{5E74A3DE-5D91-4630-B0B9-AEA2C880C734}" destId="{99482AD3-F4D8-40D5-89BE-9E9BCF982885}" srcOrd="6" destOrd="0" parTransId="{CEC0E692-93C9-4B8E-A788-E80FB2423A7E}" sibTransId="{FEF7014F-D336-4C92-AC26-DEAA689C473D}"/>
    <dgm:cxn modelId="{7EF2CA37-BD72-484A-938E-66293832E77E}" type="presOf" srcId="{99482AD3-F4D8-40D5-89BE-9E9BCF982885}" destId="{DEA29A96-92EF-4627-8F1E-862EB12CFF3E}" srcOrd="0" destOrd="0" presId="urn:microsoft.com/office/officeart/2005/8/layout/bProcess4"/>
    <dgm:cxn modelId="{7A660C3A-EFEE-4DF6-A51E-158493F8A2AA}" type="presOf" srcId="{5E74A3DE-5D91-4630-B0B9-AEA2C880C734}" destId="{0B368282-BBDC-4D83-B116-6EDC5D59852F}" srcOrd="0" destOrd="0" presId="urn:microsoft.com/office/officeart/2005/8/layout/bProcess4"/>
    <dgm:cxn modelId="{6B56703E-B76D-49D1-B9A7-1A9178D1B296}" srcId="{5E74A3DE-5D91-4630-B0B9-AEA2C880C734}" destId="{7D5B27FC-897C-4EDC-BADE-F44B5AFE3983}" srcOrd="4" destOrd="0" parTransId="{AAF1F7AE-71B3-4E02-8934-501D6853DA73}" sibTransId="{37BBF3D3-9AA1-4D01-9AD1-23B3B39805A1}"/>
    <dgm:cxn modelId="{A5B5B13F-998A-4FFD-92C7-CC6673E1D074}" type="presOf" srcId="{90881EEF-62F2-48EC-9234-B24268308FB3}" destId="{10297F34-24B3-4511-9F30-39CE7B2325BE}" srcOrd="0" destOrd="0" presId="urn:microsoft.com/office/officeart/2005/8/layout/bProcess4"/>
    <dgm:cxn modelId="{D9A33244-F33B-4473-9953-742AA8FE1DBF}" type="presOf" srcId="{F722F2FA-74F7-4D53-BF73-A4945A110299}" destId="{BFD54A3B-C5C9-44D9-9DA8-F15694E07945}" srcOrd="0" destOrd="0" presId="urn:microsoft.com/office/officeart/2005/8/layout/bProcess4"/>
    <dgm:cxn modelId="{0AEC244C-7EEB-46A6-A7BF-2A5439797830}" type="presOf" srcId="{587FAAEC-FE0C-4F27-B6B3-B767BBF8B4AD}" destId="{FF02386F-5F8F-479D-AF0C-E020BA62C1E9}" srcOrd="0" destOrd="0" presId="urn:microsoft.com/office/officeart/2005/8/layout/bProcess4"/>
    <dgm:cxn modelId="{18199255-AA14-4045-B2BF-01D6A8965BEF}" type="presOf" srcId="{B9A4BE42-FCBB-405B-85DA-F02FDD751004}" destId="{EFB71A2D-9BB8-4754-B8D5-8709A5F69776}" srcOrd="0" destOrd="0" presId="urn:microsoft.com/office/officeart/2005/8/layout/bProcess4"/>
    <dgm:cxn modelId="{7DD6037D-A01E-4BFE-9E35-DE28346F6A7B}" type="presOf" srcId="{08265850-3C17-4F3D-9180-0279CD022302}" destId="{E6ED1DC6-3A15-4B3A-B750-1C92F42A857C}" srcOrd="0" destOrd="0" presId="urn:microsoft.com/office/officeart/2005/8/layout/bProcess4"/>
    <dgm:cxn modelId="{3B79A987-133B-4F1B-83D3-1B0918753589}" srcId="{5E74A3DE-5D91-4630-B0B9-AEA2C880C734}" destId="{F722F2FA-74F7-4D53-BF73-A4945A110299}" srcOrd="2" destOrd="0" parTransId="{EBF06281-75F0-4B7E-BF99-2512B55F8CA6}" sibTransId="{587FAAEC-FE0C-4F27-B6B3-B767BBF8B4AD}"/>
    <dgm:cxn modelId="{EF9B949A-BDF3-4E76-A82A-DB9F617D5E39}" type="presOf" srcId="{8A410DE0-A84D-4780-9929-9687D4D35E14}" destId="{182DAB28-F5BC-40F4-B594-AF1B800D8BDD}" srcOrd="0" destOrd="0" presId="urn:microsoft.com/office/officeart/2005/8/layout/bProcess4"/>
    <dgm:cxn modelId="{EB9D7BA8-D893-4ACB-94AF-2FDCEB02035D}" type="presOf" srcId="{6B18F306-1F5E-46E6-BDBD-45797A74DDCF}" destId="{A95C35A5-6565-4F73-8043-DB2BB05DDE74}" srcOrd="0" destOrd="0" presId="urn:microsoft.com/office/officeart/2005/8/layout/bProcess4"/>
    <dgm:cxn modelId="{637979AB-0178-42E0-92AF-19519FE5EE51}" srcId="{5E74A3DE-5D91-4630-B0B9-AEA2C880C734}" destId="{15144A74-3352-49BE-8F1D-E49A974502D5}" srcOrd="3" destOrd="0" parTransId="{EEB4483D-F333-4109-935A-2097195A1673}" sibTransId="{89CC25B7-8F4A-4601-88F7-DC3DCA88F5B4}"/>
    <dgm:cxn modelId="{F9A2D8B1-3ACC-427F-9C0A-A36F2F51BA80}" srcId="{5E74A3DE-5D91-4630-B0B9-AEA2C880C734}" destId="{08265850-3C17-4F3D-9180-0279CD022302}" srcOrd="7" destOrd="0" parTransId="{A1130969-2F43-425B-BF81-89AD77A37833}" sibTransId="{18653E05-DB72-4F17-B8C8-ED5560A64AE6}"/>
    <dgm:cxn modelId="{084DBCBA-E304-47F7-B26F-EE717A5B3968}" type="presOf" srcId="{89CC25B7-8F4A-4601-88F7-DC3DCA88F5B4}" destId="{0D2E48E3-A5A9-4502-8785-8E281174EFAE}" srcOrd="0" destOrd="0" presId="urn:microsoft.com/office/officeart/2005/8/layout/bProcess4"/>
    <dgm:cxn modelId="{B24358BC-1CBA-40EC-9850-7EFF4904D7B4}" type="presOf" srcId="{7D5B27FC-897C-4EDC-BADE-F44B5AFE3983}" destId="{D0139562-E026-4A60-97CA-63FAA81D076B}" srcOrd="0" destOrd="0" presId="urn:microsoft.com/office/officeart/2005/8/layout/bProcess4"/>
    <dgm:cxn modelId="{711FC4CE-13CC-4E24-9E91-32000148FC6F}" type="presOf" srcId="{1D968D80-193D-40CA-AD3C-A8B1F709EFF8}" destId="{F6783476-7880-486F-8A19-AD6443E17613}" srcOrd="0" destOrd="0" presId="urn:microsoft.com/office/officeart/2005/8/layout/bProcess4"/>
    <dgm:cxn modelId="{943AB0D3-0BF2-4FA1-B558-709A4F7ED470}" srcId="{5E74A3DE-5D91-4630-B0B9-AEA2C880C734}" destId="{90881EEF-62F2-48EC-9234-B24268308FB3}" srcOrd="1" destOrd="0" parTransId="{5EF76278-B406-49D6-9071-D0992F562C2F}" sibTransId="{1D968D80-193D-40CA-AD3C-A8B1F709EFF8}"/>
    <dgm:cxn modelId="{D0C96DD6-A251-425D-AED6-00A951F7386A}" type="presOf" srcId="{37BBF3D3-9AA1-4D01-9AD1-23B3B39805A1}" destId="{D273A848-8F4D-4694-B756-1CCB40FE6C6F}" srcOrd="0" destOrd="0" presId="urn:microsoft.com/office/officeart/2005/8/layout/bProcess4"/>
    <dgm:cxn modelId="{D75628E4-F439-4C1F-A77E-55BC5E973D87}" srcId="{5E74A3DE-5D91-4630-B0B9-AEA2C880C734}" destId="{6B18F306-1F5E-46E6-BDBD-45797A74DDCF}" srcOrd="5" destOrd="0" parTransId="{F75418FF-3AF0-4473-98FE-A59E093C4FEC}" sibTransId="{C04B7B8D-7B9B-48EF-8981-592FE0B9566D}"/>
    <dgm:cxn modelId="{6E6962E4-F0EF-473A-B015-2A946EE20423}" type="presOf" srcId="{E9780906-BAFE-418C-AC3E-70E9815F964A}" destId="{B475E1B2-53E2-425E-8491-B8E1A9003B05}" srcOrd="0" destOrd="0" presId="urn:microsoft.com/office/officeart/2005/8/layout/bProcess4"/>
    <dgm:cxn modelId="{81A782EC-C42B-4ED3-B535-C2FCA0603728}" type="presOf" srcId="{18653E05-DB72-4F17-B8C8-ED5560A64AE6}" destId="{8E31938D-4183-44F3-8FC5-A1EA2E7DC1AB}" srcOrd="0" destOrd="0" presId="urn:microsoft.com/office/officeart/2005/8/layout/bProcess4"/>
    <dgm:cxn modelId="{E8A36CFB-3F5E-4AE2-80B6-16296FBD127D}" srcId="{5E74A3DE-5D91-4630-B0B9-AEA2C880C734}" destId="{B9A4BE42-FCBB-405B-85DA-F02FDD751004}" srcOrd="8" destOrd="0" parTransId="{339D62E2-3673-4E10-99B7-8CA7E8BDB371}" sibTransId="{8CAE1921-326A-4D73-88F5-B231714E530F}"/>
    <dgm:cxn modelId="{20F338AD-1C14-46FA-B420-8DF714929FAB}" type="presParOf" srcId="{0B368282-BBDC-4D83-B116-6EDC5D59852F}" destId="{B4E6E67D-DB16-457E-AD3D-FEDE76130205}" srcOrd="0" destOrd="0" presId="urn:microsoft.com/office/officeart/2005/8/layout/bProcess4"/>
    <dgm:cxn modelId="{A86AFDD1-DA4E-472D-B120-07AF9C5A1E28}" type="presParOf" srcId="{B4E6E67D-DB16-457E-AD3D-FEDE76130205}" destId="{0E3D47E2-D2D7-4A17-997D-2CD70B07FC6F}" srcOrd="0" destOrd="0" presId="urn:microsoft.com/office/officeart/2005/8/layout/bProcess4"/>
    <dgm:cxn modelId="{0B7365A7-3BEC-471B-AD56-BAA20EC01B3B}" type="presParOf" srcId="{B4E6E67D-DB16-457E-AD3D-FEDE76130205}" destId="{182DAB28-F5BC-40F4-B594-AF1B800D8BDD}" srcOrd="1" destOrd="0" presId="urn:microsoft.com/office/officeart/2005/8/layout/bProcess4"/>
    <dgm:cxn modelId="{C9BA39AA-80AE-4226-B19F-BFB907A14A43}" type="presParOf" srcId="{0B368282-BBDC-4D83-B116-6EDC5D59852F}" destId="{B475E1B2-53E2-425E-8491-B8E1A9003B05}" srcOrd="1" destOrd="0" presId="urn:microsoft.com/office/officeart/2005/8/layout/bProcess4"/>
    <dgm:cxn modelId="{A033A7DD-7386-4045-B2AB-854187477684}" type="presParOf" srcId="{0B368282-BBDC-4D83-B116-6EDC5D59852F}" destId="{BE24EBA6-9CF5-48A1-93F9-5684F6DBCC29}" srcOrd="2" destOrd="0" presId="urn:microsoft.com/office/officeart/2005/8/layout/bProcess4"/>
    <dgm:cxn modelId="{A0BB1B71-C269-4BBD-9974-B9EF0F972678}" type="presParOf" srcId="{BE24EBA6-9CF5-48A1-93F9-5684F6DBCC29}" destId="{0B7B34A0-9B5A-4AE6-846F-2437CCA309E9}" srcOrd="0" destOrd="0" presId="urn:microsoft.com/office/officeart/2005/8/layout/bProcess4"/>
    <dgm:cxn modelId="{F1E508AF-DAE3-472F-8186-367A33088586}" type="presParOf" srcId="{BE24EBA6-9CF5-48A1-93F9-5684F6DBCC29}" destId="{10297F34-24B3-4511-9F30-39CE7B2325BE}" srcOrd="1" destOrd="0" presId="urn:microsoft.com/office/officeart/2005/8/layout/bProcess4"/>
    <dgm:cxn modelId="{F0510E2F-A045-4041-8B74-C65C05D500A7}" type="presParOf" srcId="{0B368282-BBDC-4D83-B116-6EDC5D59852F}" destId="{F6783476-7880-486F-8A19-AD6443E17613}" srcOrd="3" destOrd="0" presId="urn:microsoft.com/office/officeart/2005/8/layout/bProcess4"/>
    <dgm:cxn modelId="{D19803F5-6665-41B9-B1EE-50D313ECBBE1}" type="presParOf" srcId="{0B368282-BBDC-4D83-B116-6EDC5D59852F}" destId="{D72B5373-A70A-4F57-932C-FD4F8BEA4725}" srcOrd="4" destOrd="0" presId="urn:microsoft.com/office/officeart/2005/8/layout/bProcess4"/>
    <dgm:cxn modelId="{4C415FB3-211A-4BCA-886B-2063D00A6B94}" type="presParOf" srcId="{D72B5373-A70A-4F57-932C-FD4F8BEA4725}" destId="{74858765-6FDA-45C5-A900-BE9F18AC2D19}" srcOrd="0" destOrd="0" presId="urn:microsoft.com/office/officeart/2005/8/layout/bProcess4"/>
    <dgm:cxn modelId="{84E83540-51FE-4F69-B936-06027DB25BBD}" type="presParOf" srcId="{D72B5373-A70A-4F57-932C-FD4F8BEA4725}" destId="{BFD54A3B-C5C9-44D9-9DA8-F15694E07945}" srcOrd="1" destOrd="0" presId="urn:microsoft.com/office/officeart/2005/8/layout/bProcess4"/>
    <dgm:cxn modelId="{752CBF38-AAC3-45DD-A2B6-12310C0F7E04}" type="presParOf" srcId="{0B368282-BBDC-4D83-B116-6EDC5D59852F}" destId="{FF02386F-5F8F-479D-AF0C-E020BA62C1E9}" srcOrd="5" destOrd="0" presId="urn:microsoft.com/office/officeart/2005/8/layout/bProcess4"/>
    <dgm:cxn modelId="{EBFEE0CC-324A-4326-A150-4A1FE9507353}" type="presParOf" srcId="{0B368282-BBDC-4D83-B116-6EDC5D59852F}" destId="{192E86E1-FBDF-496F-8996-C40C85AE8ACD}" srcOrd="6" destOrd="0" presId="urn:microsoft.com/office/officeart/2005/8/layout/bProcess4"/>
    <dgm:cxn modelId="{B8593FC1-AB2B-437A-8C6B-A41B8F75ABC9}" type="presParOf" srcId="{192E86E1-FBDF-496F-8996-C40C85AE8ACD}" destId="{53E7CE2D-84F3-4D00-8677-E42A0D483039}" srcOrd="0" destOrd="0" presId="urn:microsoft.com/office/officeart/2005/8/layout/bProcess4"/>
    <dgm:cxn modelId="{435D6871-BB26-4057-9693-DBF5BB0AA5F1}" type="presParOf" srcId="{192E86E1-FBDF-496F-8996-C40C85AE8ACD}" destId="{0A9D7BE3-835A-4D38-BDA2-DD3176B48E84}" srcOrd="1" destOrd="0" presId="urn:microsoft.com/office/officeart/2005/8/layout/bProcess4"/>
    <dgm:cxn modelId="{4F011DFE-4088-4C47-963A-43D21988CFBE}" type="presParOf" srcId="{0B368282-BBDC-4D83-B116-6EDC5D59852F}" destId="{0D2E48E3-A5A9-4502-8785-8E281174EFAE}" srcOrd="7" destOrd="0" presId="urn:microsoft.com/office/officeart/2005/8/layout/bProcess4"/>
    <dgm:cxn modelId="{13A54D06-39F9-4590-9430-E0E6997FF7C0}" type="presParOf" srcId="{0B368282-BBDC-4D83-B116-6EDC5D59852F}" destId="{C02CE34E-326A-4719-91D3-50A7EA8AD653}" srcOrd="8" destOrd="0" presId="urn:microsoft.com/office/officeart/2005/8/layout/bProcess4"/>
    <dgm:cxn modelId="{855D8088-A187-48FB-8D68-EDB6F006B29B}" type="presParOf" srcId="{C02CE34E-326A-4719-91D3-50A7EA8AD653}" destId="{FF54EDA2-45A1-458C-BDFA-2D382F84F787}" srcOrd="0" destOrd="0" presId="urn:microsoft.com/office/officeart/2005/8/layout/bProcess4"/>
    <dgm:cxn modelId="{C76E86EC-4839-40CD-8A1E-85E36A050C5C}" type="presParOf" srcId="{C02CE34E-326A-4719-91D3-50A7EA8AD653}" destId="{D0139562-E026-4A60-97CA-63FAA81D076B}" srcOrd="1" destOrd="0" presId="urn:microsoft.com/office/officeart/2005/8/layout/bProcess4"/>
    <dgm:cxn modelId="{3F4A22EE-F307-4C32-8C6C-776198DC37D4}" type="presParOf" srcId="{0B368282-BBDC-4D83-B116-6EDC5D59852F}" destId="{D273A848-8F4D-4694-B756-1CCB40FE6C6F}" srcOrd="9" destOrd="0" presId="urn:microsoft.com/office/officeart/2005/8/layout/bProcess4"/>
    <dgm:cxn modelId="{FCE94B45-3EE7-4153-9A14-EE5B0281F445}" type="presParOf" srcId="{0B368282-BBDC-4D83-B116-6EDC5D59852F}" destId="{CF47440B-16F1-4C1F-974A-AE34EA9D8648}" srcOrd="10" destOrd="0" presId="urn:microsoft.com/office/officeart/2005/8/layout/bProcess4"/>
    <dgm:cxn modelId="{2EB0D404-0670-4B06-BF6C-D12279AE55A1}" type="presParOf" srcId="{CF47440B-16F1-4C1F-974A-AE34EA9D8648}" destId="{A86E2FBF-7A28-4CBB-A840-9781531C13BD}" srcOrd="0" destOrd="0" presId="urn:microsoft.com/office/officeart/2005/8/layout/bProcess4"/>
    <dgm:cxn modelId="{1AA939BC-A8B0-495B-89D9-49800EB970B5}" type="presParOf" srcId="{CF47440B-16F1-4C1F-974A-AE34EA9D8648}" destId="{A95C35A5-6565-4F73-8043-DB2BB05DDE74}" srcOrd="1" destOrd="0" presId="urn:microsoft.com/office/officeart/2005/8/layout/bProcess4"/>
    <dgm:cxn modelId="{C29DB061-5C26-408F-B9FF-87F0DCBA0BD0}" type="presParOf" srcId="{0B368282-BBDC-4D83-B116-6EDC5D59852F}" destId="{2652D94E-617B-46C8-B1F4-764B0720A550}" srcOrd="11" destOrd="0" presId="urn:microsoft.com/office/officeart/2005/8/layout/bProcess4"/>
    <dgm:cxn modelId="{FC0FFE72-495A-4341-8851-D70F785DB554}" type="presParOf" srcId="{0B368282-BBDC-4D83-B116-6EDC5D59852F}" destId="{B47ADD0B-C4AD-4093-A022-516E07186255}" srcOrd="12" destOrd="0" presId="urn:microsoft.com/office/officeart/2005/8/layout/bProcess4"/>
    <dgm:cxn modelId="{F11D0189-2058-471C-8244-EA94410EAC03}" type="presParOf" srcId="{B47ADD0B-C4AD-4093-A022-516E07186255}" destId="{4579C124-E9A6-4084-A0AD-2666E45DBD41}" srcOrd="0" destOrd="0" presId="urn:microsoft.com/office/officeart/2005/8/layout/bProcess4"/>
    <dgm:cxn modelId="{1B093626-DD79-406E-B070-7EFE6DB8C417}" type="presParOf" srcId="{B47ADD0B-C4AD-4093-A022-516E07186255}" destId="{DEA29A96-92EF-4627-8F1E-862EB12CFF3E}" srcOrd="1" destOrd="0" presId="urn:microsoft.com/office/officeart/2005/8/layout/bProcess4"/>
    <dgm:cxn modelId="{206157A1-7B2D-4217-9B6A-3AAF87135340}" type="presParOf" srcId="{0B368282-BBDC-4D83-B116-6EDC5D59852F}" destId="{BF9F290A-A73D-496E-9001-510347B3CDBC}" srcOrd="13" destOrd="0" presId="urn:microsoft.com/office/officeart/2005/8/layout/bProcess4"/>
    <dgm:cxn modelId="{7F2F9F86-42B5-456A-A94F-A9C331E35E41}" type="presParOf" srcId="{0B368282-BBDC-4D83-B116-6EDC5D59852F}" destId="{1F8D2914-CABB-4617-9F22-91D778123576}" srcOrd="14" destOrd="0" presId="urn:microsoft.com/office/officeart/2005/8/layout/bProcess4"/>
    <dgm:cxn modelId="{55E5A5B2-B47B-41B0-83D6-2D6000D5F97A}" type="presParOf" srcId="{1F8D2914-CABB-4617-9F22-91D778123576}" destId="{8A14036E-6BCD-42E9-8469-302872A464F5}" srcOrd="0" destOrd="0" presId="urn:microsoft.com/office/officeart/2005/8/layout/bProcess4"/>
    <dgm:cxn modelId="{B53083D2-F5DA-49CD-B92A-E3DF051104C7}" type="presParOf" srcId="{1F8D2914-CABB-4617-9F22-91D778123576}" destId="{E6ED1DC6-3A15-4B3A-B750-1C92F42A857C}" srcOrd="1" destOrd="0" presId="urn:microsoft.com/office/officeart/2005/8/layout/bProcess4"/>
    <dgm:cxn modelId="{B0E4D77D-59BD-4AFD-B29F-6E3E61E402D6}" type="presParOf" srcId="{0B368282-BBDC-4D83-B116-6EDC5D59852F}" destId="{8E31938D-4183-44F3-8FC5-A1EA2E7DC1AB}" srcOrd="15" destOrd="0" presId="urn:microsoft.com/office/officeart/2005/8/layout/bProcess4"/>
    <dgm:cxn modelId="{C96CCE9C-7C60-431E-BB0A-B14B6BE5EFE3}" type="presParOf" srcId="{0B368282-BBDC-4D83-B116-6EDC5D59852F}" destId="{1461F275-9E01-45BA-A388-B04757718FB0}" srcOrd="16" destOrd="0" presId="urn:microsoft.com/office/officeart/2005/8/layout/bProcess4"/>
    <dgm:cxn modelId="{A2B168B6-58B2-45AB-AE6E-55FAB362E38F}" type="presParOf" srcId="{1461F275-9E01-45BA-A388-B04757718FB0}" destId="{97BEBEEE-52AB-4614-97F8-7FF5CE79D525}" srcOrd="0" destOrd="0" presId="urn:microsoft.com/office/officeart/2005/8/layout/bProcess4"/>
    <dgm:cxn modelId="{69F74A2C-2EA3-4702-8257-53154169780F}" type="presParOf" srcId="{1461F275-9E01-45BA-A388-B04757718FB0}" destId="{EFB71A2D-9BB8-4754-B8D5-8709A5F6977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5E1B2-53E2-425E-8491-B8E1A9003B05}">
      <dsp:nvSpPr>
        <dsp:cNvPr id="0" name=""/>
        <dsp:cNvSpPr/>
      </dsp:nvSpPr>
      <dsp:spPr>
        <a:xfrm rot="5400000">
          <a:off x="-34223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B28-F5BC-40F4-B594-AF1B800D8BDD}">
      <dsp:nvSpPr>
        <dsp:cNvPr id="0" name=""/>
        <dsp:cNvSpPr/>
      </dsp:nvSpPr>
      <dsp:spPr>
        <a:xfrm>
          <a:off x="3746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변수</a:t>
          </a:r>
        </a:p>
      </dsp:txBody>
      <dsp:txXfrm>
        <a:off x="39476" y="364377"/>
        <a:ext cx="1961749" cy="1148465"/>
      </dsp:txXfrm>
    </dsp:sp>
    <dsp:sp modelId="{F6783476-7880-486F-8A19-AD6443E17613}">
      <dsp:nvSpPr>
        <dsp:cNvPr id="0" name=""/>
        <dsp:cNvSpPr/>
      </dsp:nvSpPr>
      <dsp:spPr>
        <a:xfrm rot="5400000">
          <a:off x="-34223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7F34-24B3-4511-9F30-39CE7B2325BE}">
      <dsp:nvSpPr>
        <dsp:cNvPr id="0" name=""/>
        <dsp:cNvSpPr/>
      </dsp:nvSpPr>
      <dsp:spPr>
        <a:xfrm>
          <a:off x="3746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문자열</a:t>
          </a:r>
          <a:endParaRPr lang="en-US" altLang="ko-KR" sz="2800" kern="1200" dirty="0">
            <a:latin typeface="나눔스퀘어라운드 ExtraBold" panose="020B0600000101010101" pitchFamily="50" charset="-127"/>
            <a:ea typeface="나눔스퀘어라운드 ExtraBold" panose="020B0600000101010101" pitchFamily="50" charset="-127"/>
          </a:endParaRPr>
        </a:p>
      </dsp:txBody>
      <dsp:txXfrm>
        <a:off x="39476" y="1889284"/>
        <a:ext cx="1961749" cy="1148465"/>
      </dsp:txXfrm>
    </dsp:sp>
    <dsp:sp modelId="{FF02386F-5F8F-479D-AF0C-E020BA62C1E9}">
      <dsp:nvSpPr>
        <dsp:cNvPr id="0" name=""/>
        <dsp:cNvSpPr/>
      </dsp:nvSpPr>
      <dsp:spPr>
        <a:xfrm>
          <a:off x="420214" y="3586695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54A3B-C5C9-44D9-9DA8-F15694E07945}">
      <dsp:nvSpPr>
        <dsp:cNvPr id="0" name=""/>
        <dsp:cNvSpPr/>
      </dsp:nvSpPr>
      <dsp:spPr>
        <a:xfrm>
          <a:off x="3746" y="3378461"/>
          <a:ext cx="2033209" cy="1219925"/>
        </a:xfrm>
        <a:prstGeom prst="roundRect">
          <a:avLst>
            <a:gd name="adj" fmla="val 10000"/>
          </a:avLst>
        </a:prstGeom>
        <a:solidFill>
          <a:srgbClr val="F53B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연산자</a:t>
          </a:r>
        </a:p>
      </dsp:txBody>
      <dsp:txXfrm>
        <a:off x="39476" y="3414191"/>
        <a:ext cx="1961749" cy="1148465"/>
      </dsp:txXfrm>
    </dsp:sp>
    <dsp:sp modelId="{0D2E48E3-A5A9-4502-8785-8E281174EFAE}">
      <dsp:nvSpPr>
        <dsp:cNvPr id="0" name=""/>
        <dsp:cNvSpPr/>
      </dsp:nvSpPr>
      <dsp:spPr>
        <a:xfrm rot="16200000">
          <a:off x="2361929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7BE3-835A-4D38-BDA2-DD3176B48E84}">
      <dsp:nvSpPr>
        <dsp:cNvPr id="0" name=""/>
        <dsp:cNvSpPr/>
      </dsp:nvSpPr>
      <dsp:spPr>
        <a:xfrm>
          <a:off x="2707914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조건문</a:t>
          </a:r>
        </a:p>
      </dsp:txBody>
      <dsp:txXfrm>
        <a:off x="2743644" y="3414191"/>
        <a:ext cx="1961749" cy="1148465"/>
      </dsp:txXfrm>
    </dsp:sp>
    <dsp:sp modelId="{D273A848-8F4D-4694-B756-1CCB40FE6C6F}">
      <dsp:nvSpPr>
        <dsp:cNvPr id="0" name=""/>
        <dsp:cNvSpPr/>
      </dsp:nvSpPr>
      <dsp:spPr>
        <a:xfrm rot="16200000">
          <a:off x="2361929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9562-E026-4A60-97CA-63FAA81D076B}">
      <dsp:nvSpPr>
        <dsp:cNvPr id="0" name=""/>
        <dsp:cNvSpPr/>
      </dsp:nvSpPr>
      <dsp:spPr>
        <a:xfrm>
          <a:off x="2707914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리스트</a:t>
          </a:r>
          <a:r>
            <a:rPr lang="en-US" altLang="ko-KR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,</a:t>
          </a: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튜플</a:t>
          </a:r>
        </a:p>
      </dsp:txBody>
      <dsp:txXfrm>
        <a:off x="2743644" y="1889284"/>
        <a:ext cx="1961749" cy="1148465"/>
      </dsp:txXfrm>
    </dsp:sp>
    <dsp:sp modelId="{2652D94E-617B-46C8-B1F4-764B0720A550}">
      <dsp:nvSpPr>
        <dsp:cNvPr id="0" name=""/>
        <dsp:cNvSpPr/>
      </dsp:nvSpPr>
      <dsp:spPr>
        <a:xfrm>
          <a:off x="3124382" y="536881"/>
          <a:ext cx="2694341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C35A5-6565-4F73-8043-DB2BB05DDE74}">
      <dsp:nvSpPr>
        <dsp:cNvPr id="0" name=""/>
        <dsp:cNvSpPr/>
      </dsp:nvSpPr>
      <dsp:spPr>
        <a:xfrm>
          <a:off x="2707914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반복문</a:t>
          </a:r>
        </a:p>
      </dsp:txBody>
      <dsp:txXfrm>
        <a:off x="2743644" y="364377"/>
        <a:ext cx="1961749" cy="1148465"/>
      </dsp:txXfrm>
    </dsp:sp>
    <dsp:sp modelId="{BF9F290A-A73D-496E-9001-510347B3CDBC}">
      <dsp:nvSpPr>
        <dsp:cNvPr id="0" name=""/>
        <dsp:cNvSpPr/>
      </dsp:nvSpPr>
      <dsp:spPr>
        <a:xfrm rot="5400000">
          <a:off x="5066097" y="1299335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29A96-92EF-4627-8F1E-862EB12CFF3E}">
      <dsp:nvSpPr>
        <dsp:cNvPr id="0" name=""/>
        <dsp:cNvSpPr/>
      </dsp:nvSpPr>
      <dsp:spPr>
        <a:xfrm>
          <a:off x="5412082" y="328647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딕셔너리</a:t>
          </a:r>
        </a:p>
      </dsp:txBody>
      <dsp:txXfrm>
        <a:off x="5447812" y="364377"/>
        <a:ext cx="1961749" cy="1148465"/>
      </dsp:txXfrm>
    </dsp:sp>
    <dsp:sp modelId="{8E31938D-4183-44F3-8FC5-A1EA2E7DC1AB}">
      <dsp:nvSpPr>
        <dsp:cNvPr id="0" name=""/>
        <dsp:cNvSpPr/>
      </dsp:nvSpPr>
      <dsp:spPr>
        <a:xfrm rot="5400000">
          <a:off x="5066097" y="2824242"/>
          <a:ext cx="1515080" cy="182988"/>
        </a:xfrm>
        <a:prstGeom prst="rect">
          <a:avLst/>
        </a:prstGeom>
        <a:solidFill>
          <a:srgbClr val="FFC63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1DC6-3A15-4B3A-B750-1C92F42A857C}">
      <dsp:nvSpPr>
        <dsp:cNvPr id="0" name=""/>
        <dsp:cNvSpPr/>
      </dsp:nvSpPr>
      <dsp:spPr>
        <a:xfrm>
          <a:off x="5412082" y="1853554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함수</a:t>
          </a:r>
        </a:p>
      </dsp:txBody>
      <dsp:txXfrm>
        <a:off x="5447812" y="1889284"/>
        <a:ext cx="1961749" cy="1148465"/>
      </dsp:txXfrm>
    </dsp:sp>
    <dsp:sp modelId="{EFB71A2D-9BB8-4754-B8D5-8709A5F69776}">
      <dsp:nvSpPr>
        <dsp:cNvPr id="0" name=""/>
        <dsp:cNvSpPr/>
      </dsp:nvSpPr>
      <dsp:spPr>
        <a:xfrm>
          <a:off x="5412082" y="3378461"/>
          <a:ext cx="2033209" cy="1219925"/>
        </a:xfrm>
        <a:prstGeom prst="roundRect">
          <a:avLst>
            <a:gd name="adj" fmla="val 10000"/>
          </a:avLst>
        </a:prstGeom>
        <a:solidFill>
          <a:srgbClr val="467D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rPr>
            <a:t>파일</a:t>
          </a:r>
        </a:p>
      </dsp:txBody>
      <dsp:txXfrm>
        <a:off x="5447812" y="3414191"/>
        <a:ext cx="1961749" cy="114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F860-961F-491A-A914-95D82E5802CC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DEAE-B336-4AA4-9A5B-F913139DBA2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8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58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7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13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665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432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9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99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30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9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54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3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67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03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DEAE-B336-4AA4-9A5B-F913139DBA2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64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E8450E4-5FA0-4370-A35C-0DE4AEFC1A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278" y="336390"/>
            <a:ext cx="1843972" cy="559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3CF185-F6F4-4C8C-94D2-282FE655FDC8}"/>
              </a:ext>
            </a:extLst>
          </p:cNvPr>
          <p:cNvSpPr/>
          <p:nvPr userDrawn="1"/>
        </p:nvSpPr>
        <p:spPr>
          <a:xfrm>
            <a:off x="366278" y="973466"/>
            <a:ext cx="11485752" cy="65936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입력 9">
            <a:extLst>
              <a:ext uri="{FF2B5EF4-FFF2-40B4-BE49-F238E27FC236}">
                <a16:creationId xmlns:a16="http://schemas.microsoft.com/office/drawing/2014/main" id="{012D3E23-C795-4FFD-ACE8-85D1D45ADA6C}"/>
              </a:ext>
            </a:extLst>
          </p:cNvPr>
          <p:cNvSpPr/>
          <p:nvPr userDrawn="1"/>
        </p:nvSpPr>
        <p:spPr>
          <a:xfrm rot="16200000" flipH="1">
            <a:off x="10471193" y="-341435"/>
            <a:ext cx="592905" cy="2168768"/>
          </a:xfrm>
          <a:prstGeom prst="flowChartManualInput">
            <a:avLst/>
          </a:prstGeom>
          <a:gradFill>
            <a:gsLst>
              <a:gs pos="21000">
                <a:srgbClr val="D6B752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FA9E3C-2FDA-4A64-B9F8-B2C816ABC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10112363" y="509502"/>
            <a:ext cx="1662254" cy="4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E6E50-92AD-425E-B94A-BD2DC5C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1900A-6BB4-4387-A50B-4CB70367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08444-C95A-4776-8092-E4A9FF6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A51EC-7C5D-4D94-941D-DCE2EB7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2A553-6863-409F-B492-99AADBD9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4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029EA-D5F2-4C1D-AD63-890DFC65B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D734-EB78-4757-876C-8621A108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9C7-7636-4E24-9C6E-10A427B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575B-38B4-4E77-B612-87DD089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DF8AF-85C3-493C-9CCB-6F03F41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C537EC-D28F-4E16-85F2-8D639F74EA32}"/>
              </a:ext>
            </a:extLst>
          </p:cNvPr>
          <p:cNvSpPr/>
          <p:nvPr userDrawn="1"/>
        </p:nvSpPr>
        <p:spPr>
          <a:xfrm>
            <a:off x="0" y="0"/>
            <a:ext cx="3387969" cy="6858000"/>
          </a:xfrm>
          <a:prstGeom prst="rect">
            <a:avLst/>
          </a:prstGeom>
          <a:gradFill>
            <a:gsLst>
              <a:gs pos="21000">
                <a:srgbClr val="4182B8"/>
              </a:gs>
              <a:gs pos="100000">
                <a:srgbClr val="FFC63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A20E77-B03E-487B-8C86-198CB1B04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366347" y="452074"/>
            <a:ext cx="2179454" cy="66162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37A7D7-5357-4713-A6B6-9C8673F011BD}"/>
              </a:ext>
            </a:extLst>
          </p:cNvPr>
          <p:cNvCxnSpPr>
            <a:cxnSpLocks/>
          </p:cNvCxnSpPr>
          <p:nvPr userDrawn="1"/>
        </p:nvCxnSpPr>
        <p:spPr>
          <a:xfrm>
            <a:off x="433754" y="1336431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05CB55-84F2-4B37-904F-5658BD84E20F}"/>
              </a:ext>
            </a:extLst>
          </p:cNvPr>
          <p:cNvCxnSpPr>
            <a:cxnSpLocks/>
          </p:cNvCxnSpPr>
          <p:nvPr userDrawn="1"/>
        </p:nvCxnSpPr>
        <p:spPr>
          <a:xfrm>
            <a:off x="410307" y="2801816"/>
            <a:ext cx="25673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CF66614-8F0B-44DD-9EA7-9F25A435CF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366347" y="6108985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220AFF-BCD0-4021-88C9-0948D7BE56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4182B8"/>
              </a:gs>
              <a:gs pos="100000">
                <a:srgbClr val="FFC63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AD1C54-A706-41B4-9670-E6FA5946D5D2}"/>
              </a:ext>
            </a:extLst>
          </p:cNvPr>
          <p:cNvSpPr/>
          <p:nvPr userDrawn="1"/>
        </p:nvSpPr>
        <p:spPr>
          <a:xfrm>
            <a:off x="568545" y="2192216"/>
            <a:ext cx="3555627" cy="8909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96A41-A3E1-4CB1-904D-5B086C949C1E}"/>
              </a:ext>
            </a:extLst>
          </p:cNvPr>
          <p:cNvSpPr txBox="1"/>
          <p:nvPr userDrawn="1"/>
        </p:nvSpPr>
        <p:spPr>
          <a:xfrm>
            <a:off x="886089" y="2333582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다음시간에는</a:t>
            </a:r>
            <a:r>
              <a:rPr lang="en-US" altLang="ko-KR" sz="3600" dirty="0">
                <a:solidFill>
                  <a:srgbClr val="4182B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4E992D-7537-4213-91D4-F31F2CC15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959" b="24935"/>
          <a:stretch/>
        </p:blipFill>
        <p:spPr>
          <a:xfrm>
            <a:off x="594342" y="1216359"/>
            <a:ext cx="2406766" cy="7306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6026AE-0726-43B4-9CF6-FF555E371CAA}"/>
              </a:ext>
            </a:extLst>
          </p:cNvPr>
          <p:cNvCxnSpPr/>
          <p:nvPr userDrawn="1"/>
        </p:nvCxnSpPr>
        <p:spPr>
          <a:xfrm>
            <a:off x="708642" y="5372100"/>
            <a:ext cx="1081025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238A48B-44E2-4D41-A1DF-0C06B7751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9" r="55904"/>
          <a:stretch/>
        </p:blipFill>
        <p:spPr>
          <a:xfrm>
            <a:off x="9752034" y="5622473"/>
            <a:ext cx="1855766" cy="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CE8B-833C-47C3-8083-08840FA0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1F9B9-FC36-4732-8310-C15DDA7B2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60954-2DC4-4DB5-91CD-EE3DC0A6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1E0D9-9B78-498C-9C74-E958B2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C0AC9-BB14-4843-86DE-9A96F5FB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40A77-CE12-421C-9B24-184773C8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99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8E8D-D180-4FEA-8A37-FB9E2A6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95F29-AFF1-4A20-8914-766B9B98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55A78A-6FEA-461D-9C77-1825131C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39CD0-F9ED-4700-90E1-4376FBD5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976F2-A478-4971-8694-C78D88AF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9CDEF-E0B7-4D56-B1C3-B746099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AB627-CD24-4086-B60F-1DEF70A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0FB37-8E2D-40EF-8D31-5072CC93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02BE-4D2A-488B-9295-40403DDB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34D93-9BC3-487B-AFBD-B9EDF2B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47553-6955-406E-8169-E7F444D1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2EE87-B5FA-458A-8F98-11C9058C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9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DEB70-82E5-4CA7-9ADF-E212D15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798C-8F65-4632-BF8E-4A2C9DB1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84B1A-8DB7-4A71-9187-9D1E0D9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EBFD-6DBC-42FB-A414-CB1D7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D9052-8946-4DBB-8F40-A9066CF3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C65DD-5993-4522-B5D0-AA648ED95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C209-9F3F-4A58-BFAD-F230F975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D494-7385-4512-B4AF-25297D1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58571-68A0-4E25-85E6-3CA6842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9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C4A3-3BB6-414A-BE95-0D7718D5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F9AAF-6BF4-456D-95EB-2EBC45E2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FE0349-1012-4EB0-84A8-A2EB57B1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9CCBA-1E88-4164-9851-7FF9553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BDADF-B852-4B4F-8B41-1370D5F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C8E35-D995-409C-AB8F-B8FBCD1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56746-2A69-4918-939A-495D6D8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7A97-52B3-41B7-88DA-B97D9059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672F2-39C7-400D-AD4C-5614492E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393B-E305-464D-9E67-9DECB7A95015}" type="datetimeFigureOut">
              <a:rPr lang="ko-KR" altLang="en-US" smtClean="0"/>
              <a:t>2021-12-23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0F15B-9348-4C66-9D12-A22CFE9BA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FC19B-85F2-4216-BB17-634FB0DAA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CF4-EF69-4BA9-9D14-898601E837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8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9C40F-68E0-427C-BEEE-E483FD2754A2}"/>
              </a:ext>
            </a:extLst>
          </p:cNvPr>
          <p:cNvSpPr txBox="1"/>
          <p:nvPr/>
        </p:nvSpPr>
        <p:spPr>
          <a:xfrm>
            <a:off x="0" y="1468959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수업</a:t>
            </a:r>
            <a:endParaRPr lang="en-US" altLang="ko-KR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진행방향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E39241F-BA8A-4571-A2CA-2F916D4B1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91402"/>
              </p:ext>
            </p:extLst>
          </p:nvPr>
        </p:nvGraphicFramePr>
        <p:xfrm>
          <a:off x="3980962" y="965482"/>
          <a:ext cx="7449038" cy="4927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6117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입력 받는 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input()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사용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111E1-907F-4953-A488-86A33FF0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57" y="1294638"/>
            <a:ext cx="9707330" cy="1200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CA8AF66-CA2D-4A25-88D0-E5EAAB163222}"/>
              </a:ext>
            </a:extLst>
          </p:cNvPr>
          <p:cNvSpPr/>
          <p:nvPr/>
        </p:nvSpPr>
        <p:spPr>
          <a:xfrm>
            <a:off x="783771" y="1560243"/>
            <a:ext cx="638628" cy="638628"/>
          </a:xfrm>
          <a:prstGeom prst="ellipse">
            <a:avLst/>
          </a:prstGeom>
          <a:noFill/>
          <a:ln w="28575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53B57"/>
                </a:solidFill>
              </a:rPr>
              <a:t>1</a:t>
            </a:r>
            <a:endParaRPr lang="ko-KR" altLang="en-US" sz="2400" dirty="0">
              <a:solidFill>
                <a:srgbClr val="F53B57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90A666-37BA-41A2-B7E2-317DE51A8624}"/>
              </a:ext>
            </a:extLst>
          </p:cNvPr>
          <p:cNvGrpSpPr/>
          <p:nvPr/>
        </p:nvGrpSpPr>
        <p:grpSpPr>
          <a:xfrm>
            <a:off x="783771" y="2845747"/>
            <a:ext cx="10462516" cy="1162212"/>
            <a:chOff x="783771" y="2591713"/>
            <a:chExt cx="10462516" cy="11622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BFF9ED-BE05-4D1A-86C0-33BDF4DF3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8957" y="2591713"/>
              <a:ext cx="9707330" cy="11622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719909E-704E-493D-AD44-7B2C5B51143B}"/>
                </a:ext>
              </a:extLst>
            </p:cNvPr>
            <p:cNvSpPr/>
            <p:nvPr/>
          </p:nvSpPr>
          <p:spPr>
            <a:xfrm>
              <a:off x="783771" y="2853505"/>
              <a:ext cx="638628" cy="638628"/>
            </a:xfrm>
            <a:prstGeom prst="ellipse">
              <a:avLst/>
            </a:prstGeom>
            <a:noFill/>
            <a:ln w="28575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53B57"/>
                  </a:solidFill>
                </a:rPr>
                <a:t>2</a:t>
              </a:r>
              <a:endParaRPr lang="ko-KR" altLang="en-US" sz="2400" dirty="0">
                <a:solidFill>
                  <a:srgbClr val="F53B57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66AC31-A7F2-4D11-B5F6-018EB85F25B3}"/>
              </a:ext>
            </a:extLst>
          </p:cNvPr>
          <p:cNvGrpSpPr/>
          <p:nvPr/>
        </p:nvGrpSpPr>
        <p:grpSpPr>
          <a:xfrm>
            <a:off x="783771" y="4428998"/>
            <a:ext cx="10462516" cy="1162213"/>
            <a:chOff x="783771" y="4428998"/>
            <a:chExt cx="10462516" cy="11622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3A8E547-669C-4A99-9572-2DEA2D90D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9587"/>
            <a:stretch/>
          </p:blipFill>
          <p:spPr>
            <a:xfrm>
              <a:off x="1538957" y="4428998"/>
              <a:ext cx="9707330" cy="11622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556E49D-FA9B-4417-9384-21F0B49DDC9D}"/>
                </a:ext>
              </a:extLst>
            </p:cNvPr>
            <p:cNvSpPr/>
            <p:nvPr/>
          </p:nvSpPr>
          <p:spPr>
            <a:xfrm>
              <a:off x="783771" y="4659129"/>
              <a:ext cx="638628" cy="638628"/>
            </a:xfrm>
            <a:prstGeom prst="ellipse">
              <a:avLst/>
            </a:prstGeom>
            <a:noFill/>
            <a:ln w="28575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53B57"/>
                  </a:solidFill>
                </a:rPr>
                <a:t>3</a:t>
              </a:r>
              <a:endParaRPr lang="ko-KR" altLang="en-US" sz="2400" dirty="0">
                <a:solidFill>
                  <a:srgbClr val="F53B57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24EB5E-EBF8-4FCE-A550-22CF3486EFFE}"/>
              </a:ext>
            </a:extLst>
          </p:cNvPr>
          <p:cNvSpPr/>
          <p:nvPr/>
        </p:nvSpPr>
        <p:spPr>
          <a:xfrm>
            <a:off x="4231269" y="3519749"/>
            <a:ext cx="631018" cy="430154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E7D8C7-2AAD-4E63-BAFD-7F4D9E0B1D3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68253" y="3246112"/>
            <a:ext cx="2063016" cy="488714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E4640E-F5D0-4850-B6A6-17F32B995093}"/>
              </a:ext>
            </a:extLst>
          </p:cNvPr>
          <p:cNvGrpSpPr/>
          <p:nvPr/>
        </p:nvGrpSpPr>
        <p:grpSpPr>
          <a:xfrm>
            <a:off x="1654982" y="5161058"/>
            <a:ext cx="2576287" cy="461665"/>
            <a:chOff x="1654982" y="5741140"/>
            <a:chExt cx="2576287" cy="4616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BD4815-7A9F-4298-B3E7-21482F520C4F}"/>
                </a:ext>
              </a:extLst>
            </p:cNvPr>
            <p:cNvSpPr/>
            <p:nvPr/>
          </p:nvSpPr>
          <p:spPr>
            <a:xfrm>
              <a:off x="1654982" y="5741140"/>
              <a:ext cx="783417" cy="430154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3B753FE-2DAF-4151-94A0-0DBED19C2F10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H="1">
              <a:off x="2438399" y="5956217"/>
              <a:ext cx="761362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30F90E-1738-40CA-BF0E-06014EF3BE0D}"/>
                </a:ext>
              </a:extLst>
            </p:cNvPr>
            <p:cNvSpPr txBox="1"/>
            <p:nvPr/>
          </p:nvSpPr>
          <p:spPr>
            <a:xfrm>
              <a:off x="3199761" y="5741140"/>
              <a:ext cx="1031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323232"/>
                  </a:solidFill>
                </a:rPr>
                <a:t>문자열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1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8282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input()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 사용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D3D3D-9F84-4426-B906-EBA054C40CA0}"/>
              </a:ext>
            </a:extLst>
          </p:cNvPr>
          <p:cNvSpPr txBox="1"/>
          <p:nvPr/>
        </p:nvSpPr>
        <p:spPr>
          <a:xfrm>
            <a:off x="1261874" y="1501316"/>
            <a:ext cx="8978392" cy="235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문자를 숫자로 바꾸는 방법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: 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문자열을 정수로 변환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float(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: 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문자열을 실수로 변환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ACE873-8301-4141-92BE-4E6CC7A26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086"/>
          <a:stretch/>
        </p:blipFill>
        <p:spPr>
          <a:xfrm>
            <a:off x="2580394" y="4019869"/>
            <a:ext cx="7031212" cy="2356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970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1261874" y="150131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코드에서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입력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받아서 결과를 계산하시오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73054-68B3-4BC6-964A-0B678283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99" y="2626991"/>
            <a:ext cx="5674801" cy="3775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555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1261875" y="1501316"/>
            <a:ext cx="9217766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Python, 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머신러닝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딥러닝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점수를 키보드로 입력 받아 합계와 평균을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A988F5-28D3-469A-B462-CB22B7AA6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25" y="2633430"/>
            <a:ext cx="5537349" cy="3314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C82162-4F49-430A-8614-C46A0BFA0DFD}"/>
              </a:ext>
            </a:extLst>
          </p:cNvPr>
          <p:cNvSpPr/>
          <p:nvPr/>
        </p:nvSpPr>
        <p:spPr>
          <a:xfrm>
            <a:off x="6633029" y="3904343"/>
            <a:ext cx="943428" cy="1335314"/>
          </a:xfrm>
          <a:prstGeom prst="rect">
            <a:avLst/>
          </a:prstGeom>
          <a:noFill/>
          <a:ln w="38100">
            <a:solidFill>
              <a:srgbClr val="F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6FFD8-6E4B-4002-8EB4-BD47B141E7CB}"/>
              </a:ext>
            </a:extLst>
          </p:cNvPr>
          <p:cNvSpPr txBox="1"/>
          <p:nvPr/>
        </p:nvSpPr>
        <p:spPr>
          <a:xfrm>
            <a:off x="7532915" y="4341167"/>
            <a:ext cx="17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&lt;=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 값</a:t>
            </a:r>
          </a:p>
        </p:txBody>
      </p:sp>
    </p:spTree>
    <p:extLst>
      <p:ext uri="{BB962C8B-B14F-4D97-AF65-F5344CB8AC3E}">
        <p14:creationId xmlns:p14="http://schemas.microsoft.com/office/powerpoint/2010/main" val="195028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64B6-1104-40CA-9500-381F35D7AC39}"/>
              </a:ext>
            </a:extLst>
          </p:cNvPr>
          <p:cNvSpPr txBox="1"/>
          <p:nvPr/>
        </p:nvSpPr>
        <p:spPr>
          <a:xfrm>
            <a:off x="1250911" y="1428579"/>
            <a:ext cx="10001871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개를 입력 받고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변수 </a:t>
            </a:r>
            <a:r>
              <a:rPr lang="en-US" altLang="ko-KR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cal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연산자를 입력 받아 아래와 같이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08288D-09AF-4999-BE96-6F0C5110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461112"/>
            <a:ext cx="8277225" cy="374332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9A18D6C-616B-438F-896D-6502C29F150F}"/>
              </a:ext>
            </a:extLst>
          </p:cNvPr>
          <p:cNvGrpSpPr/>
          <p:nvPr/>
        </p:nvGrpSpPr>
        <p:grpSpPr>
          <a:xfrm>
            <a:off x="2871787" y="2665914"/>
            <a:ext cx="6189086" cy="1656469"/>
            <a:chOff x="2871787" y="2665914"/>
            <a:chExt cx="6189086" cy="165646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99F329C-B912-4CD8-8ADF-A1240584EFEF}"/>
                </a:ext>
              </a:extLst>
            </p:cNvPr>
            <p:cNvGrpSpPr/>
            <p:nvPr/>
          </p:nvGrpSpPr>
          <p:grpSpPr>
            <a:xfrm>
              <a:off x="2871787" y="2665914"/>
              <a:ext cx="6189086" cy="1656469"/>
              <a:chOff x="2871787" y="2665914"/>
              <a:chExt cx="6189086" cy="1656469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535CBB6-6971-4D7C-98B2-C20D9DBB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1787" y="2665914"/>
                <a:ext cx="3244995" cy="30865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EB09BA8B-DE58-4330-BDFA-48B50894A9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819" r="15279"/>
              <a:stretch/>
            </p:blipFill>
            <p:spPr>
              <a:xfrm>
                <a:off x="3730336" y="3637909"/>
                <a:ext cx="2365664" cy="30865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40105DE-0F2C-4CEC-A177-E03AFE49BF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00" r="1616"/>
              <a:stretch/>
            </p:blipFill>
            <p:spPr>
              <a:xfrm>
                <a:off x="5933209" y="4013733"/>
                <a:ext cx="3127664" cy="308650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539600F-B9C4-4ECF-8A24-9B5F51FEE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013" r="21990" b="-10769"/>
            <a:stretch/>
          </p:blipFill>
          <p:spPr>
            <a:xfrm>
              <a:off x="2909887" y="3980496"/>
              <a:ext cx="2005151" cy="341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78BA2-D897-490C-92CA-8B9D97B42593}"/>
              </a:ext>
            </a:extLst>
          </p:cNvPr>
          <p:cNvSpPr txBox="1"/>
          <p:nvPr/>
        </p:nvSpPr>
        <p:spPr>
          <a:xfrm>
            <a:off x="1261874" y="1501316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숙제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초를 입력 받아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“00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초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”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형태로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E8132D2-58C9-491E-B129-8F7CE5A0CB11}"/>
              </a:ext>
            </a:extLst>
          </p:cNvPr>
          <p:cNvGrpSpPr/>
          <p:nvPr/>
        </p:nvGrpSpPr>
        <p:grpSpPr>
          <a:xfrm>
            <a:off x="1568320" y="2354774"/>
            <a:ext cx="9229528" cy="3218713"/>
            <a:chOff x="2523626" y="2209630"/>
            <a:chExt cx="7362124" cy="256747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D80F77D-C87B-4983-B07A-4B9F65FC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3626" y="2209630"/>
              <a:ext cx="7144747" cy="243874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3897CB-6511-427E-B3A9-2BC8EA368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2434" y="3956940"/>
              <a:ext cx="2600688" cy="76210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E90712-5A5D-480A-904C-15779345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7010" y="3985968"/>
              <a:ext cx="2438740" cy="70494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B225B4-217C-47CF-9033-A5DC3479D212}"/>
                </a:ext>
              </a:extLst>
            </p:cNvPr>
            <p:cNvSpPr/>
            <p:nvPr/>
          </p:nvSpPr>
          <p:spPr>
            <a:xfrm>
              <a:off x="2523626" y="2209630"/>
              <a:ext cx="7144747" cy="256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AA855D-F782-4828-BAC5-5B99AA776C8B}"/>
              </a:ext>
            </a:extLst>
          </p:cNvPr>
          <p:cNvSpPr txBox="1"/>
          <p:nvPr/>
        </p:nvSpPr>
        <p:spPr>
          <a:xfrm>
            <a:off x="6663034" y="5730536"/>
            <a:ext cx="392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👀✨</a:t>
            </a:r>
            <a:r>
              <a:rPr lang="en-US" altLang="ko-KR" dirty="0"/>
              <a:t>Hint 1</a:t>
            </a:r>
            <a:r>
              <a:rPr lang="ko-KR" altLang="en-US" dirty="0"/>
              <a:t>분 </a:t>
            </a:r>
            <a:r>
              <a:rPr lang="en-US" altLang="ko-KR" dirty="0"/>
              <a:t>= 60</a:t>
            </a:r>
            <a:r>
              <a:rPr lang="ko-KR" altLang="en-US" dirty="0"/>
              <a:t>초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= 60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383689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64B6-1104-40CA-9500-381F35D7AC39}"/>
              </a:ext>
            </a:extLst>
          </p:cNvPr>
          <p:cNvSpPr txBox="1"/>
          <p:nvPr/>
        </p:nvSpPr>
        <p:spPr>
          <a:xfrm>
            <a:off x="1261874" y="1501316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곱하기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92BA32-258E-4F54-90DF-7C31A526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60" y="1850077"/>
            <a:ext cx="3842280" cy="4132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BEF6B9-015D-422E-8C9D-A6611D84EA66}"/>
              </a:ext>
            </a:extLst>
          </p:cNvPr>
          <p:cNvSpPr/>
          <p:nvPr/>
        </p:nvSpPr>
        <p:spPr>
          <a:xfrm>
            <a:off x="4274049" y="4654193"/>
            <a:ext cx="2558266" cy="50343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BAB623-5E08-4971-90B2-ACDC5BCA9674}"/>
              </a:ext>
            </a:extLst>
          </p:cNvPr>
          <p:cNvSpPr/>
          <p:nvPr/>
        </p:nvSpPr>
        <p:spPr>
          <a:xfrm>
            <a:off x="4991462" y="4150759"/>
            <a:ext cx="2558266" cy="50343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64B6-1104-40CA-9500-381F35D7AC39}"/>
              </a:ext>
            </a:extLst>
          </p:cNvPr>
          <p:cNvSpPr txBox="1"/>
          <p:nvPr/>
        </p:nvSpPr>
        <p:spPr>
          <a:xfrm>
            <a:off x="1261874" y="1501316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지수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(**)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A47E4-AB79-439B-88F0-6D6A8120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02" y="2319182"/>
            <a:ext cx="9669396" cy="2586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29A876-A1AA-4AAB-9A9A-8C39BFB7C7F2}"/>
              </a:ext>
            </a:extLst>
          </p:cNvPr>
          <p:cNvSpPr/>
          <p:nvPr/>
        </p:nvSpPr>
        <p:spPr>
          <a:xfrm>
            <a:off x="2375912" y="3171670"/>
            <a:ext cx="7908519" cy="37823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DC2FCD-8B28-4C6B-BC0A-B5B5CC22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02776"/>
              </p:ext>
            </p:extLst>
          </p:nvPr>
        </p:nvGraphicFramePr>
        <p:xfrm>
          <a:off x="1219201" y="1624806"/>
          <a:ext cx="9927770" cy="29617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69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0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 (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대입 연산자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 = a + 1    b = b + 3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+=, -=, *=, /=, %=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복합 대입 연산자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+= b  </a:t>
                      </a:r>
                      <a:r>
                        <a:rPr lang="en-US" altLang="ko-KR" sz="2800" dirty="0">
                          <a:solidFill>
                            <a:srgbClr val="467DC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 a = a +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a -=3 </a:t>
                      </a:r>
                      <a:r>
                        <a:rPr lang="en-US" altLang="ko-KR" sz="2800" dirty="0">
                          <a:solidFill>
                            <a:srgbClr val="467DC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 a = a – 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5716F11-C6B3-4FAA-AAC4-F716FE856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5753732" y="1625099"/>
            <a:ext cx="585306" cy="585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DD1302-3F13-4B9D-912E-B8A87E2B3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7052761" y="1625098"/>
            <a:ext cx="585306" cy="5853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7F049A-6CAC-46C3-90E3-B94BB129D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8754363" y="1625099"/>
            <a:ext cx="585306" cy="5853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BC77E0-6220-4E24-92DB-B73A2A0BB566}"/>
              </a:ext>
            </a:extLst>
          </p:cNvPr>
          <p:cNvCxnSpPr/>
          <p:nvPr/>
        </p:nvCxnSpPr>
        <p:spPr>
          <a:xfrm>
            <a:off x="6183086" y="2380344"/>
            <a:ext cx="377371" cy="0"/>
          </a:xfrm>
          <a:prstGeom prst="line">
            <a:avLst/>
          </a:prstGeom>
          <a:ln w="28575">
            <a:solidFill>
              <a:srgbClr val="467D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DC3D71-D12E-4087-B2E3-7DD3B79B5DF1}"/>
              </a:ext>
            </a:extLst>
          </p:cNvPr>
          <p:cNvCxnSpPr>
            <a:cxnSpLocks/>
          </p:cNvCxnSpPr>
          <p:nvPr/>
        </p:nvCxnSpPr>
        <p:spPr>
          <a:xfrm>
            <a:off x="7552923" y="2380344"/>
            <a:ext cx="845748" cy="0"/>
          </a:xfrm>
          <a:prstGeom prst="line">
            <a:avLst/>
          </a:prstGeom>
          <a:ln w="28575">
            <a:solidFill>
              <a:srgbClr val="467D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4115A7-1FDD-4987-9AC8-D1B2EC904525}"/>
              </a:ext>
            </a:extLst>
          </p:cNvPr>
          <p:cNvCxnSpPr>
            <a:cxnSpLocks/>
          </p:cNvCxnSpPr>
          <p:nvPr/>
        </p:nvCxnSpPr>
        <p:spPr>
          <a:xfrm>
            <a:off x="9330923" y="2380344"/>
            <a:ext cx="845748" cy="0"/>
          </a:xfrm>
          <a:prstGeom prst="line">
            <a:avLst/>
          </a:prstGeom>
          <a:ln w="28575">
            <a:solidFill>
              <a:srgbClr val="467DC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1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F89B15-8D8C-461F-89E9-3CBEA9B5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07" y="2339491"/>
            <a:ext cx="3294997" cy="3355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4" y="1501316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00F820-3CCF-4A4D-AE38-09362C7D4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989" y="4862994"/>
            <a:ext cx="1091843" cy="5459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99713E-1312-4E9E-A41D-6089273C6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19" y="2339491"/>
            <a:ext cx="3931146" cy="33554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7D5C41-EC52-4AE4-9339-BF698BF2BEBC}"/>
              </a:ext>
            </a:extLst>
          </p:cNvPr>
          <p:cNvGrpSpPr/>
          <p:nvPr/>
        </p:nvGrpSpPr>
        <p:grpSpPr>
          <a:xfrm>
            <a:off x="7443537" y="4090737"/>
            <a:ext cx="1636295" cy="579582"/>
            <a:chOff x="7443537" y="4090737"/>
            <a:chExt cx="1636295" cy="57958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0467B88-17E1-480E-9F94-7B59A66A3668}"/>
                </a:ext>
              </a:extLst>
            </p:cNvPr>
            <p:cNvCxnSpPr/>
            <p:nvPr/>
          </p:nvCxnSpPr>
          <p:spPr>
            <a:xfrm>
              <a:off x="7443537" y="417094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AA5CBE-3D46-4239-B6B5-9863952BAFB5}"/>
                </a:ext>
              </a:extLst>
            </p:cNvPr>
            <p:cNvSpPr txBox="1"/>
            <p:nvPr/>
          </p:nvSpPr>
          <p:spPr>
            <a:xfrm>
              <a:off x="7443537" y="4090737"/>
              <a:ext cx="1636295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9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97572-AD19-45E8-8139-B8DFD33E48AE}"/>
              </a:ext>
            </a:extLst>
          </p:cNvPr>
          <p:cNvSpPr txBox="1"/>
          <p:nvPr/>
        </p:nvSpPr>
        <p:spPr>
          <a:xfrm>
            <a:off x="0" y="17459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F6F70-7248-41E0-B638-3069C3370997}"/>
              </a:ext>
            </a:extLst>
          </p:cNvPr>
          <p:cNvSpPr txBox="1"/>
          <p:nvPr/>
        </p:nvSpPr>
        <p:spPr>
          <a:xfrm>
            <a:off x="4249716" y="1305341"/>
            <a:ext cx="75248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연산자를 이해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연산자의 종류를 이해하고 활용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연산자를 이용하여 코드를 작성 할 수 있다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30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3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4" y="1501316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C7E34D-1D83-4CE5-B981-7118306F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48" y="2326125"/>
            <a:ext cx="3346933" cy="3165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B98667-36F2-46AA-BE77-74A7CAC6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07" y="4862994"/>
            <a:ext cx="1091843" cy="545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6E91BB-045A-4B8E-8567-708E6DB1B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875" y="2326125"/>
            <a:ext cx="4225503" cy="31098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A6A019-16EF-490B-A7D0-74F2901E3AB1}"/>
              </a:ext>
            </a:extLst>
          </p:cNvPr>
          <p:cNvGrpSpPr/>
          <p:nvPr/>
        </p:nvGrpSpPr>
        <p:grpSpPr>
          <a:xfrm>
            <a:off x="7152591" y="3986828"/>
            <a:ext cx="1636295" cy="579582"/>
            <a:chOff x="7443537" y="4090737"/>
            <a:chExt cx="1636295" cy="57958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A9F240B-4657-498F-9475-A47B04CF95A0}"/>
                </a:ext>
              </a:extLst>
            </p:cNvPr>
            <p:cNvCxnSpPr/>
            <p:nvPr/>
          </p:nvCxnSpPr>
          <p:spPr>
            <a:xfrm>
              <a:off x="7443537" y="417094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9F00E3-FE37-473C-91A0-43CFCB4E37B7}"/>
                </a:ext>
              </a:extLst>
            </p:cNvPr>
            <p:cNvSpPr txBox="1"/>
            <p:nvPr/>
          </p:nvSpPr>
          <p:spPr>
            <a:xfrm>
              <a:off x="7443537" y="4090737"/>
              <a:ext cx="1636295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6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4" y="1501316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E5249-54EE-43D5-AA1E-478615134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921093" y="2289445"/>
            <a:ext cx="3831947" cy="3934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36EDD1-6B23-4D27-BB6F-08CD9DCB1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438961" y="2289445"/>
            <a:ext cx="3831947" cy="3934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152E5F-765E-4A4C-8CC5-5624818F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428" y="5549515"/>
            <a:ext cx="1091843" cy="54592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4D062B7-0319-4B39-AEFF-1D2ECDEF622F}"/>
              </a:ext>
            </a:extLst>
          </p:cNvPr>
          <p:cNvGrpSpPr/>
          <p:nvPr/>
        </p:nvGrpSpPr>
        <p:grpSpPr>
          <a:xfrm>
            <a:off x="7723267" y="3592806"/>
            <a:ext cx="2579725" cy="1460644"/>
            <a:chOff x="7723267" y="3592806"/>
            <a:chExt cx="2579725" cy="146064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215E08D-5468-4A93-90FC-B55BD9A5AD01}"/>
                </a:ext>
              </a:extLst>
            </p:cNvPr>
            <p:cNvCxnSpPr/>
            <p:nvPr/>
          </p:nvCxnSpPr>
          <p:spPr>
            <a:xfrm>
              <a:off x="7749101" y="403333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C1A8B6-519B-4347-8C21-DD4903417BCF}"/>
                </a:ext>
              </a:extLst>
            </p:cNvPr>
            <p:cNvSpPr txBox="1"/>
            <p:nvPr/>
          </p:nvSpPr>
          <p:spPr>
            <a:xfrm>
              <a:off x="9398313" y="3592806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30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8D54AF-023E-433F-B37A-C4C134623421}"/>
                </a:ext>
              </a:extLst>
            </p:cNvPr>
            <p:cNvCxnSpPr/>
            <p:nvPr/>
          </p:nvCxnSpPr>
          <p:spPr>
            <a:xfrm>
              <a:off x="7736184" y="4473868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5408F6-7083-42A0-BD76-D6B1D28D32D5}"/>
                </a:ext>
              </a:extLst>
            </p:cNvPr>
            <p:cNvSpPr txBox="1"/>
            <p:nvPr/>
          </p:nvSpPr>
          <p:spPr>
            <a:xfrm>
              <a:off x="9385396" y="4033337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33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2CB7030-883D-4131-85FF-AFAE469740DB}"/>
                </a:ext>
              </a:extLst>
            </p:cNvPr>
            <p:cNvCxnSpPr/>
            <p:nvPr/>
          </p:nvCxnSpPr>
          <p:spPr>
            <a:xfrm>
              <a:off x="7723267" y="4914399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4587C9-1E8D-49D9-B97C-0413F4454A58}"/>
                </a:ext>
              </a:extLst>
            </p:cNvPr>
            <p:cNvSpPr txBox="1"/>
            <p:nvPr/>
          </p:nvSpPr>
          <p:spPr>
            <a:xfrm>
              <a:off x="9372479" y="4473868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7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4" y="1501316"/>
            <a:ext cx="9551269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79031C-CC46-4636-8C9A-186E9629D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73"/>
          <a:stretch/>
        </p:blipFill>
        <p:spPr>
          <a:xfrm>
            <a:off x="1375706" y="2247153"/>
            <a:ext cx="4922781" cy="350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39C2CC-B9A1-47E1-A880-D440213AF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83" b="1690"/>
          <a:stretch/>
        </p:blipFill>
        <p:spPr>
          <a:xfrm>
            <a:off x="6662830" y="2247152"/>
            <a:ext cx="4922781" cy="3504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13781F8-32CC-4A6E-B9F8-703AB1F51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31" y="5205979"/>
            <a:ext cx="1091843" cy="545922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63E0BA-F716-47DC-89D8-E16E37D0B4A9}"/>
              </a:ext>
            </a:extLst>
          </p:cNvPr>
          <p:cNvGrpSpPr/>
          <p:nvPr/>
        </p:nvGrpSpPr>
        <p:grpSpPr>
          <a:xfrm>
            <a:off x="7964784" y="3540852"/>
            <a:ext cx="2566808" cy="1460644"/>
            <a:chOff x="7736184" y="3592806"/>
            <a:chExt cx="2566808" cy="146064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6FA8A9-57E2-4C7F-969F-6D3ECE37656D}"/>
                </a:ext>
              </a:extLst>
            </p:cNvPr>
            <p:cNvCxnSpPr/>
            <p:nvPr/>
          </p:nvCxnSpPr>
          <p:spPr>
            <a:xfrm>
              <a:off x="7749101" y="4033337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EF06D6-A2E7-4150-8280-55B8F723C907}"/>
                </a:ext>
              </a:extLst>
            </p:cNvPr>
            <p:cNvSpPr txBox="1"/>
            <p:nvPr/>
          </p:nvSpPr>
          <p:spPr>
            <a:xfrm>
              <a:off x="9398313" y="3592806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50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A630D5-97A8-41CD-A50C-B1A22D3B94B0}"/>
                </a:ext>
              </a:extLst>
            </p:cNvPr>
            <p:cNvCxnSpPr/>
            <p:nvPr/>
          </p:nvCxnSpPr>
          <p:spPr>
            <a:xfrm>
              <a:off x="7736184" y="4473868"/>
              <a:ext cx="1636295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D4DE67-E2B5-4283-B735-D54E60119542}"/>
                </a:ext>
              </a:extLst>
            </p:cNvPr>
            <p:cNvSpPr txBox="1"/>
            <p:nvPr/>
          </p:nvSpPr>
          <p:spPr>
            <a:xfrm>
              <a:off x="9385396" y="4033337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DDD14B-4B1E-40F4-9060-5BD6C169EE3F}"/>
                </a:ext>
              </a:extLst>
            </p:cNvPr>
            <p:cNvSpPr txBox="1"/>
            <p:nvPr/>
          </p:nvSpPr>
          <p:spPr>
            <a:xfrm>
              <a:off x="9372479" y="4473868"/>
              <a:ext cx="904679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77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5" y="1501316"/>
            <a:ext cx="9293830" cy="4272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치환</a:t>
            </a:r>
            <a:endParaRPr lang="en-US" altLang="ko-KR" sz="32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각각 볼펜을 들고 있다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빨간색 펜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파란색 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들고 있을 때 들고있는 손만 활용하여 </a:t>
            </a:r>
            <a:r>
              <a:rPr lang="en-US" altLang="ko-KR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파란색 펜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en-US" altLang="ko-KR" sz="28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빨간색 펜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을 가질 수 있도록 하려면 어떻게 해야 할 까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??</a:t>
            </a:r>
          </a:p>
          <a:p>
            <a:pPr>
              <a:lnSpc>
                <a:spcPct val="120000"/>
              </a:lnSpc>
            </a:pP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74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914D3D-3669-495A-BD13-59453DA2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47" y="1522629"/>
            <a:ext cx="774490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8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00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대입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복합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5" y="1501316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b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값을 치환하시오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3F4E5B-0642-4BAF-91B6-47453AA9D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04"/>
          <a:stretch/>
        </p:blipFill>
        <p:spPr>
          <a:xfrm>
            <a:off x="1415890" y="2491187"/>
            <a:ext cx="3939681" cy="275998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2DE123-2403-4CA6-AEA3-A57D4A7BCF8A}"/>
              </a:ext>
            </a:extLst>
          </p:cNvPr>
          <p:cNvGrpSpPr/>
          <p:nvPr/>
        </p:nvGrpSpPr>
        <p:grpSpPr>
          <a:xfrm>
            <a:off x="5355571" y="1135433"/>
            <a:ext cx="4919169" cy="3081262"/>
            <a:chOff x="5355571" y="1135433"/>
            <a:chExt cx="4919169" cy="308126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BF4293D-62EE-405B-96DF-ED6739602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2896" b="30378"/>
            <a:stretch/>
          </p:blipFill>
          <p:spPr>
            <a:xfrm>
              <a:off x="6335059" y="1135433"/>
              <a:ext cx="3939681" cy="30812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014074D-AEF9-4F8E-B97B-A72A8280F181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 flipV="1">
              <a:off x="5355571" y="2676064"/>
              <a:ext cx="979488" cy="1195116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DBEAA0-E476-43AD-B307-A2515D7C0099}"/>
              </a:ext>
            </a:extLst>
          </p:cNvPr>
          <p:cNvGrpSpPr/>
          <p:nvPr/>
        </p:nvGrpSpPr>
        <p:grpSpPr>
          <a:xfrm>
            <a:off x="5355571" y="3871180"/>
            <a:ext cx="4919169" cy="2932641"/>
            <a:chOff x="5355571" y="3871180"/>
            <a:chExt cx="4919169" cy="29326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866B3-F915-4B7E-BB14-99D43FD99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738"/>
            <a:stretch/>
          </p:blipFill>
          <p:spPr>
            <a:xfrm>
              <a:off x="6335059" y="4264821"/>
              <a:ext cx="3939681" cy="2539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BAB3B43-607E-4F09-84A5-5F169A56641A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5355571" y="3871180"/>
              <a:ext cx="979488" cy="1663141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0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DC2FCD-8B28-4C6B-BC0A-B5B5CC22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29981"/>
              </p:ext>
            </p:extLst>
          </p:nvPr>
        </p:nvGraphicFramePr>
        <p:xfrm>
          <a:off x="1219201" y="1624806"/>
          <a:ext cx="9927770" cy="253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&gt;   &gt;=   &lt;   &lt;=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a &gt; b   a &gt;= b</a:t>
                      </a:r>
                      <a:endParaRPr lang="ko-KR" altLang="en-US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==   !=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              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sym typeface="Wingdings" panose="05000000000000000000" pitchFamily="2" charset="2"/>
                        </a:rPr>
                        <a:t>a == b   a != 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D79436F6-E8A1-4472-A944-9E66D09C72B9}"/>
              </a:ext>
            </a:extLst>
          </p:cNvPr>
          <p:cNvGrpSpPr/>
          <p:nvPr/>
        </p:nvGrpSpPr>
        <p:grpSpPr>
          <a:xfrm>
            <a:off x="1219201" y="3737811"/>
            <a:ext cx="3705725" cy="1413771"/>
            <a:chOff x="1219201" y="3737811"/>
            <a:chExt cx="3705725" cy="141377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1DD68E2-A455-4A8C-8B6E-22226A49F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0884" y="3737811"/>
              <a:ext cx="497305" cy="834189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7330B9-2722-4247-921B-6DB542A94249}"/>
                </a:ext>
              </a:extLst>
            </p:cNvPr>
            <p:cNvSpPr txBox="1"/>
            <p:nvPr/>
          </p:nvSpPr>
          <p:spPr>
            <a:xfrm>
              <a:off x="1219201" y="4572000"/>
              <a:ext cx="1272778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같다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FD096B0-EC76-427F-AF9C-EDF087724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0926" y="3737811"/>
              <a:ext cx="585537" cy="83419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B2B740-4F20-40CA-B7CD-0A543AD7F7B7}"/>
                </a:ext>
              </a:extLst>
            </p:cNvPr>
            <p:cNvSpPr txBox="1"/>
            <p:nvPr/>
          </p:nvSpPr>
          <p:spPr>
            <a:xfrm>
              <a:off x="3344780" y="4572000"/>
              <a:ext cx="1580146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800" dirty="0">
                  <a:solidFill>
                    <a:srgbClr val="323232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같지 않다</a:t>
              </a:r>
              <a:endPara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F97378C-543D-4C0B-A3D7-C46C5BB0D2E8}"/>
              </a:ext>
            </a:extLst>
          </p:cNvPr>
          <p:cNvGrpSpPr/>
          <p:nvPr/>
        </p:nvGrpSpPr>
        <p:grpSpPr>
          <a:xfrm>
            <a:off x="8646694" y="2216083"/>
            <a:ext cx="481264" cy="1325214"/>
            <a:chOff x="8598568" y="2213811"/>
            <a:chExt cx="336885" cy="1215189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A37A22-C6EA-4E24-BA75-1128D80C709B}"/>
                </a:ext>
              </a:extLst>
            </p:cNvPr>
            <p:cNvCxnSpPr/>
            <p:nvPr/>
          </p:nvCxnSpPr>
          <p:spPr>
            <a:xfrm>
              <a:off x="8598568" y="2213811"/>
              <a:ext cx="336885" cy="0"/>
            </a:xfrm>
            <a:prstGeom prst="line">
              <a:avLst/>
            </a:prstGeom>
            <a:ln w="38100">
              <a:solidFill>
                <a:srgbClr val="F53B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581FC02-7E02-49C2-BC40-F4021BE4C24D}"/>
                </a:ext>
              </a:extLst>
            </p:cNvPr>
            <p:cNvCxnSpPr/>
            <p:nvPr/>
          </p:nvCxnSpPr>
          <p:spPr>
            <a:xfrm>
              <a:off x="8598568" y="3429000"/>
              <a:ext cx="336885" cy="0"/>
            </a:xfrm>
            <a:prstGeom prst="line">
              <a:avLst/>
            </a:prstGeom>
            <a:ln w="38100">
              <a:solidFill>
                <a:srgbClr val="F53B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CA2C3C3-0265-49B7-A98A-9B62A4CD114F}"/>
                </a:ext>
              </a:extLst>
            </p:cNvPr>
            <p:cNvCxnSpPr>
              <a:cxnSpLocks/>
            </p:cNvCxnSpPr>
            <p:nvPr/>
          </p:nvCxnSpPr>
          <p:spPr>
            <a:xfrm>
              <a:off x="8935453" y="2213811"/>
              <a:ext cx="0" cy="1215189"/>
            </a:xfrm>
            <a:prstGeom prst="line">
              <a:avLst/>
            </a:prstGeom>
            <a:ln w="38100">
              <a:solidFill>
                <a:srgbClr val="F53B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3504530-9F23-4B77-A033-141E945D7BFF}"/>
              </a:ext>
            </a:extLst>
          </p:cNvPr>
          <p:cNvSpPr/>
          <p:nvPr/>
        </p:nvSpPr>
        <p:spPr>
          <a:xfrm>
            <a:off x="9207024" y="2708067"/>
            <a:ext cx="547716" cy="342982"/>
          </a:xfrm>
          <a:prstGeom prst="rightArrow">
            <a:avLst/>
          </a:prstGeom>
          <a:solidFill>
            <a:srgbClr val="F53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17310E-05A9-4492-BE74-CC957CB747EE}"/>
              </a:ext>
            </a:extLst>
          </p:cNvPr>
          <p:cNvSpPr/>
          <p:nvPr/>
        </p:nvSpPr>
        <p:spPr>
          <a:xfrm>
            <a:off x="9754740" y="2518611"/>
            <a:ext cx="2100376" cy="77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결과값</a:t>
            </a:r>
            <a:endParaRPr lang="en-US" altLang="ko-KR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endParaRPr lang="ko-KR" altLang="en-US" sz="2400" dirty="0">
              <a:solidFill>
                <a:srgbClr val="F53B5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281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5" y="1378026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 연산자 실습</a:t>
            </a:r>
            <a:endParaRPr lang="en-US" altLang="ko-KR" sz="28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461034-BC00-44DF-89F8-A9202C5A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77" y="2185660"/>
            <a:ext cx="4421646" cy="412130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5EF50EC-4234-4268-B2A2-5B56DFDDAC60}"/>
              </a:ext>
            </a:extLst>
          </p:cNvPr>
          <p:cNvGrpSpPr/>
          <p:nvPr/>
        </p:nvGrpSpPr>
        <p:grpSpPr>
          <a:xfrm>
            <a:off x="7074568" y="3935338"/>
            <a:ext cx="2335846" cy="2291418"/>
            <a:chOff x="7074568" y="4058628"/>
            <a:chExt cx="2335846" cy="22914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95DA7C9-27C7-4B16-BFB4-C0B995148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9100" y="4058628"/>
              <a:ext cx="1761314" cy="22914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732228E-7865-4523-B76D-1D5000234254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433771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5B1FEA6-D314-4498-92A5-CF87389916DE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4939098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1F109BA-E9FE-4C5E-8DFA-D02D4DCE7DFF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396299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8B8AF3C-8F67-42B6-902F-2E9D75B88D7B}"/>
                </a:ext>
              </a:extLst>
            </p:cNvPr>
            <p:cNvCxnSpPr>
              <a:cxnSpLocks/>
            </p:cNvCxnSpPr>
            <p:nvPr/>
          </p:nvCxnSpPr>
          <p:spPr>
            <a:xfrm>
              <a:off x="7074568" y="5885584"/>
              <a:ext cx="606616" cy="0"/>
            </a:xfrm>
            <a:prstGeom prst="straightConnector1">
              <a:avLst/>
            </a:prstGeom>
            <a:ln w="38100">
              <a:solidFill>
                <a:srgbClr val="F53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697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DC2FCD-8B28-4C6B-BC0A-B5B5CC22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12419"/>
              </p:ext>
            </p:extLst>
          </p:nvPr>
        </p:nvGraphicFramePr>
        <p:xfrm>
          <a:off x="1219201" y="1624806"/>
          <a:ext cx="9927770" cy="253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and   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and 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   논리 </a:t>
                      </a:r>
                      <a:r>
                        <a:rPr lang="en-US" altLang="ko-KR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or</a:t>
                      </a:r>
                      <a:r>
                        <a:rPr lang="ko-KR" altLang="en-US" sz="28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논리</a:t>
                      </a:r>
                      <a:endParaRPr lang="en-US" altLang="ko-KR" sz="28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67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1261874" y="1501316"/>
            <a:ext cx="8978392" cy="1913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논리값을 뒤집는 역할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False -&gt;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5CEC8-7708-4985-BC6B-360185B5C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9171"/>
          <a:stretch/>
        </p:blipFill>
        <p:spPr>
          <a:xfrm>
            <a:off x="4875351" y="2040237"/>
            <a:ext cx="3193831" cy="27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9292D-636E-4288-9C67-0BA1D0D97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70"/>
          <a:stretch/>
        </p:blipFill>
        <p:spPr>
          <a:xfrm>
            <a:off x="8303397" y="2040237"/>
            <a:ext cx="3193832" cy="277752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414F94-23D2-4D98-AFD0-D21ACDBA055D}"/>
              </a:ext>
            </a:extLst>
          </p:cNvPr>
          <p:cNvGrpSpPr/>
          <p:nvPr/>
        </p:nvGrpSpPr>
        <p:grpSpPr>
          <a:xfrm>
            <a:off x="5922224" y="3663855"/>
            <a:ext cx="2146958" cy="579582"/>
            <a:chOff x="5922224" y="3663855"/>
            <a:chExt cx="2146958" cy="57958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CA3892E-D192-427D-BE4D-E57C1FA9B9B6}"/>
                </a:ext>
              </a:extLst>
            </p:cNvPr>
            <p:cNvCxnSpPr/>
            <p:nvPr/>
          </p:nvCxnSpPr>
          <p:spPr>
            <a:xfrm>
              <a:off x="5922224" y="3687403"/>
              <a:ext cx="1117612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E5CE9F-A4AD-469A-A0EF-ADD92ADB0DE9}"/>
                </a:ext>
              </a:extLst>
            </p:cNvPr>
            <p:cNvSpPr txBox="1"/>
            <p:nvPr/>
          </p:nvSpPr>
          <p:spPr>
            <a:xfrm>
              <a:off x="6587496" y="3663855"/>
              <a:ext cx="1481686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923CE6-9468-43BE-9759-182B3D71AEB2}"/>
              </a:ext>
            </a:extLst>
          </p:cNvPr>
          <p:cNvGrpSpPr/>
          <p:nvPr/>
        </p:nvGrpSpPr>
        <p:grpSpPr>
          <a:xfrm>
            <a:off x="9350271" y="3663855"/>
            <a:ext cx="2371681" cy="579582"/>
            <a:chOff x="9350271" y="3663855"/>
            <a:chExt cx="2371681" cy="57958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4BBE1D3-77C0-4DB1-A9B9-14B9BED52B79}"/>
                </a:ext>
              </a:extLst>
            </p:cNvPr>
            <p:cNvCxnSpPr>
              <a:cxnSpLocks/>
            </p:cNvCxnSpPr>
            <p:nvPr/>
          </p:nvCxnSpPr>
          <p:spPr>
            <a:xfrm>
              <a:off x="9350271" y="3745504"/>
              <a:ext cx="1333771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356FD-4D62-4630-9F12-F9E792497231}"/>
                </a:ext>
              </a:extLst>
            </p:cNvPr>
            <p:cNvSpPr txBox="1"/>
            <p:nvPr/>
          </p:nvSpPr>
          <p:spPr>
            <a:xfrm>
              <a:off x="10240266" y="3663855"/>
              <a:ext cx="1481686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8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98E88D-B9C1-4FE6-9AF6-7A28FA1B6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6351"/>
              </p:ext>
            </p:extLst>
          </p:nvPr>
        </p:nvGraphicFramePr>
        <p:xfrm>
          <a:off x="1459708" y="3745504"/>
          <a:ext cx="2602456" cy="1700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 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9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연산자 종류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853C63-22FA-4367-BD1F-AC09A852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55383"/>
              </p:ext>
            </p:extLst>
          </p:nvPr>
        </p:nvGraphicFramePr>
        <p:xfrm>
          <a:off x="2841459" y="1624806"/>
          <a:ext cx="6509083" cy="41238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산술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   -   *   /   //   %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지수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**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대입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복합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=   +=   -=   *=   /=   //=   %=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관계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비교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&gt;    &gt;=   &lt;   &lt;=   ==   !=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79368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논리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not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and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  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or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605272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멤버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in     not 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076044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삼항 연산자</a:t>
                      </a:r>
                      <a:endParaRPr lang="en-US" altLang="ko-KR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if </a:t>
                      </a:r>
                      <a:r>
                        <a:rPr lang="ko-KR" altLang="en-US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조건식 </a:t>
                      </a: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else b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98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and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값이 모두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경우만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874843-3453-4E45-BB0F-8AD7B7EE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18088"/>
              </p:ext>
            </p:extLst>
          </p:nvPr>
        </p:nvGraphicFramePr>
        <p:xfrm>
          <a:off x="1711053" y="2779837"/>
          <a:ext cx="3903684" cy="283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333341076"/>
                    </a:ext>
                  </a:extLst>
                </a:gridCol>
              </a:tblGrid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and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7936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8B369FF-BD6B-45F2-9E93-505023AB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1" y="1501316"/>
            <a:ext cx="3771097" cy="45881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EC95221-3515-4CD0-A147-F91BA9AAA95C}"/>
              </a:ext>
            </a:extLst>
          </p:cNvPr>
          <p:cNvGrpSpPr/>
          <p:nvPr/>
        </p:nvGrpSpPr>
        <p:grpSpPr>
          <a:xfrm>
            <a:off x="6475842" y="2116034"/>
            <a:ext cx="4163933" cy="509948"/>
            <a:chOff x="6475842" y="2116034"/>
            <a:chExt cx="4163933" cy="50994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D0507CC-1C63-471C-95EF-5E024751E4DE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0974B4B-0DBF-4186-B46D-215C2FB75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8A9518-29FB-42B1-BAD6-4FBDFFCEEE9E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77E1F39-7955-4293-82C7-D1E4B7D6FC01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3302B30-71C6-4387-81C6-3642C4E38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0D553F-B4C2-465A-8925-AEDDA9FFC038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D516AB-8261-4E83-BA8D-54C48CF2E490}"/>
              </a:ext>
            </a:extLst>
          </p:cNvPr>
          <p:cNvGrpSpPr/>
          <p:nvPr/>
        </p:nvGrpSpPr>
        <p:grpSpPr>
          <a:xfrm>
            <a:off x="6522015" y="3722071"/>
            <a:ext cx="4163933" cy="509948"/>
            <a:chOff x="6475842" y="2116034"/>
            <a:chExt cx="4163933" cy="50994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1ECE5C-5D3D-4D32-ADA4-9204B5AD6F55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8E7F5E10-58C6-4001-96B5-CAEADB4A2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EC7963-A7CA-4D12-AFF3-239D51AC194E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ED44BD9-CA39-4E19-8D66-C8D217A02D38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F8F32EB-FE4D-4D01-9CAB-F0582A492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6DA659-31E2-4DC3-82DB-6C0BB90CB00C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4A7696-C543-43F6-A8D0-4E4F958106CF}"/>
              </a:ext>
            </a:extLst>
          </p:cNvPr>
          <p:cNvGrpSpPr/>
          <p:nvPr/>
        </p:nvGrpSpPr>
        <p:grpSpPr>
          <a:xfrm>
            <a:off x="6475842" y="5302668"/>
            <a:ext cx="4163933" cy="509948"/>
            <a:chOff x="6475842" y="2116034"/>
            <a:chExt cx="4163933" cy="50994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3058620-914C-4204-AC8C-4042118706FF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CF16207-0448-4093-992A-C0A1BDD54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EDCF14-33AB-41AC-B8D8-D7EF82A749C4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7DD131C-C964-4203-8BB7-EA412E559BA1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1728F7C-B6BE-4BC9-9AE1-16221B4CD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3B3073-4BB0-451A-A3BE-4BDA4D075B09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5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</a:t>
            </a:r>
            <a:r>
              <a:rPr lang="en-US" altLang="ko-KR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(True, False)</a:t>
            </a:r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1261874" y="1501316"/>
            <a:ext cx="897839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논리 연산자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</a:t>
            </a:r>
          </a:p>
          <a:p>
            <a:pPr marL="457200" indent="-457200">
              <a:lnSpc>
                <a:spcPct val="120000"/>
              </a:lnSpc>
              <a:buFont typeface="나눔스퀘어라운드 ExtraBold" panose="020B0600000101010101" pitchFamily="50" charset="-127"/>
              <a:buChar char="-"/>
            </a:pP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값이 하나라도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  <a:r>
              <a:rPr lang="ko-KR" altLang="en-US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이면 </a:t>
            </a:r>
            <a:r>
              <a:rPr lang="en-US" altLang="ko-KR" sz="2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True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874843-3453-4E45-BB0F-8AD7B7EE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01940"/>
              </p:ext>
            </p:extLst>
          </p:nvPr>
        </p:nvGraphicFramePr>
        <p:xfrm>
          <a:off x="1711053" y="2779837"/>
          <a:ext cx="3903684" cy="283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1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228">
                  <a:extLst>
                    <a:ext uri="{9D8B030D-6E8A-4147-A177-3AD203B41FA5}">
                      <a16:colId xmlns:a16="http://schemas.microsoft.com/office/drawing/2014/main" val="2333341076"/>
                    </a:ext>
                  </a:extLst>
                </a:gridCol>
              </a:tblGrid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or b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False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67482"/>
                  </a:ext>
                </a:extLst>
              </a:tr>
              <a:tr h="566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True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7936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26C0AE2B-9852-4C67-A226-9B9476DB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42" y="1312442"/>
            <a:ext cx="3763054" cy="51952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D51C6FA9-96D9-4BBC-BBA9-45D4258696B2}"/>
              </a:ext>
            </a:extLst>
          </p:cNvPr>
          <p:cNvGrpSpPr/>
          <p:nvPr/>
        </p:nvGrpSpPr>
        <p:grpSpPr>
          <a:xfrm>
            <a:off x="6700430" y="1987698"/>
            <a:ext cx="4163933" cy="509948"/>
            <a:chOff x="6475842" y="2116034"/>
            <a:chExt cx="4163933" cy="50994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B208DF-1281-491B-8C83-D09245ABD4FD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89E8B2F-37BE-441C-81DB-EFE4B6DB2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3A7B17-C2D5-4AB5-ABF4-DDAB3450626B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D0EBC51-0BB9-4E7B-AA24-1AB2BECF25A5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A45B8C1-CF46-4AC3-9EEB-96D695534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55B879-5175-420C-8D37-A60766DDB3A4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A4F128-EEB3-4B83-A00A-520AC3C25D21}"/>
              </a:ext>
            </a:extLst>
          </p:cNvPr>
          <p:cNvGrpSpPr/>
          <p:nvPr/>
        </p:nvGrpSpPr>
        <p:grpSpPr>
          <a:xfrm>
            <a:off x="6698477" y="3754155"/>
            <a:ext cx="4163933" cy="509948"/>
            <a:chOff x="6475842" y="2116034"/>
            <a:chExt cx="4163933" cy="50994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19468C4-DC5D-4415-8CB1-092E203822D9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F667B0D-A64F-4356-9277-C90D7FE86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BCFD9E-D4B2-4AF0-A9AE-DC39F0BBCD33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False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FF03B3E-6759-44B2-9027-3F1148A80DE6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B2D622C-3281-4252-AD81-327D58DDA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6B7538-C587-4D04-8DE6-D1EAA3CCDC87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7BE545-72CC-4E86-B0B4-91133B4E64BC}"/>
              </a:ext>
            </a:extLst>
          </p:cNvPr>
          <p:cNvGrpSpPr/>
          <p:nvPr/>
        </p:nvGrpSpPr>
        <p:grpSpPr>
          <a:xfrm>
            <a:off x="6698477" y="5545558"/>
            <a:ext cx="4163933" cy="509948"/>
            <a:chOff x="6475842" y="2116034"/>
            <a:chExt cx="4163933" cy="50994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4A591AC-7A2A-4980-A1D1-4BF2D9281D47}"/>
                </a:ext>
              </a:extLst>
            </p:cNvPr>
            <p:cNvGrpSpPr/>
            <p:nvPr/>
          </p:nvGrpSpPr>
          <p:grpSpPr>
            <a:xfrm>
              <a:off x="6475842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DC72C9EE-E781-47AA-9DDA-A97CE3AEF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88999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70BC01-D32B-42BA-BDD2-D58EFC0CB8CA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513D2A7-B4D3-47D9-ACEF-79DD68480F77}"/>
                </a:ext>
              </a:extLst>
            </p:cNvPr>
            <p:cNvGrpSpPr/>
            <p:nvPr/>
          </p:nvGrpSpPr>
          <p:grpSpPr>
            <a:xfrm>
              <a:off x="8268094" y="2116034"/>
              <a:ext cx="2371681" cy="509948"/>
              <a:chOff x="9350271" y="3663855"/>
              <a:chExt cx="2371681" cy="509948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93E51E9-125D-4CF9-BF40-602B46814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0271" y="3745504"/>
                <a:ext cx="1373211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88AF24-2021-4002-BE12-0F369B141083}"/>
                  </a:ext>
                </a:extLst>
              </p:cNvPr>
              <p:cNvSpPr txBox="1"/>
              <p:nvPr/>
            </p:nvSpPr>
            <p:spPr>
              <a:xfrm>
                <a:off x="10240266" y="3663855"/>
                <a:ext cx="1481686" cy="50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dirty="0">
                    <a:solidFill>
                      <a:srgbClr val="F53B57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True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984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61EC3-CE62-43ED-A688-93B73890D013}"/>
              </a:ext>
            </a:extLst>
          </p:cNvPr>
          <p:cNvSpPr txBox="1"/>
          <p:nvPr/>
        </p:nvSpPr>
        <p:spPr>
          <a:xfrm>
            <a:off x="1606804" y="1265010"/>
            <a:ext cx="8978392" cy="8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</a:t>
            </a:r>
            <a:r>
              <a:rPr lang="en-US" altLang="ko-KR" sz="4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if </a:t>
            </a:r>
            <a:r>
              <a:rPr lang="ko-KR" altLang="en-US" sz="4400" dirty="0">
                <a:solidFill>
                  <a:srgbClr val="467DC3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조건식</a:t>
            </a:r>
            <a:r>
              <a:rPr lang="ko-KR" altLang="en-US" sz="4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44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else </a:t>
            </a:r>
            <a:r>
              <a:rPr lang="en-US" altLang="ko-KR" sz="44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85F4A7-D942-4421-9747-0BE92C62DBAF}"/>
              </a:ext>
            </a:extLst>
          </p:cNvPr>
          <p:cNvCxnSpPr/>
          <p:nvPr/>
        </p:nvCxnSpPr>
        <p:spPr>
          <a:xfrm>
            <a:off x="4908884" y="2123002"/>
            <a:ext cx="1524000" cy="0"/>
          </a:xfrm>
          <a:prstGeom prst="line">
            <a:avLst/>
          </a:prstGeom>
          <a:ln w="38100">
            <a:solidFill>
              <a:srgbClr val="F53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9188F3-EE9A-4C77-89CC-35863571D9CF}"/>
              </a:ext>
            </a:extLst>
          </p:cNvPr>
          <p:cNvGrpSpPr/>
          <p:nvPr/>
        </p:nvGrpSpPr>
        <p:grpSpPr>
          <a:xfrm>
            <a:off x="4196372" y="2123002"/>
            <a:ext cx="1034715" cy="1038218"/>
            <a:chOff x="4196372" y="2359308"/>
            <a:chExt cx="1034715" cy="10382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23F2DD1-A3EE-44EC-8369-559F0062E8CF}"/>
                </a:ext>
              </a:extLst>
            </p:cNvPr>
            <p:cNvGrpSpPr/>
            <p:nvPr/>
          </p:nvGrpSpPr>
          <p:grpSpPr>
            <a:xfrm>
              <a:off x="4196372" y="2359308"/>
              <a:ext cx="1034715" cy="528272"/>
              <a:chOff x="4196372" y="2359308"/>
              <a:chExt cx="1034715" cy="528272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89AD276-0982-41CB-A25F-02DEEC6023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087" y="2359308"/>
                <a:ext cx="0" cy="528271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57994BD-50EA-423F-96AB-19546CD08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6372" y="2887579"/>
                <a:ext cx="103471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397DD66-4590-45A5-8676-35B1381A1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6372" y="2359308"/>
                <a:ext cx="0" cy="528272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75A492-2A53-414D-9435-D2F6334E4D71}"/>
                </a:ext>
              </a:extLst>
            </p:cNvPr>
            <p:cNvSpPr txBox="1"/>
            <p:nvPr/>
          </p:nvSpPr>
          <p:spPr>
            <a:xfrm>
              <a:off x="4196378" y="2887578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8B959E-9553-4F9C-B7AD-7CFD23ECE4FC}"/>
              </a:ext>
            </a:extLst>
          </p:cNvPr>
          <p:cNvGrpSpPr/>
          <p:nvPr/>
        </p:nvGrpSpPr>
        <p:grpSpPr>
          <a:xfrm>
            <a:off x="6157518" y="2123001"/>
            <a:ext cx="1879573" cy="1038219"/>
            <a:chOff x="6157518" y="2359307"/>
            <a:chExt cx="1879573" cy="103821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08CCFC32-69A9-4EEB-8B0D-460EA5741924}"/>
                </a:ext>
              </a:extLst>
            </p:cNvPr>
            <p:cNvGrpSpPr/>
            <p:nvPr/>
          </p:nvGrpSpPr>
          <p:grpSpPr>
            <a:xfrm flipH="1">
              <a:off x="6157518" y="2359307"/>
              <a:ext cx="1879573" cy="528272"/>
              <a:chOff x="4196372" y="2359308"/>
              <a:chExt cx="1034715" cy="528272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51F0F0DB-9730-4E14-94F6-61E16D385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1087" y="2359308"/>
                <a:ext cx="0" cy="528271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3C733596-BDDA-4ECC-84DC-CED644B5C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6372" y="2887579"/>
                <a:ext cx="1034715" cy="0"/>
              </a:xfrm>
              <a:prstGeom prst="line">
                <a:avLst/>
              </a:prstGeom>
              <a:ln w="38100">
                <a:solidFill>
                  <a:srgbClr val="F53B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3A233510-CA4D-4072-B11A-F825A295D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6372" y="2359308"/>
                <a:ext cx="0" cy="528272"/>
              </a:xfrm>
              <a:prstGeom prst="straightConnector1">
                <a:avLst/>
              </a:prstGeom>
              <a:ln w="38100">
                <a:solidFill>
                  <a:srgbClr val="F53B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3CA782-076B-4FAB-872D-B6C2A3F5500C}"/>
                </a:ext>
              </a:extLst>
            </p:cNvPr>
            <p:cNvSpPr txBox="1"/>
            <p:nvPr/>
          </p:nvSpPr>
          <p:spPr>
            <a:xfrm>
              <a:off x="6579950" y="2887578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F966DF4-FE1D-4C80-BF79-EA824BDE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18" y="3224169"/>
            <a:ext cx="5473764" cy="31756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3879AD-193D-484C-822A-85B8A28EC8FB}"/>
              </a:ext>
            </a:extLst>
          </p:cNvPr>
          <p:cNvGrpSpPr/>
          <p:nvPr/>
        </p:nvGrpSpPr>
        <p:grpSpPr>
          <a:xfrm>
            <a:off x="4816642" y="4127151"/>
            <a:ext cx="1676400" cy="509948"/>
            <a:chOff x="4816642" y="4363457"/>
            <a:chExt cx="1676400" cy="50994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227A1E6-8974-47B1-A5C5-730DCA591BCB}"/>
                </a:ext>
              </a:extLst>
            </p:cNvPr>
            <p:cNvCxnSpPr/>
            <p:nvPr/>
          </p:nvCxnSpPr>
          <p:spPr>
            <a:xfrm>
              <a:off x="4816642" y="4404676"/>
              <a:ext cx="1676400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0D0443-C7DF-47DC-A046-0350C8E4EDC8}"/>
                </a:ext>
              </a:extLst>
            </p:cNvPr>
            <p:cNvSpPr txBox="1"/>
            <p:nvPr/>
          </p:nvSpPr>
          <p:spPr>
            <a:xfrm>
              <a:off x="5137488" y="4363457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True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6E14CC-C60F-421F-8D28-3FF91853A7EB}"/>
              </a:ext>
            </a:extLst>
          </p:cNvPr>
          <p:cNvGrpSpPr/>
          <p:nvPr/>
        </p:nvGrpSpPr>
        <p:grpSpPr>
          <a:xfrm>
            <a:off x="4816642" y="5796644"/>
            <a:ext cx="1676400" cy="518312"/>
            <a:chOff x="4816642" y="6032950"/>
            <a:chExt cx="1676400" cy="518312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7EC012C-9A62-40F2-998B-A6DDA172A175}"/>
                </a:ext>
              </a:extLst>
            </p:cNvPr>
            <p:cNvCxnSpPr/>
            <p:nvPr/>
          </p:nvCxnSpPr>
          <p:spPr>
            <a:xfrm>
              <a:off x="4816642" y="6032950"/>
              <a:ext cx="1676400" cy="0"/>
            </a:xfrm>
            <a:prstGeom prst="line">
              <a:avLst/>
            </a:prstGeom>
            <a:ln w="38100">
              <a:solidFill>
                <a:srgbClr val="F53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55D40B-BE53-40B2-A264-16BBFB927656}"/>
                </a:ext>
              </a:extLst>
            </p:cNvPr>
            <p:cNvSpPr txBox="1"/>
            <p:nvPr/>
          </p:nvSpPr>
          <p:spPr>
            <a:xfrm>
              <a:off x="5153530" y="6041314"/>
              <a:ext cx="1034708" cy="50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400" dirty="0">
                  <a:solidFill>
                    <a:srgbClr val="F53B5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5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618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 실습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5" y="1501316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두 개의 정수를 입력 받아 큰 수를 </a:t>
            </a:r>
            <a:r>
              <a:rPr lang="ko-KR" altLang="en-US" sz="2800" dirty="0" err="1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2CF159-238D-4E64-B6C0-EC56D264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58" y="2319305"/>
            <a:ext cx="7295484" cy="3342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9011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618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 실습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5" y="1501316"/>
            <a:ext cx="8691018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두 개의 정수를 입력 받아 큰 수에서 작은 수를 뺀 결과값을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2DF3F-854F-4231-A315-8B8D3A2E7A60}"/>
              </a:ext>
            </a:extLst>
          </p:cNvPr>
          <p:cNvGrpSpPr/>
          <p:nvPr/>
        </p:nvGrpSpPr>
        <p:grpSpPr>
          <a:xfrm>
            <a:off x="1261875" y="2850698"/>
            <a:ext cx="9668253" cy="2505986"/>
            <a:chOff x="1261875" y="3171984"/>
            <a:chExt cx="9668253" cy="25059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844B05-C0D9-48AB-A331-50A7F3F79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00"/>
            <a:stretch/>
          </p:blipFill>
          <p:spPr>
            <a:xfrm>
              <a:off x="1261875" y="3171985"/>
              <a:ext cx="4733525" cy="25059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D891C23-BFD5-4F84-AA88-FEF081990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459"/>
            <a:stretch/>
          </p:blipFill>
          <p:spPr>
            <a:xfrm>
              <a:off x="6196602" y="3171984"/>
              <a:ext cx="4733526" cy="25059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71827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E3B55-C9CA-4B25-92F9-2BEBDA949C13}"/>
              </a:ext>
            </a:extLst>
          </p:cNvPr>
          <p:cNvSpPr txBox="1"/>
          <p:nvPr/>
        </p:nvSpPr>
        <p:spPr>
          <a:xfrm>
            <a:off x="2168253" y="350296"/>
            <a:ext cx="36182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삼항 연산자 실습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FED52-74A2-490A-BE7E-C100D61D9604}"/>
              </a:ext>
            </a:extLst>
          </p:cNvPr>
          <p:cNvSpPr txBox="1"/>
          <p:nvPr/>
        </p:nvSpPr>
        <p:spPr>
          <a:xfrm>
            <a:off x="1261875" y="1501316"/>
            <a:ext cx="9566546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정수를 입력 받아 홀수인지 짝수인지 판별하시오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6BAF13-9CAB-4BC5-A698-059A746752A1}"/>
              </a:ext>
            </a:extLst>
          </p:cNvPr>
          <p:cNvGrpSpPr/>
          <p:nvPr/>
        </p:nvGrpSpPr>
        <p:grpSpPr>
          <a:xfrm>
            <a:off x="796415" y="2818597"/>
            <a:ext cx="10599171" cy="2145325"/>
            <a:chOff x="796415" y="2818597"/>
            <a:chExt cx="10599171" cy="21453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EEA48D5-B5FA-4B34-AE9B-BB6F18671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928"/>
            <a:stretch/>
          </p:blipFill>
          <p:spPr>
            <a:xfrm>
              <a:off x="796415" y="2818597"/>
              <a:ext cx="5156109" cy="2145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C477408-318B-40C1-9121-5CCC6339A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928"/>
            <a:stretch/>
          </p:blipFill>
          <p:spPr>
            <a:xfrm>
              <a:off x="6239478" y="2818599"/>
              <a:ext cx="5156108" cy="21453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33517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7D6AF-55F8-4569-BB99-8C43114C5D00}"/>
              </a:ext>
            </a:extLst>
          </p:cNvPr>
          <p:cNvSpPr txBox="1"/>
          <p:nvPr/>
        </p:nvSpPr>
        <p:spPr>
          <a:xfrm>
            <a:off x="888894" y="3139209"/>
            <a:ext cx="1300853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조건문</a:t>
            </a:r>
            <a:endParaRPr lang="en-US" altLang="ko-KR" sz="24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62B78-3551-4CF2-8090-6614413F1F89}"/>
              </a:ext>
            </a:extLst>
          </p:cNvPr>
          <p:cNvSpPr txBox="1"/>
          <p:nvPr/>
        </p:nvSpPr>
        <p:spPr>
          <a:xfrm>
            <a:off x="1985821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+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46AEA-FD81-43F4-9423-A28E2C53FF6B}"/>
              </a:ext>
            </a:extLst>
          </p:cNvPr>
          <p:cNvSpPr txBox="1"/>
          <p:nvPr/>
        </p:nvSpPr>
        <p:spPr>
          <a:xfrm>
            <a:off x="3480306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-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97EF3-506E-4807-997C-FA15D38F4E6F}"/>
              </a:ext>
            </a:extLst>
          </p:cNvPr>
          <p:cNvSpPr txBox="1"/>
          <p:nvPr/>
        </p:nvSpPr>
        <p:spPr>
          <a:xfrm>
            <a:off x="4974791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*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DEEA-895C-40C1-886B-E72940AF21A6}"/>
              </a:ext>
            </a:extLst>
          </p:cNvPr>
          <p:cNvSpPr txBox="1"/>
          <p:nvPr/>
        </p:nvSpPr>
        <p:spPr>
          <a:xfrm>
            <a:off x="6469276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/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1146D-65DD-456E-ABBD-0A1B676CCC84}"/>
              </a:ext>
            </a:extLst>
          </p:cNvPr>
          <p:cNvSpPr txBox="1"/>
          <p:nvPr/>
        </p:nvSpPr>
        <p:spPr>
          <a:xfrm>
            <a:off x="7963761" y="1708483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//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EF1B8-0126-4220-A7A1-68892278E771}"/>
              </a:ext>
            </a:extLst>
          </p:cNvPr>
          <p:cNvSpPr txBox="1"/>
          <p:nvPr/>
        </p:nvSpPr>
        <p:spPr>
          <a:xfrm>
            <a:off x="9458246" y="1708484"/>
            <a:ext cx="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323232"/>
                </a:solidFill>
              </a:rPr>
              <a:t>%</a:t>
            </a:r>
            <a:endParaRPr lang="ko-KR" altLang="en-US" sz="3200" dirty="0">
              <a:solidFill>
                <a:srgbClr val="32323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5776B-ADC6-4470-AE6D-10B69C4F7E36}"/>
              </a:ext>
            </a:extLst>
          </p:cNvPr>
          <p:cNvSpPr txBox="1"/>
          <p:nvPr/>
        </p:nvSpPr>
        <p:spPr>
          <a:xfrm>
            <a:off x="1631032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곱하기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FBF9B-ACB9-418B-B49B-67286297A521}"/>
              </a:ext>
            </a:extLst>
          </p:cNvPr>
          <p:cNvSpPr txBox="1"/>
          <p:nvPr/>
        </p:nvSpPr>
        <p:spPr>
          <a:xfrm>
            <a:off x="3125517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나누기</a:t>
            </a:r>
            <a:r>
              <a:rPr lang="en-US" altLang="ko-KR" sz="2000" dirty="0">
                <a:solidFill>
                  <a:srgbClr val="323232"/>
                </a:solidFill>
              </a:rPr>
              <a:t>(</a:t>
            </a:r>
            <a:r>
              <a:rPr lang="ko-KR" altLang="en-US" sz="2000" dirty="0">
                <a:solidFill>
                  <a:srgbClr val="323232"/>
                </a:solidFill>
              </a:rPr>
              <a:t>몫</a:t>
            </a:r>
            <a:r>
              <a:rPr lang="en-US" altLang="ko-KR" sz="2000" dirty="0">
                <a:solidFill>
                  <a:srgbClr val="323232"/>
                </a:solidFill>
              </a:rPr>
              <a:t>)</a:t>
            </a:r>
            <a:endParaRPr lang="ko-KR" altLang="en-US" sz="2000" dirty="0">
              <a:solidFill>
                <a:srgbClr val="32323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79CA6-D773-40AC-8708-04307CF71AA1}"/>
              </a:ext>
            </a:extLst>
          </p:cNvPr>
          <p:cNvSpPr txBox="1"/>
          <p:nvPr/>
        </p:nvSpPr>
        <p:spPr>
          <a:xfrm>
            <a:off x="4620002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더하기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8D96C-8EB2-42CA-B937-2489C47763AD}"/>
              </a:ext>
            </a:extLst>
          </p:cNvPr>
          <p:cNvSpPr txBox="1"/>
          <p:nvPr/>
        </p:nvSpPr>
        <p:spPr>
          <a:xfrm>
            <a:off x="6114487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나머지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FD0A8D-927F-4C6C-965A-8AEE44B203A2}"/>
              </a:ext>
            </a:extLst>
          </p:cNvPr>
          <p:cNvSpPr txBox="1"/>
          <p:nvPr/>
        </p:nvSpPr>
        <p:spPr>
          <a:xfrm>
            <a:off x="7608972" y="3533273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빼기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22FB4-FEFF-48C6-809E-151926BC635C}"/>
              </a:ext>
            </a:extLst>
          </p:cNvPr>
          <p:cNvSpPr txBox="1"/>
          <p:nvPr/>
        </p:nvSpPr>
        <p:spPr>
          <a:xfrm>
            <a:off x="9103457" y="3533274"/>
            <a:ext cx="145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323232"/>
                </a:solidFill>
              </a:rPr>
              <a:t>나누기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EBA184-0692-4CD5-9C69-B4A90A5849A2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2359788" y="2293259"/>
            <a:ext cx="2988969" cy="1240015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DCD070-7BE1-4FE5-8197-6D842444BDB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854273" y="2293259"/>
            <a:ext cx="4483454" cy="1240014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51585E-C6A7-4062-8C94-3C3C3B7218D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359787" y="2293259"/>
            <a:ext cx="2988971" cy="1240015"/>
          </a:xfrm>
          <a:prstGeom prst="straightConnector1">
            <a:avLst/>
          </a:prstGeom>
          <a:ln w="38100">
            <a:solidFill>
              <a:srgbClr val="467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6305646-E5B5-4BA1-9494-DB2422803020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6843243" y="2293259"/>
            <a:ext cx="2988969" cy="1240015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31C2D1-A81B-4B17-9021-EE558384E32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854272" y="2293258"/>
            <a:ext cx="4483456" cy="1240016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E5099A-38AB-4636-96CF-313BACF1C2F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6843242" y="2293259"/>
            <a:ext cx="2988971" cy="1240015"/>
          </a:xfrm>
          <a:prstGeom prst="straightConnector1">
            <a:avLst/>
          </a:prstGeom>
          <a:ln w="38100">
            <a:solidFill>
              <a:srgbClr val="F53B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E2E46E3-51DA-4C7F-811C-5CBD31713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412"/>
              </p:ext>
            </p:extLst>
          </p:nvPr>
        </p:nvGraphicFramePr>
        <p:xfrm>
          <a:off x="806117" y="3980564"/>
          <a:ext cx="9754847" cy="10309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480980649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128502644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3856576194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1968294533"/>
                    </a:ext>
                  </a:extLst>
                </a:gridCol>
                <a:gridCol w="1492207">
                  <a:extLst>
                    <a:ext uri="{9D8B030D-6E8A-4147-A177-3AD203B41FA5}">
                      <a16:colId xmlns:a16="http://schemas.microsoft.com/office/drawing/2014/main" val="2838018963"/>
                    </a:ext>
                  </a:extLst>
                </a:gridCol>
              </a:tblGrid>
              <a:tr h="515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예시</a:t>
                      </a:r>
                      <a:endParaRPr lang="en-US" altLang="ko-KR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7*4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7//4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7+4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7%4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7-4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7/4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결과</a:t>
                      </a:r>
                      <a:endParaRPr lang="en-US" altLang="ko-KR" sz="200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7D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28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11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323232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1.75</a:t>
                      </a:r>
                      <a:endParaRPr lang="ko-KR" altLang="en-US" sz="2000" dirty="0">
                        <a:solidFill>
                          <a:srgbClr val="323232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67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425938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262F3AA0-9149-4EA9-B546-359FF185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84" y="4088852"/>
            <a:ext cx="789370" cy="30267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F4A5C85-47C5-40C0-93D6-E7DA8558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84" y="4619561"/>
            <a:ext cx="789370" cy="30267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11E5D64-4201-49D0-AD32-0AB93DAB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69" y="4088851"/>
            <a:ext cx="789370" cy="30267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5FFB90C-EFC6-42E3-8762-3C8D91AA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69" y="4619560"/>
            <a:ext cx="789370" cy="30267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1A2B51A-1736-4E42-882A-F49BEBAC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46" y="4088851"/>
            <a:ext cx="789370" cy="30267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CE61709-B1C7-44FE-9D34-DC70F05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46" y="4619560"/>
            <a:ext cx="789370" cy="30267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D7FA115-24E5-467E-9D26-15115D44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23" y="4088851"/>
            <a:ext cx="789370" cy="30267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25AA1B6-9E25-4547-A4DA-AAF30314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23" y="4619560"/>
            <a:ext cx="789370" cy="30267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7525E22-2B69-4655-B91C-45D28E08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00" y="4088851"/>
            <a:ext cx="789370" cy="30267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EF4CB02-6562-4634-B76A-AF032B20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00" y="4619560"/>
            <a:ext cx="789370" cy="30267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3D7BF4D-E524-4B6C-BECE-A65114EA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177" y="4088851"/>
            <a:ext cx="789370" cy="30267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86542E1-EA02-48AC-9357-1AE813A1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177" y="4619560"/>
            <a:ext cx="789370" cy="3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FE3385B-A5AC-4863-9328-C31E38BE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47" y="2259340"/>
            <a:ext cx="4293107" cy="3761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B4E1FC-BA26-426F-B1BD-2E7C930A0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4931504"/>
            <a:ext cx="3143580" cy="24182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2DB85C-D97C-4CE2-BE4A-EB1C5D63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5265811"/>
            <a:ext cx="3143580" cy="24182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D46367E-84DA-4449-9F4F-FF4921A9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115" y="5600118"/>
            <a:ext cx="3143580" cy="24182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ACD1B6-854E-4F9A-A57E-9CFE7754842E}"/>
              </a:ext>
            </a:extLst>
          </p:cNvPr>
          <p:cNvSpPr txBox="1"/>
          <p:nvPr/>
        </p:nvSpPr>
        <p:spPr>
          <a:xfrm>
            <a:off x="2077526" y="5173327"/>
            <a:ext cx="17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실행결과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=&gt;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A3F4E7-F6AD-4EA9-9242-244CC6454D9F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나누기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나머지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나누기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몫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6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028C6-CDA2-4964-A468-DBAF5F9B4F94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더하기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AA475-D977-4040-9BA7-CFCCCDAA4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18"/>
          <a:stretch/>
        </p:blipFill>
        <p:spPr>
          <a:xfrm>
            <a:off x="6440932" y="2493733"/>
            <a:ext cx="4114982" cy="2575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0B092F-2707-42E3-A005-70DAD0A7F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18"/>
          <a:stretch/>
        </p:blipFill>
        <p:spPr>
          <a:xfrm>
            <a:off x="1636087" y="2493733"/>
            <a:ext cx="4114983" cy="2575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70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028C6-CDA2-4964-A468-DBAF5F9B4F94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숫자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더하기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B9DEB6-A731-4B6B-AB0C-484ADFB05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68" y="2142584"/>
            <a:ext cx="8164064" cy="4429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543B80-06DB-40AA-98B5-EF27C994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307" y="3692444"/>
            <a:ext cx="8555950" cy="30784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91CEC1C-FEFE-4620-8934-DC8876BE4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098" y="1385577"/>
            <a:ext cx="4740280" cy="339152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878EF6C-1B4D-4AC6-8551-FF22B5E8AD15}"/>
              </a:ext>
            </a:extLst>
          </p:cNvPr>
          <p:cNvGrpSpPr/>
          <p:nvPr/>
        </p:nvGrpSpPr>
        <p:grpSpPr>
          <a:xfrm>
            <a:off x="7660836" y="2805256"/>
            <a:ext cx="2817230" cy="818316"/>
            <a:chOff x="7660836" y="2805256"/>
            <a:chExt cx="2817230" cy="8183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E2F0BF-3B34-42D1-B5FB-8ED3E55729E8}"/>
                </a:ext>
              </a:extLst>
            </p:cNvPr>
            <p:cNvSpPr/>
            <p:nvPr/>
          </p:nvSpPr>
          <p:spPr>
            <a:xfrm>
              <a:off x="7660836" y="2805256"/>
              <a:ext cx="1586706" cy="426580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2FDE84-5D9C-47A5-B474-4ED91AD4AB72}"/>
                </a:ext>
              </a:extLst>
            </p:cNvPr>
            <p:cNvSpPr/>
            <p:nvPr/>
          </p:nvSpPr>
          <p:spPr>
            <a:xfrm>
              <a:off x="8891360" y="3196992"/>
              <a:ext cx="1586706" cy="426580"/>
            </a:xfrm>
            <a:prstGeom prst="rect">
              <a:avLst/>
            </a:prstGeom>
            <a:noFill/>
            <a:ln w="38100">
              <a:solidFill>
                <a:srgbClr val="F53B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5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1261874" y="1501316"/>
            <a:ext cx="8978392" cy="57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코드를 완성하여 다음과 같은 결과를 출력하시오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C43219-2A75-499A-99EA-680D1AED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81" y="2434804"/>
            <a:ext cx="6901638" cy="3743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247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CFC57-E6AA-4980-8A81-715F7817BD40}"/>
              </a:ext>
            </a:extLst>
          </p:cNvPr>
          <p:cNvSpPr txBox="1"/>
          <p:nvPr/>
        </p:nvSpPr>
        <p:spPr>
          <a:xfrm>
            <a:off x="2168253" y="350296"/>
            <a:ext cx="2823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산술 연산자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1C004-0DF8-4646-8B8E-866E3F7087A4}"/>
              </a:ext>
            </a:extLst>
          </p:cNvPr>
          <p:cNvSpPr txBox="1"/>
          <p:nvPr/>
        </p:nvSpPr>
        <p:spPr>
          <a:xfrm>
            <a:off x="1261874" y="1501316"/>
            <a:ext cx="8978392" cy="109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코드에서 변수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num1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 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num2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</a:t>
            </a:r>
            <a:r>
              <a:rPr lang="ko-KR" altLang="en-US" sz="2800" dirty="0">
                <a:solidFill>
                  <a:srgbClr val="F53B5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키보드로 입력</a:t>
            </a:r>
            <a:r>
              <a:rPr lang="ko-KR" altLang="en-US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받아서 결과를 계산하시오</a:t>
            </a:r>
            <a:r>
              <a:rPr lang="en-US" altLang="ko-KR" sz="2800" dirty="0">
                <a:solidFill>
                  <a:srgbClr val="32323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en-US" altLang="ko-KR" sz="2400" dirty="0">
              <a:solidFill>
                <a:srgbClr val="32323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5A0146-ECA1-422F-90F8-BCC59C2C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42" y="2810153"/>
            <a:ext cx="6884716" cy="3416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116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ExtraBold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713</Words>
  <Application>Microsoft Office PowerPoint</Application>
  <PresentationFormat>와이드스크린</PresentationFormat>
  <Paragraphs>233</Paragraphs>
  <Slides>36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명호</dc:creator>
  <cp:lastModifiedBy>smhrd</cp:lastModifiedBy>
  <cp:revision>308</cp:revision>
  <dcterms:created xsi:type="dcterms:W3CDTF">2020-03-14T09:06:26Z</dcterms:created>
  <dcterms:modified xsi:type="dcterms:W3CDTF">2021-12-23T06:26:30Z</dcterms:modified>
</cp:coreProperties>
</file>