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8" r:id="rId2"/>
    <p:sldId id="267" r:id="rId3"/>
    <p:sldId id="305" r:id="rId4"/>
    <p:sldId id="310" r:id="rId5"/>
    <p:sldId id="319" r:id="rId6"/>
    <p:sldId id="308" r:id="rId7"/>
    <p:sldId id="309" r:id="rId8"/>
    <p:sldId id="311" r:id="rId9"/>
    <p:sldId id="312" r:id="rId10"/>
    <p:sldId id="313" r:id="rId11"/>
    <p:sldId id="335" r:id="rId12"/>
    <p:sldId id="316" r:id="rId13"/>
    <p:sldId id="337" r:id="rId14"/>
    <p:sldId id="314" r:id="rId15"/>
    <p:sldId id="333" r:id="rId16"/>
    <p:sldId id="315" r:id="rId17"/>
    <p:sldId id="317" r:id="rId18"/>
    <p:sldId id="320" r:id="rId19"/>
    <p:sldId id="324" r:id="rId20"/>
    <p:sldId id="321" r:id="rId21"/>
    <p:sldId id="331" r:id="rId22"/>
    <p:sldId id="327" r:id="rId23"/>
    <p:sldId id="328" r:id="rId24"/>
    <p:sldId id="329" r:id="rId25"/>
    <p:sldId id="330" r:id="rId26"/>
    <p:sldId id="332" r:id="rId27"/>
    <p:sldId id="325" r:id="rId28"/>
    <p:sldId id="306" r:id="rId29"/>
    <p:sldId id="307" r:id="rId30"/>
    <p:sldId id="338" r:id="rId31"/>
    <p:sldId id="334" r:id="rId32"/>
    <p:sldId id="269" r:id="rId33"/>
  </p:sldIdLst>
  <p:sldSz cx="12192000" cy="6858000"/>
  <p:notesSz cx="6858000" cy="9144000"/>
  <p:embeddedFontLst>
    <p:embeddedFont>
      <p:font typeface="나눔바른고딕" panose="020B0603020101020101" pitchFamily="50" charset="-127"/>
      <p:regular r:id="rId35"/>
      <p:bold r:id="rId36"/>
    </p:embeddedFont>
    <p:embeddedFont>
      <p:font typeface="나눔스퀘어라운드 Extra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323232"/>
    <a:srgbClr val="007C1D"/>
    <a:srgbClr val="467DC3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82" autoAdjust="0"/>
  </p:normalViewPr>
  <p:slideViewPr>
    <p:cSldViewPr snapToGrid="0">
      <p:cViewPr varScale="1">
        <p:scale>
          <a:sx n="79" d="100"/>
          <a:sy n="79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7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2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52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8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75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333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1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71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3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3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5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3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30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9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5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30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2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3758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DD1205-D95F-4347-B55F-70934C58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65" y="2119830"/>
            <a:ext cx="4601672" cy="4419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.append(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맨 뒤에 값 추가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65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085229" y="1355843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append()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8D312-646E-41B6-AC10-44102E51FA10}"/>
              </a:ext>
            </a:extLst>
          </p:cNvPr>
          <p:cNvSpPr txBox="1"/>
          <p:nvPr/>
        </p:nvSpPr>
        <p:spPr>
          <a:xfrm>
            <a:off x="1514535" y="2817615"/>
            <a:ext cx="9232945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담긴 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사과‘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‘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수박‘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‘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오렌지＇를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인덱싱하여 각각 변수에 저장하고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비어 있는 리스트 </a:t>
            </a:r>
            <a:r>
              <a:rPr lang="en-US" altLang="ko-KR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choice_list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append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이용하여 추가한 후 아래와 같이 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087A7E-8304-43E5-B530-A5B7975C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2" y="2117887"/>
            <a:ext cx="9379218" cy="59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DA860B-FC60-467C-8C6B-2618D7518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16" r="17539"/>
          <a:stretch/>
        </p:blipFill>
        <p:spPr>
          <a:xfrm>
            <a:off x="1368262" y="4621508"/>
            <a:ext cx="9760494" cy="1106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2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.insert(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인덱스위치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위치에 값 추가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DA1320-18C4-4B25-BF83-1EC757AB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07" y="2286574"/>
            <a:ext cx="4354545" cy="4086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210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BAA997-AEDD-40CD-B801-401C9270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24" y="3387393"/>
            <a:ext cx="10076033" cy="2449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095620" y="1220762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insert()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40A935-EF25-4345-BDCC-48A67018DCDE}"/>
              </a:ext>
            </a:extLst>
          </p:cNvPr>
          <p:cNvSpPr/>
          <p:nvPr/>
        </p:nvSpPr>
        <p:spPr>
          <a:xfrm>
            <a:off x="1541626" y="1780432"/>
            <a:ext cx="9463831" cy="80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정수 형태의 인덱스 값과 노래 제목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가수명도 각각 입력 받은 후 변수에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저장하고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insert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이용하여 리스트 </a:t>
            </a:r>
            <a:r>
              <a:rPr lang="en-US" altLang="ko-KR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music_list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새로운 값을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추가하시오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F38E1E-5918-48B3-BD75-BDC77F9C91EA}"/>
              </a:ext>
            </a:extLst>
          </p:cNvPr>
          <p:cNvGrpSpPr/>
          <p:nvPr/>
        </p:nvGrpSpPr>
        <p:grpSpPr>
          <a:xfrm>
            <a:off x="1356046" y="3419377"/>
            <a:ext cx="4603812" cy="1158606"/>
            <a:chOff x="1356046" y="3419377"/>
            <a:chExt cx="4603812" cy="115860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829B6E5-F3C4-4DBA-85EB-72007D1B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565" y="3419377"/>
              <a:ext cx="3342409" cy="27709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9AB770-070E-4EA8-91F8-C93E2FBB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163" y="3635098"/>
              <a:ext cx="3342409" cy="2770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F04D837-83EB-45F1-88C7-8B1BC68C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8253" y="3834603"/>
              <a:ext cx="3791605" cy="27709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7418F44-9096-4F1D-9945-A3C97A226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046" y="4281896"/>
              <a:ext cx="3571554" cy="29608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E86961D-B9D4-4626-A9BC-71CCB04F8FFE}"/>
              </a:ext>
            </a:extLst>
          </p:cNvPr>
          <p:cNvSpPr txBox="1"/>
          <p:nvPr/>
        </p:nvSpPr>
        <p:spPr>
          <a:xfrm>
            <a:off x="2297534" y="2715991"/>
            <a:ext cx="8256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music_list</a:t>
            </a:r>
            <a:r>
              <a:rPr lang="ko-KR" altLang="en-US" sz="2000" dirty="0"/>
              <a:t> =[['</a:t>
            </a:r>
            <a:r>
              <a:rPr lang="ko-KR" altLang="en-US" sz="2000" dirty="0" err="1"/>
              <a:t>Butter</a:t>
            </a:r>
            <a:r>
              <a:rPr lang="ko-KR" altLang="en-US" sz="2000" dirty="0"/>
              <a:t>','방탄'],['헤픈 우연','</a:t>
            </a:r>
            <a:r>
              <a:rPr lang="ko-KR" altLang="en-US" sz="2000" dirty="0" err="1"/>
              <a:t>헤이즈</a:t>
            </a:r>
            <a:r>
              <a:rPr lang="ko-KR" altLang="en-US" sz="2000" dirty="0"/>
              <a:t>'],['</a:t>
            </a:r>
            <a:r>
              <a:rPr lang="ko-KR" altLang="en-US" sz="2000" dirty="0" err="1"/>
              <a:t>라일락','아이유</a:t>
            </a:r>
            <a:r>
              <a:rPr lang="ko-KR" altLang="en-US" sz="2000" dirty="0"/>
              <a:t>']]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A760C3-EF8B-40A0-9EFD-CA9162380D29}"/>
              </a:ext>
            </a:extLst>
          </p:cNvPr>
          <p:cNvSpPr/>
          <p:nvPr/>
        </p:nvSpPr>
        <p:spPr>
          <a:xfrm>
            <a:off x="1235524" y="5552310"/>
            <a:ext cx="10196555" cy="296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수정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301E86-08DF-4F43-817A-0086F6F07CF2}"/>
              </a:ext>
            </a:extLst>
          </p:cNvPr>
          <p:cNvGrpSpPr/>
          <p:nvPr/>
        </p:nvGrpSpPr>
        <p:grpSpPr>
          <a:xfrm>
            <a:off x="1850101" y="1094873"/>
            <a:ext cx="8491798" cy="5606716"/>
            <a:chOff x="1947602" y="1094873"/>
            <a:chExt cx="8491798" cy="56067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00735C-F7D4-4329-AFFF-816AE624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602" y="1326153"/>
              <a:ext cx="3908598" cy="4918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92BB98A-57B3-41B2-9362-B885842044E2}"/>
                </a:ext>
              </a:extLst>
            </p:cNvPr>
            <p:cNvGrpSpPr/>
            <p:nvPr/>
          </p:nvGrpSpPr>
          <p:grpSpPr>
            <a:xfrm>
              <a:off x="6096000" y="1094873"/>
              <a:ext cx="4343400" cy="5606716"/>
              <a:chOff x="6003758" y="1082842"/>
              <a:chExt cx="4343400" cy="560671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DC70435-28A6-4F4A-8F9F-7E5AB39A29D0}"/>
                  </a:ext>
                </a:extLst>
              </p:cNvPr>
              <p:cNvGrpSpPr/>
              <p:nvPr/>
            </p:nvGrpSpPr>
            <p:grpSpPr>
              <a:xfrm>
                <a:off x="6101258" y="1403110"/>
                <a:ext cx="4077123" cy="5086978"/>
                <a:chOff x="6082329" y="848061"/>
                <a:chExt cx="4248747" cy="530111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EAAEA282-0309-40B5-9EDE-074B5C260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7128" b="86048"/>
                <a:stretch/>
              </p:blipFill>
              <p:spPr>
                <a:xfrm>
                  <a:off x="6082333" y="848061"/>
                  <a:ext cx="4248743" cy="453758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448B13A3-14B1-42C8-B15F-899EE375C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67792"/>
                <a:stretch/>
              </p:blipFill>
              <p:spPr>
                <a:xfrm>
                  <a:off x="6082330" y="4007550"/>
                  <a:ext cx="4248742" cy="2141622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245BE965-E98C-4425-ABD2-B7E78D5C93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699" b="39626"/>
                <a:stretch/>
              </p:blipFill>
              <p:spPr>
                <a:xfrm>
                  <a:off x="6082329" y="1522826"/>
                  <a:ext cx="4248743" cy="197317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A37B33-707A-44B7-AB78-10FF78F538BB}"/>
                  </a:ext>
                </a:extLst>
              </p:cNvPr>
              <p:cNvSpPr/>
              <p:nvPr/>
            </p:nvSpPr>
            <p:spPr>
              <a:xfrm>
                <a:off x="6003758" y="1082842"/>
                <a:ext cx="4343400" cy="56067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29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004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수정 예제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E5D3D601-4859-4412-9EEE-822BAC22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16" y="1422585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BD7F3-3CBA-4B68-B056-0CE721B8C2FE}"/>
              </a:ext>
            </a:extLst>
          </p:cNvPr>
          <p:cNvSpPr/>
          <p:nvPr/>
        </p:nvSpPr>
        <p:spPr>
          <a:xfrm>
            <a:off x="2791194" y="2760524"/>
            <a:ext cx="7584037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숫자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>
                <a:latin typeface="+mn-ea"/>
              </a:rPr>
              <a:t>7</a:t>
            </a:r>
            <a:r>
              <a:rPr lang="ko-KR" altLang="en-US" sz="2000" dirty="0">
                <a:latin typeface="+mn-ea"/>
              </a:rPr>
              <a:t>으로 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숫자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를  리스트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[‘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a’,’b’,’c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’]</a:t>
            </a:r>
            <a:r>
              <a:rPr lang="ko-KR" altLang="en-US" sz="2000" dirty="0">
                <a:latin typeface="+mn-ea"/>
              </a:rPr>
              <a:t>로 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</a:t>
            </a:r>
            <a:r>
              <a:rPr lang="en-US" altLang="ko-KR" sz="2000" dirty="0">
                <a:latin typeface="+mn-ea"/>
              </a:rPr>
              <a:t>4,7</a:t>
            </a:r>
            <a:r>
              <a:rPr lang="ko-KR" altLang="en-US" sz="2000" dirty="0">
                <a:latin typeface="+mn-ea"/>
              </a:rPr>
              <a:t>를 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‘d’, ‘e’, ‘f’, ‘g’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을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‘h’, ‘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’, ‘j’ 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바꾸시오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C7BEAFC-4D9A-418B-9A31-20A19A92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3278815"/>
            <a:ext cx="3495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1970C6DF-1DEB-47BF-B599-0F657F08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4191685"/>
            <a:ext cx="5248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F4171C7-177F-4CC1-8CD1-294078C7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5074824"/>
            <a:ext cx="7067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A422-484D-483B-B52E-B2CC53C86FD0}"/>
              </a:ext>
            </a:extLst>
          </p:cNvPr>
          <p:cNvSpPr txBox="1"/>
          <p:nvPr/>
        </p:nvSpPr>
        <p:spPr>
          <a:xfrm>
            <a:off x="2158767" y="1272712"/>
            <a:ext cx="3021368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007C1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이용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B357D-61BC-44C4-A191-49E7BA226212}"/>
              </a:ext>
            </a:extLst>
          </p:cNvPr>
          <p:cNvSpPr txBox="1"/>
          <p:nvPr/>
        </p:nvSpPr>
        <p:spPr>
          <a:xfrm>
            <a:off x="6575931" y="1272712"/>
            <a:ext cx="363602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.remove(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085EA8-9794-47D6-89F9-F4642C04A0CA}"/>
              </a:ext>
            </a:extLst>
          </p:cNvPr>
          <p:cNvGrpSpPr/>
          <p:nvPr/>
        </p:nvGrpSpPr>
        <p:grpSpPr>
          <a:xfrm>
            <a:off x="1792764" y="1852294"/>
            <a:ext cx="8606472" cy="4888484"/>
            <a:chOff x="1802290" y="1852294"/>
            <a:chExt cx="8606472" cy="48884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814560F-745D-40F5-991C-3EF8BC04C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290" y="1852294"/>
              <a:ext cx="3753374" cy="347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EC4705-ADEE-4DBC-9793-597CD1C6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8177" y="1863297"/>
              <a:ext cx="4010585" cy="4877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9581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57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오름차순 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12955-EEB2-43CC-B471-EC62882C90D6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.sort()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오름차순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정렬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5DC57-9226-4C5C-AB32-050C8171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19" y="2739235"/>
            <a:ext cx="4305901" cy="2943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52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052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 거꾸로 뒤집기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4286-5C7B-4FF2-BD5A-811422C022C5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.reverse()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뒤집음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60567C-55CC-4AB6-A928-53DDF055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2756029"/>
            <a:ext cx="4382112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08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57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내림차순 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02DA9-5A27-467A-8B9B-2D8011CA2B0D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.sort()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.reverse()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내림차순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정렬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97742-0764-4CF5-9AD0-7311741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081" y="2148143"/>
            <a:ext cx="4591691" cy="436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7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6683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리스트와 튜플에 대해 이해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함수를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245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위치 반환 및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118036" y="1223914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.index()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값의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ECF431-CCCB-4A21-B509-1E3A7A43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63" y="1329761"/>
            <a:ext cx="4820323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E4E198D-5769-4299-A2A3-5DC2593F224B}"/>
              </a:ext>
            </a:extLst>
          </p:cNvPr>
          <p:cNvGrpSpPr/>
          <p:nvPr/>
        </p:nvGrpSpPr>
        <p:grpSpPr>
          <a:xfrm>
            <a:off x="1118036" y="3043033"/>
            <a:ext cx="9923060" cy="3273557"/>
            <a:chOff x="1261874" y="3320435"/>
            <a:chExt cx="9923060" cy="32735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6428E3-BB5E-420A-B88C-C1F764024A03}"/>
                </a:ext>
              </a:extLst>
            </p:cNvPr>
            <p:cNvSpPr txBox="1"/>
            <p:nvPr/>
          </p:nvSpPr>
          <p:spPr>
            <a:xfrm>
              <a:off x="1261874" y="3320435"/>
              <a:ext cx="8978392" cy="10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리스트</a:t>
              </a: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.pop()</a:t>
              </a:r>
            </a:p>
            <a:p>
              <a:pPr marL="457200" indent="-457200">
                <a:lnSpc>
                  <a:spcPct val="120000"/>
                </a:lnSpc>
                <a:buFont typeface="나눔스퀘어라운드 ExtraBold" panose="020B0600000101010101" pitchFamily="50" charset="-127"/>
                <a:buChar char="-"/>
              </a:pP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마지막 값을 </a:t>
              </a:r>
              <a:r>
                <a:rPr lang="ko-KR" altLang="en-US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반환 후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리스트에서 </a:t>
              </a:r>
              <a:r>
                <a:rPr lang="ko-KR" altLang="en-US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제거</a:t>
              </a:r>
              <a:endParaRPr lang="en-US" altLang="ko-KR" sz="20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99A69B-91A8-49A0-8743-1965084D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9401" y="3945672"/>
              <a:ext cx="4715533" cy="2648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55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값의 개수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261874" y="1501316"/>
            <a:ext cx="397919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len(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리스트의 값 개수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0E898-27CA-4C70-8145-A4424C6C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3" y="1501316"/>
            <a:ext cx="5020376" cy="2896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01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72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B7FA-8EAB-4E75-9C50-3BBB68E135F7}"/>
              </a:ext>
            </a:extLst>
          </p:cNvPr>
          <p:cNvSpPr txBox="1"/>
          <p:nvPr/>
        </p:nvSpPr>
        <p:spPr>
          <a:xfrm>
            <a:off x="1261873" y="1501316"/>
            <a:ext cx="9349979" cy="273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파이썬의 자료구조 형태중 하나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있는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소괄호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()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작성되어지며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튜플의 내부 값은 콤마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,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구분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불가능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1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408C02-7DF8-4436-9035-26C916A4697C}"/>
              </a:ext>
            </a:extLst>
          </p:cNvPr>
          <p:cNvSpPr/>
          <p:nvPr/>
        </p:nvSpPr>
        <p:spPr>
          <a:xfrm>
            <a:off x="1824597" y="1487823"/>
            <a:ext cx="854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튜플명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(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1,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2,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3, ...)</a:t>
            </a:r>
            <a:endParaRPr lang="ko-KR" altLang="en-US" sz="32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10EC11-F27B-456A-A0B4-6353ABCDDEC1}"/>
              </a:ext>
            </a:extLst>
          </p:cNvPr>
          <p:cNvSpPr/>
          <p:nvPr/>
        </p:nvSpPr>
        <p:spPr>
          <a:xfrm>
            <a:off x="3575872" y="2345048"/>
            <a:ext cx="5040257" cy="3362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( 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(1, 2, 3)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(‘My’, ‘name', ‘is', ‘MH’)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d = (1, 2, ‘My', ‘name’)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e = (1, 2, (‘My', ‘name’))</a:t>
            </a:r>
            <a:endParaRPr lang="ko-KR" altLang="en-US" sz="2400" dirty="0">
              <a:solidFill>
                <a:srgbClr val="32323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6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22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2E67-9458-4FD9-BA00-15BDE37277EF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인덱스에 위치한 값 반환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F85FA-6FCB-485E-9739-C40395D1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34" y="2767355"/>
            <a:ext cx="5525271" cy="3124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99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32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EC11E-11BE-434C-8185-716A71F4CB8A}"/>
              </a:ext>
            </a:extLst>
          </p:cNvPr>
          <p:cNvSpPr txBox="1"/>
          <p:nvPr/>
        </p:nvSpPr>
        <p:spPr>
          <a:xfrm>
            <a:off x="1261873" y="1501316"/>
            <a:ext cx="9843274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end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바로 전까지 값 반환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&lt;= x &lt; end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1C061-6C08-42B2-8575-D4280C42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2658507"/>
            <a:ext cx="5525271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23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44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값의 개수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261874" y="1501316"/>
            <a:ext cx="397919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len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개수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29282B-F074-4EFE-B82A-56F27035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40" y="1501316"/>
            <a:ext cx="6706203" cy="3538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75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추가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1DE67-EE8E-4F65-981F-B9967074784D}"/>
              </a:ext>
            </a:extLst>
          </p:cNvPr>
          <p:cNvSpPr txBox="1"/>
          <p:nvPr/>
        </p:nvSpPr>
        <p:spPr>
          <a:xfrm>
            <a:off x="2168253" y="350296"/>
            <a:ext cx="4995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FB7AB-446D-42C9-9C75-7BAA66BB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2392514"/>
            <a:ext cx="7678222" cy="3829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193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827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공통점과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타입과 상관 없이 일련의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(Element)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갖을 수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요소의 순서를 관리한다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6DD6D-92D8-4421-94AA-98B915E161A9}"/>
              </a:ext>
            </a:extLst>
          </p:cNvPr>
          <p:cNvSpPr txBox="1"/>
          <p:nvPr/>
        </p:nvSpPr>
        <p:spPr>
          <a:xfrm>
            <a:off x="1232273" y="3429000"/>
            <a:ext cx="8978392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차이점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리스트는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가변적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(mutable)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불변적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(immutable)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리스트는 요소가 몇 개 들어갈지 명확하지 않은 경우에 사용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요소 개수를 사전에 정확히 알고 있을 경우에 사용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7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조건문에서 사용되는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 not in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 되어 있으면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 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포함되어 있지 않으면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AFCDB51-D1CC-4799-8F38-A26EDE10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94542"/>
              </p:ext>
            </p:extLst>
          </p:nvPr>
        </p:nvGraphicFramePr>
        <p:xfrm>
          <a:off x="1261874" y="3407117"/>
          <a:ext cx="3807994" cy="2173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26A730-6D75-481D-A02D-0B8D5B7D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48"/>
          <a:stretch/>
        </p:blipFill>
        <p:spPr>
          <a:xfrm>
            <a:off x="5281923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466BB-A497-4F72-93DC-DA9718667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48"/>
          <a:stretch/>
        </p:blipFill>
        <p:spPr>
          <a:xfrm>
            <a:off x="8513824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03918-F385-4418-9403-5FFAF716192A}"/>
              </a:ext>
            </a:extLst>
          </p:cNvPr>
          <p:cNvSpPr txBox="1"/>
          <p:nvPr/>
        </p:nvSpPr>
        <p:spPr>
          <a:xfrm>
            <a:off x="2269853" y="312539"/>
            <a:ext cx="4762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데이터의 포함 여부 확인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629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B7FA-8EAB-4E75-9C50-3BBB68E135F7}"/>
              </a:ext>
            </a:extLst>
          </p:cNvPr>
          <p:cNvSpPr txBox="1"/>
          <p:nvPr/>
        </p:nvSpPr>
        <p:spPr>
          <a:xfrm>
            <a:off x="1261873" y="1501316"/>
            <a:ext cx="9349979" cy="273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파이썬의 자료구조 형태중 하나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있는 수정가능한 객체의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대괄호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[]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작성되어지며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내부의 값은 콤마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,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구분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가능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A5D4-CF2C-48D5-AD80-A036DF34DC2F}"/>
              </a:ext>
            </a:extLst>
          </p:cNvPr>
          <p:cNvSpPr/>
          <p:nvPr/>
        </p:nvSpPr>
        <p:spPr>
          <a:xfrm>
            <a:off x="1180489" y="1442204"/>
            <a:ext cx="10358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리스트에 사용자가 입력한 글자가 어디에 포함되어 있는지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4FC7-409B-480F-8B13-2E544FE47ED5}"/>
              </a:ext>
            </a:extLst>
          </p:cNvPr>
          <p:cNvSpPr txBox="1"/>
          <p:nvPr/>
        </p:nvSpPr>
        <p:spPr>
          <a:xfrm>
            <a:off x="2269853" y="312539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in,not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4E3D5-DD24-4251-85A7-B8D983C2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85" y="2342740"/>
            <a:ext cx="5582429" cy="6001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BE385A-3544-49AB-88F8-EE0BBC50E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51" y="3132833"/>
            <a:ext cx="6276898" cy="12387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063781-4F11-4F14-9CD4-15FCF0945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50" y="4513086"/>
            <a:ext cx="6276898" cy="11631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815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CC513D81-9AC7-4048-8D02-DA2DB041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23" y="3269694"/>
            <a:ext cx="5591719" cy="144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A5D4-CF2C-48D5-AD80-A036DF34DC2F}"/>
              </a:ext>
            </a:extLst>
          </p:cNvPr>
          <p:cNvSpPr/>
          <p:nvPr/>
        </p:nvSpPr>
        <p:spPr>
          <a:xfrm>
            <a:off x="1376432" y="1523846"/>
            <a:ext cx="10358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문자열에 사용자가 입력한 글자가 몇 개 포함되어 있는지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EE0ABCD-CEF4-4083-9BB6-76E2D3C6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11" y="2247212"/>
            <a:ext cx="6773224" cy="61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333C839-38D3-4603-9966-8A2E6071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" y="3233147"/>
            <a:ext cx="5757183" cy="148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F4FC7-409B-480F-8B13-2E544FE47ED5}"/>
              </a:ext>
            </a:extLst>
          </p:cNvPr>
          <p:cNvSpPr txBox="1"/>
          <p:nvPr/>
        </p:nvSpPr>
        <p:spPr>
          <a:xfrm>
            <a:off x="2269853" y="312539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in,not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77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130085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68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408C02-7DF8-4436-9035-26C916A4697C}"/>
              </a:ext>
            </a:extLst>
          </p:cNvPr>
          <p:cNvSpPr/>
          <p:nvPr/>
        </p:nvSpPr>
        <p:spPr>
          <a:xfrm>
            <a:off x="1824597" y="1487823"/>
            <a:ext cx="854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리스트명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[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1,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2,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3, ...]</a:t>
            </a:r>
            <a:endParaRPr lang="ko-KR" altLang="en-US" sz="32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10EC11-F27B-456A-A0B4-6353ABCDDEC1}"/>
              </a:ext>
            </a:extLst>
          </p:cNvPr>
          <p:cNvSpPr/>
          <p:nvPr/>
        </p:nvSpPr>
        <p:spPr>
          <a:xfrm>
            <a:off x="3575872" y="2345048"/>
            <a:ext cx="5040257" cy="3362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[ 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[1, 2, 3]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[‘My’, ‘name', ‘is', ‘MH']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d = [1, 2, ‘My', ‘name']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e = [1, 2, [‘My', ‘name']]</a:t>
            </a:r>
            <a:endParaRPr lang="ko-KR" altLang="en-US" sz="2400" dirty="0">
              <a:solidFill>
                <a:srgbClr val="32323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1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8005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슬라이싱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67534-5D95-4CFE-A5AB-35C0BBBA328E}"/>
              </a:ext>
            </a:extLst>
          </p:cNvPr>
          <p:cNvSpPr txBox="1"/>
          <p:nvPr/>
        </p:nvSpPr>
        <p:spPr>
          <a:xfrm>
            <a:off x="1261874" y="1501316"/>
            <a:ext cx="8978392" cy="243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가리킨다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잘라낸다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A06A6E-054B-495C-B603-4381AF30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64" y="2647589"/>
            <a:ext cx="5244271" cy="3509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322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CA898-CCCC-4BA4-B48A-F94D735F4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37" y="4909923"/>
            <a:ext cx="400106" cy="274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0D5FB-B4A2-49BB-9734-8B319379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37" y="5325639"/>
            <a:ext cx="400106" cy="274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0F5773-ED63-4588-B381-9019E60C4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37" y="5711302"/>
            <a:ext cx="400106" cy="27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42E67-9458-4FD9-BA00-15BDE37277EF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인덱스에 위치한 값 반환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8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21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FF729A-E6AD-4C37-9E78-2A9D0F5C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46" y="1491516"/>
            <a:ext cx="7620108" cy="108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F64EF-5ECD-44E8-B540-8537F5CEA78F}"/>
              </a:ext>
            </a:extLst>
          </p:cNvPr>
          <p:cNvSpPr txBox="1"/>
          <p:nvPr/>
        </p:nvSpPr>
        <p:spPr>
          <a:xfrm>
            <a:off x="2285946" y="2888998"/>
            <a:ext cx="7620108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[‘a’, ‘b’, ‘c’]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저장하고 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list2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문자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‘b’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뽑아서 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4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42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4C07F2-F912-4811-8EE0-8D003A48D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20"/>
          <a:stretch/>
        </p:blipFill>
        <p:spPr>
          <a:xfrm>
            <a:off x="1337349" y="2659472"/>
            <a:ext cx="4566305" cy="3615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CBD520-8EF5-41CA-88E8-DF37C8C07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20" b="1"/>
          <a:stretch/>
        </p:blipFill>
        <p:spPr>
          <a:xfrm>
            <a:off x="6288348" y="2718146"/>
            <a:ext cx="4566305" cy="3497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EC11E-11BE-434C-8185-716A71F4CB8A}"/>
              </a:ext>
            </a:extLst>
          </p:cNvPr>
          <p:cNvSpPr txBox="1"/>
          <p:nvPr/>
        </p:nvSpPr>
        <p:spPr>
          <a:xfrm>
            <a:off x="1261873" y="1501316"/>
            <a:ext cx="9843274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end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바로 전까지 값 반환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&lt;= x &lt; end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8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78F68-8B80-4598-AE06-C1212361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79" y="1410038"/>
            <a:ext cx="5648643" cy="2857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57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7267</TotalTime>
  <Words>947</Words>
  <Application>Microsoft Office PowerPoint</Application>
  <PresentationFormat>와이드스크린</PresentationFormat>
  <Paragraphs>155</Paragraphs>
  <Slides>32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나눔바른고딕</vt:lpstr>
      <vt:lpstr>맑은 고딕</vt:lpstr>
      <vt:lpstr>Arial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476</cp:revision>
  <dcterms:created xsi:type="dcterms:W3CDTF">2020-03-14T09:06:26Z</dcterms:created>
  <dcterms:modified xsi:type="dcterms:W3CDTF">2021-12-23T06:29:33Z</dcterms:modified>
</cp:coreProperties>
</file>