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1" r:id="rId2"/>
    <p:sldId id="268" r:id="rId3"/>
    <p:sldId id="267" r:id="rId4"/>
    <p:sldId id="309" r:id="rId5"/>
    <p:sldId id="307" r:id="rId6"/>
    <p:sldId id="310" r:id="rId7"/>
    <p:sldId id="311" r:id="rId8"/>
    <p:sldId id="312" r:id="rId9"/>
    <p:sldId id="324" r:id="rId10"/>
    <p:sldId id="314" r:id="rId11"/>
    <p:sldId id="315" r:id="rId12"/>
    <p:sldId id="317" r:id="rId13"/>
    <p:sldId id="321" r:id="rId14"/>
    <p:sldId id="320" r:id="rId15"/>
    <p:sldId id="322" r:id="rId16"/>
    <p:sldId id="313" r:id="rId17"/>
    <p:sldId id="323" r:id="rId18"/>
    <p:sldId id="269" r:id="rId1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467DC3"/>
    <a:srgbClr val="007D07"/>
    <a:srgbClr val="323232"/>
    <a:srgbClr val="007C1D"/>
    <a:srgbClr val="646464"/>
    <a:srgbClr val="FEC636"/>
    <a:srgbClr val="4182B8"/>
    <a:srgbClr val="4678C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757" autoAdjust="0"/>
    <p:restoredTop sz="80986" autoAdjust="0"/>
  </p:normalViewPr>
  <p:slideViewPr>
    <p:cSldViewPr snapToGrid="0">
      <p:cViewPr varScale="1">
        <p:scale>
          <a:sx n="62" d="100"/>
          <a:sy n="62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2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86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13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2022-01-05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F58A91-8E85-4A06-BB6F-FF8CDC245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9" r="55904"/>
            <a:stretch/>
          </p:blipFill>
          <p:spPr>
            <a:xfrm>
              <a:off x="3832469" y="4281325"/>
              <a:ext cx="2250831" cy="628246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420755" y="4313073"/>
              <a:ext cx="2154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임 보 미</a:t>
              </a:r>
              <a:r>
                <a:rPr lang="en-US" altLang="ko-KR" sz="32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812669" y="1338219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.get(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438F7-B2F2-4043-B169-77EBB762C281}"/>
              </a:ext>
            </a:extLst>
          </p:cNvPr>
          <p:cNvSpPr txBox="1"/>
          <p:nvPr/>
        </p:nvSpPr>
        <p:spPr>
          <a:xfrm>
            <a:off x="8874038" y="4022857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7D76EF-8637-4CAA-A968-FD4C71C11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8257"/>
              </p:ext>
            </p:extLst>
          </p:nvPr>
        </p:nvGraphicFramePr>
        <p:xfrm>
          <a:off x="8306605" y="2041657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0F6642-B0FA-497D-8D66-CC77123C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9" y="2041657"/>
            <a:ext cx="6808276" cy="37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894480" y="130075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.get(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7EC35F-E17D-49FF-B818-CC2472A8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7" y="2375603"/>
            <a:ext cx="5659750" cy="3011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2E40F5-1651-4D7F-B5FB-0E9DC0E2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19" y="3194718"/>
            <a:ext cx="4206133" cy="8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502BE9-30C2-4AC1-AAC2-BB935301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4" y="2054611"/>
            <a:ext cx="8941948" cy="3095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0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840634" y="1357478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.keys()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399346-D674-4DE8-BE0D-C700929CE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790" y="4003893"/>
            <a:ext cx="3486477" cy="2000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E935F0-99D5-4146-915F-CF40A885A2B0}"/>
              </a:ext>
            </a:extLst>
          </p:cNvPr>
          <p:cNvSpPr txBox="1"/>
          <p:nvPr/>
        </p:nvSpPr>
        <p:spPr>
          <a:xfrm>
            <a:off x="9034675" y="5985093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2F2C1CD-7ABD-4B6A-90CE-B0EC1BE72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60384"/>
              </p:ext>
            </p:extLst>
          </p:nvPr>
        </p:nvGraphicFramePr>
        <p:xfrm>
          <a:off x="8362790" y="4023263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EEAE63-BE99-4CA0-A029-E0C7761E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35" y="2134476"/>
            <a:ext cx="8978393" cy="2960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444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799537" y="137190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.values()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399346-D674-4DE8-BE0D-C700929C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790" y="4003893"/>
            <a:ext cx="3486477" cy="2000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7E93C-06FB-4C5F-8671-9CE652B9D39C}"/>
              </a:ext>
            </a:extLst>
          </p:cNvPr>
          <p:cNvSpPr txBox="1"/>
          <p:nvPr/>
        </p:nvSpPr>
        <p:spPr>
          <a:xfrm>
            <a:off x="9034675" y="5985093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F85949-3262-4F74-B495-C715199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27239"/>
              </p:ext>
            </p:extLst>
          </p:nvPr>
        </p:nvGraphicFramePr>
        <p:xfrm>
          <a:off x="8362790" y="4023263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6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263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1261874" y="1244462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활용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E9185-90C7-4049-8750-C3350CCC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53" y="2013397"/>
            <a:ext cx="3676112" cy="225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9631F2-552F-4F91-B23C-0B528700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15" y="2013397"/>
            <a:ext cx="4193064" cy="21826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069C63-F5B1-445B-A4C0-CC8A28E23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31" y="4385440"/>
            <a:ext cx="4738738" cy="21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849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사용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994745" y="1338527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in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키에 한에서 동작한다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467DC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48413A-0E51-4826-B170-A0C0B2B5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98" y="1501140"/>
            <a:ext cx="3486477" cy="2000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BFA734-2415-4C08-BEE0-A06CF4EB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31" y="2386607"/>
            <a:ext cx="2502572" cy="4063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DB16AD-8526-4076-80F4-8D81F6BA2E90}"/>
              </a:ext>
            </a:extLst>
          </p:cNvPr>
          <p:cNvSpPr txBox="1"/>
          <p:nvPr/>
        </p:nvSpPr>
        <p:spPr>
          <a:xfrm>
            <a:off x="8206772" y="5861526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8475D05-3DD1-44B5-A924-3987DE1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7301"/>
              </p:ext>
            </p:extLst>
          </p:nvPr>
        </p:nvGraphicFramePr>
        <p:xfrm>
          <a:off x="7534887" y="3899696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941831" y="1313760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007D0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72885-52FC-4669-9E1D-5A892F04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33" y="2302808"/>
            <a:ext cx="8628873" cy="34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모두 지우기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A31D6-8E5A-4ABE-BEDC-828692DF5D46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.clear()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EABA9A-E1A3-4ED4-B5C5-CF03D113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3" y="2563236"/>
            <a:ext cx="10412573" cy="30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20288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5888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딕셔너리에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함수를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126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3" y="1501316"/>
            <a:ext cx="9001063" cy="309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dictionary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단어 그대로 해석하면 사전이라는 뜻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“people”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이라는 단어는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”, “baseball”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이라는 단어는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야구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부합되듯이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dictionary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한쌍으로 갖는 자료형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타입은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immutable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mutable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       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맵핑되어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있는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없는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126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E3B6B-6BD9-4FBB-91E6-89CF977AE62B}"/>
              </a:ext>
            </a:extLst>
          </p:cNvPr>
          <p:cNvSpPr/>
          <p:nvPr/>
        </p:nvSpPr>
        <p:spPr>
          <a:xfrm>
            <a:off x="1172983" y="1487823"/>
            <a:ext cx="9846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323232"/>
                </a:solidFill>
                <a:latin typeface="+mn-ea"/>
              </a:rPr>
              <a:t>딕셔너리명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{Key : Value, Key : Value, … }</a:t>
            </a:r>
          </a:p>
          <a:p>
            <a:pPr algn="ctr"/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※ Key</a:t>
            </a:r>
            <a:r>
              <a:rPr lang="ko-KR" altLang="en-US" sz="2000" dirty="0">
                <a:solidFill>
                  <a:srgbClr val="323232"/>
                </a:solidFill>
                <a:latin typeface="+mn-ea"/>
              </a:rPr>
              <a:t>에는 변하지 않는 값을 사용하고</a:t>
            </a:r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, </a:t>
            </a:r>
          </a:p>
          <a:p>
            <a:pPr algn="ctr"/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Value</a:t>
            </a:r>
            <a:r>
              <a:rPr lang="ko-KR" altLang="en-US" sz="2000" dirty="0">
                <a:solidFill>
                  <a:srgbClr val="323232"/>
                </a:solidFill>
                <a:latin typeface="+mn-ea"/>
              </a:rPr>
              <a:t>에는 변하는 값과 변하지 않는 값 모두 사용할 수 있다</a:t>
            </a:r>
            <a:r>
              <a:rPr lang="en-US" altLang="ko-KR" sz="2000" dirty="0">
                <a:solidFill>
                  <a:srgbClr val="323232"/>
                </a:solidFill>
                <a:latin typeface="+mn-ea"/>
              </a:rPr>
              <a:t>.</a:t>
            </a:r>
            <a:endParaRPr lang="ko-KR" altLang="en-US" sz="20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CD54B-0702-47E7-AD7D-09CE740F2B8A}"/>
              </a:ext>
            </a:extLst>
          </p:cNvPr>
          <p:cNvSpPr/>
          <p:nvPr/>
        </p:nvSpPr>
        <p:spPr>
          <a:xfrm>
            <a:off x="3575872" y="3030850"/>
            <a:ext cx="5040257" cy="21066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{}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{ “name” : ”BM” }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{ 1 : 5, 2 : 3}</a:t>
            </a: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297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선언 및 타입 확인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BD22F9-ED39-4095-8BE6-C7BEF531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8463"/>
              </p:ext>
            </p:extLst>
          </p:nvPr>
        </p:nvGraphicFramePr>
        <p:xfrm>
          <a:off x="8308674" y="1693821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00F43-837D-4952-ABF8-4B568D4ED219}"/>
              </a:ext>
            </a:extLst>
          </p:cNvPr>
          <p:cNvSpPr txBox="1"/>
          <p:nvPr/>
        </p:nvSpPr>
        <p:spPr>
          <a:xfrm>
            <a:off x="8876107" y="3278781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C5BC-C3EB-43D6-933F-55BC1E2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4" y="1693821"/>
            <a:ext cx="7117276" cy="31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9C95F2-103D-4B51-9056-AFAD30F4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3" y="4834914"/>
            <a:ext cx="9816793" cy="1050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702AD5-1844-40A6-BBE0-9307768E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3" y="2247783"/>
            <a:ext cx="7182857" cy="19801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59CF37-0231-4703-8236-5158884F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854" y="2246715"/>
            <a:ext cx="3486477" cy="2422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06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추가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 =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value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DE5D20-8120-4B89-A00C-4E7F62906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35785"/>
              </p:ext>
            </p:extLst>
          </p:nvPr>
        </p:nvGraphicFramePr>
        <p:xfrm>
          <a:off x="8386854" y="2246715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2D1637-2627-4C00-A125-2DF7BDF9B72E}"/>
              </a:ext>
            </a:extLst>
          </p:cNvPr>
          <p:cNvSpPr txBox="1"/>
          <p:nvPr/>
        </p:nvSpPr>
        <p:spPr>
          <a:xfrm>
            <a:off x="8958300" y="4228720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92559-B654-4E4A-A2E7-3BCA74FF38DC}"/>
              </a:ext>
            </a:extLst>
          </p:cNvPr>
          <p:cNvSpPr/>
          <p:nvPr/>
        </p:nvSpPr>
        <p:spPr>
          <a:xfrm>
            <a:off x="741943" y="3753097"/>
            <a:ext cx="3339458" cy="433136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700C6-DB2E-4069-B907-98661D1F7B40}"/>
              </a:ext>
            </a:extLst>
          </p:cNvPr>
          <p:cNvSpPr/>
          <p:nvPr/>
        </p:nvSpPr>
        <p:spPr>
          <a:xfrm>
            <a:off x="7888656" y="5434855"/>
            <a:ext cx="2351610" cy="433136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9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5019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추가 실습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1179680" y="1233642"/>
            <a:ext cx="8978392" cy="228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dic_test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다음과 같이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만드시오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추가를 통해 다음과 같이 정보를 저장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시키시오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5E67E2D-E4B4-407D-87CE-BE237A4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2601"/>
              </p:ext>
            </p:extLst>
          </p:nvPr>
        </p:nvGraphicFramePr>
        <p:xfrm>
          <a:off x="4270568" y="1846212"/>
          <a:ext cx="3486477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노래제목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아무노래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33B4BC-508D-4998-8536-26AE2A5B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08753"/>
              </p:ext>
            </p:extLst>
          </p:nvPr>
        </p:nvGraphicFramePr>
        <p:xfrm>
          <a:off x="4270568" y="3538225"/>
          <a:ext cx="3486477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노래제목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아무노래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가수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지코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3354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날짜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2020.01.13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3925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5D98677-F473-4505-813B-DC68E626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94" y="5250781"/>
            <a:ext cx="7859222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39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05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가져오기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2052-5B19-48DC-B90E-1EE39EFB3E6E}"/>
              </a:ext>
            </a:extLst>
          </p:cNvPr>
          <p:cNvSpPr txBox="1"/>
          <p:nvPr/>
        </p:nvSpPr>
        <p:spPr>
          <a:xfrm>
            <a:off x="765560" y="128136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B9A99-30EE-4EA2-9B6D-AF355005E900}"/>
              </a:ext>
            </a:extLst>
          </p:cNvPr>
          <p:cNvSpPr txBox="1"/>
          <p:nvPr/>
        </p:nvSpPr>
        <p:spPr>
          <a:xfrm>
            <a:off x="8874038" y="4022857"/>
            <a:ext cx="2351610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정보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83B342-B7ED-4DD6-83B4-28978F3C9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83779"/>
              </p:ext>
            </p:extLst>
          </p:nvPr>
        </p:nvGraphicFramePr>
        <p:xfrm>
          <a:off x="8306605" y="2041657"/>
          <a:ext cx="3486477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key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value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보미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010-1234-5678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390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12/25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593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F08F77A-E507-4EA6-B9DB-62A952D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0" y="2063536"/>
            <a:ext cx="7094000" cy="35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403</Words>
  <Application>Microsoft Office PowerPoint</Application>
  <PresentationFormat>와이드스크린</PresentationFormat>
  <Paragraphs>148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631</cp:revision>
  <dcterms:created xsi:type="dcterms:W3CDTF">2020-03-14T09:06:26Z</dcterms:created>
  <dcterms:modified xsi:type="dcterms:W3CDTF">2022-01-05T00:17:33Z</dcterms:modified>
</cp:coreProperties>
</file>