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71" r:id="rId2"/>
    <p:sldId id="268" r:id="rId3"/>
    <p:sldId id="267" r:id="rId4"/>
    <p:sldId id="313" r:id="rId5"/>
    <p:sldId id="314" r:id="rId6"/>
    <p:sldId id="310" r:id="rId7"/>
    <p:sldId id="322" r:id="rId8"/>
    <p:sldId id="320" r:id="rId9"/>
    <p:sldId id="323" r:id="rId10"/>
    <p:sldId id="325" r:id="rId11"/>
    <p:sldId id="324" r:id="rId12"/>
    <p:sldId id="328" r:id="rId13"/>
    <p:sldId id="326" r:id="rId14"/>
    <p:sldId id="327" r:id="rId15"/>
    <p:sldId id="329" r:id="rId16"/>
    <p:sldId id="330" r:id="rId17"/>
    <p:sldId id="332" r:id="rId18"/>
    <p:sldId id="331" r:id="rId19"/>
    <p:sldId id="334" r:id="rId20"/>
    <p:sldId id="335" r:id="rId21"/>
    <p:sldId id="336" r:id="rId22"/>
    <p:sldId id="349" r:id="rId23"/>
    <p:sldId id="350" r:id="rId24"/>
    <p:sldId id="353" r:id="rId25"/>
    <p:sldId id="354" r:id="rId26"/>
    <p:sldId id="351" r:id="rId27"/>
    <p:sldId id="352" r:id="rId28"/>
    <p:sldId id="356" r:id="rId29"/>
    <p:sldId id="337" r:id="rId30"/>
  </p:sldIdLst>
  <p:sldSz cx="12192000" cy="6858000"/>
  <p:notesSz cx="6858000" cy="9144000"/>
  <p:embeddedFontLst>
    <p:embeddedFont>
      <p:font typeface="나눔바른고딕" panose="020B0603020101020101" pitchFamily="50" charset="-127"/>
      <p:regular r:id="rId32"/>
      <p:bold r:id="rId33"/>
    </p:embeddedFont>
    <p:embeddedFont>
      <p:font typeface="나눔스퀘어라운드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2B8"/>
    <a:srgbClr val="F53B57"/>
    <a:srgbClr val="467DC3"/>
    <a:srgbClr val="007D07"/>
    <a:srgbClr val="323232"/>
    <a:srgbClr val="007C1D"/>
    <a:srgbClr val="646464"/>
    <a:srgbClr val="FEC636"/>
    <a:srgbClr val="4678C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0" autoAdjust="0"/>
    <p:restoredTop sz="80986" autoAdjust="0"/>
  </p:normalViewPr>
  <p:slideViewPr>
    <p:cSldViewPr snapToGrid="0">
      <p:cViewPr varScale="1">
        <p:scale>
          <a:sx n="62" d="100"/>
          <a:sy n="62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82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5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37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5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17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504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29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2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84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4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4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42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35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6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17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F58A91-8E85-4A06-BB6F-FF8CDC245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9" r="55904"/>
            <a:stretch/>
          </p:blipFill>
          <p:spPr>
            <a:xfrm>
              <a:off x="3832469" y="4281325"/>
              <a:ext cx="2250831" cy="628246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420755" y="4313073"/>
              <a:ext cx="2154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임 보 미 </a:t>
              </a:r>
              <a:r>
                <a:rPr lang="ko-KR" altLang="en-US" sz="20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강사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1261873" y="1294178"/>
            <a:ext cx="1015609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약수를 출력하는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AFBCE2-F232-40F1-BE34-E037441B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33" y="2004388"/>
            <a:ext cx="4115933" cy="4503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50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981384" y="1184641"/>
            <a:ext cx="10285795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수를 입력 받아서 원하는 연산을 수행하여 결과를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39D787-E12D-487C-9EA9-A8660B1D4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964"/>
          <a:stretch/>
        </p:blipFill>
        <p:spPr>
          <a:xfrm>
            <a:off x="2546977" y="2162872"/>
            <a:ext cx="7154610" cy="2271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598607-8DE7-4E57-BCF0-08DBFF80DD75}"/>
              </a:ext>
            </a:extLst>
          </p:cNvPr>
          <p:cNvGrpSpPr/>
          <p:nvPr/>
        </p:nvGrpSpPr>
        <p:grpSpPr>
          <a:xfrm>
            <a:off x="2168253" y="4576712"/>
            <a:ext cx="7912058" cy="1603829"/>
            <a:chOff x="2226637" y="4636751"/>
            <a:chExt cx="7912058" cy="160382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995B72-40F7-4EEB-8670-C086A81ED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29" r="46905" b="40237"/>
            <a:stretch/>
          </p:blipFill>
          <p:spPr>
            <a:xfrm>
              <a:off x="2226637" y="4636751"/>
              <a:ext cx="3798775" cy="1603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8234F3-1E98-4C50-BD8B-5C18982A9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266" r="46905"/>
            <a:stretch/>
          </p:blipFill>
          <p:spPr>
            <a:xfrm>
              <a:off x="6339920" y="4636751"/>
              <a:ext cx="3798775" cy="1603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255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1261873" y="1501316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독스트링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(docstring)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설명을 작성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(Shift + &lt;Tab&gt;)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072D6-43EF-4F9A-8096-41651470F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00" b="45216"/>
          <a:stretch/>
        </p:blipFill>
        <p:spPr>
          <a:xfrm>
            <a:off x="553739" y="2705639"/>
            <a:ext cx="6513902" cy="2548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336EFB-DF88-4ED7-A724-341E4A4B3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31" r="42808"/>
          <a:stretch/>
        </p:blipFill>
        <p:spPr>
          <a:xfrm>
            <a:off x="5104784" y="3979922"/>
            <a:ext cx="6707996" cy="2087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95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A5D379-0450-45D5-B8D7-C8CF4ED8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94" y="3097170"/>
            <a:ext cx="7982211" cy="2633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3B039C-31B9-4998-8AA7-A5A2AA5905ED}"/>
              </a:ext>
            </a:extLst>
          </p:cNvPr>
          <p:cNvSpPr txBox="1"/>
          <p:nvPr/>
        </p:nvSpPr>
        <p:spPr>
          <a:xfrm>
            <a:off x="1261873" y="1367752"/>
            <a:ext cx="10156095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호출 시 몇 개의 인수가 전달될지 알 수 없다면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사용자가 직접 매개변수의 개수를 정할 수 있도록 선언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AC1C5-5C03-42E0-9AB4-FF6C6818D582}"/>
              </a:ext>
            </a:extLst>
          </p:cNvPr>
          <p:cNvSpPr txBox="1"/>
          <p:nvPr/>
        </p:nvSpPr>
        <p:spPr>
          <a:xfrm>
            <a:off x="2168253" y="350296"/>
            <a:ext cx="5506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303378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3" y="1285559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전달된 모든 인수는 튜플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형태로 저장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8E90B1-D230-4AEE-8DF5-356A752F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69" y="2489677"/>
            <a:ext cx="5062261" cy="3802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A8D33E-DD26-447F-BBCB-D397B66A3C47}"/>
              </a:ext>
            </a:extLst>
          </p:cNvPr>
          <p:cNvSpPr txBox="1"/>
          <p:nvPr/>
        </p:nvSpPr>
        <p:spPr>
          <a:xfrm>
            <a:off x="2168253" y="350296"/>
            <a:ext cx="5506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FAC7F-6C69-4F9D-9DC3-1C97DB23B51A}"/>
              </a:ext>
            </a:extLst>
          </p:cNvPr>
          <p:cNvSpPr txBox="1"/>
          <p:nvPr/>
        </p:nvSpPr>
        <p:spPr>
          <a:xfrm>
            <a:off x="6339920" y="2751578"/>
            <a:ext cx="29927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53B57"/>
                </a:solidFill>
                <a:latin typeface="+mj-lt"/>
              </a:rPr>
              <a:t>args</a:t>
            </a:r>
            <a:r>
              <a:rPr lang="ko-KR" altLang="en-US" sz="2400" dirty="0">
                <a:solidFill>
                  <a:srgbClr val="F53B57"/>
                </a:solidFill>
                <a:latin typeface="+mj-lt"/>
              </a:rPr>
              <a:t> </a:t>
            </a:r>
            <a:r>
              <a:rPr lang="en-US" altLang="ko-KR" sz="2400" dirty="0">
                <a:solidFill>
                  <a:srgbClr val="F53B57"/>
                </a:solidFill>
                <a:latin typeface="+mj-lt"/>
                <a:sym typeface="Wingdings" panose="05000000000000000000" pitchFamily="2" charset="2"/>
              </a:rPr>
              <a:t> arguments</a:t>
            </a:r>
            <a:endParaRPr lang="ko-KR" altLang="en-US" sz="2400" dirty="0">
              <a:solidFill>
                <a:srgbClr val="F53B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16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3" y="1378026"/>
            <a:ext cx="9014241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매개변수를 활용해 모든 숫자를 더해서 반환하는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.(sum()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내장함수이용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FC806-2C24-4C4E-ADDD-B4EB103BE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484"/>
          <a:stretch/>
        </p:blipFill>
        <p:spPr>
          <a:xfrm>
            <a:off x="989995" y="2820163"/>
            <a:ext cx="4895208" cy="1242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BA6FB5-1262-4125-A94A-BD98A352F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21"/>
          <a:stretch/>
        </p:blipFill>
        <p:spPr>
          <a:xfrm>
            <a:off x="6096000" y="2820163"/>
            <a:ext cx="4895208" cy="2941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5506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62946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2" y="1398803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반환값은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언제나 하나이다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2489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F575B8-C9B2-4289-A82C-C620053B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13" y="2273827"/>
            <a:ext cx="6257373" cy="2980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D4617B-9A61-44D1-A930-62B2C5900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280" y="4719380"/>
            <a:ext cx="1703245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3" y="1316381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 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반환값은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언제나 하나이다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2489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89375-D6A4-4370-BF55-389ADBED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91" y="2057770"/>
            <a:ext cx="6906218" cy="388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181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3" y="1501316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설정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(default 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6091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매개변수 기본값 설정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762DA8-18D5-4AD8-8738-98A96F68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95" y="2348709"/>
            <a:ext cx="7853610" cy="3739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72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3" y="1501316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설정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(default 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6091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매개변수 기본값 설정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87178-7B8A-46C7-9128-495962CF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174"/>
          <a:stretch/>
        </p:blipFill>
        <p:spPr>
          <a:xfrm>
            <a:off x="1261873" y="2182196"/>
            <a:ext cx="4905599" cy="1246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4A0186-8E11-469F-B8C7-5912DF4B3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74"/>
          <a:stretch/>
        </p:blipFill>
        <p:spPr>
          <a:xfrm>
            <a:off x="6467448" y="2182196"/>
            <a:ext cx="4905601" cy="4180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0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259876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11B71F-09B4-4456-AFE8-78A31C0B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39" y="2725399"/>
            <a:ext cx="6938522" cy="2671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5690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261873" y="1357478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함수 내부에서 처리하고 싶을 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28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F9366F-41FF-4CC0-B2DF-9E01B63DA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4"/>
          <a:stretch/>
        </p:blipFill>
        <p:spPr>
          <a:xfrm>
            <a:off x="6309097" y="2494713"/>
            <a:ext cx="5457372" cy="3517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840DF9-5208-4A2C-82CC-E124E2ECE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4"/>
          <a:stretch/>
        </p:blipFill>
        <p:spPr>
          <a:xfrm>
            <a:off x="607805" y="2494713"/>
            <a:ext cx="5457372" cy="173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5690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7E339-0F66-4349-A2D7-51B8093676EE}"/>
              </a:ext>
            </a:extLst>
          </p:cNvPr>
          <p:cNvSpPr txBox="1"/>
          <p:nvPr/>
        </p:nvSpPr>
        <p:spPr>
          <a:xfrm>
            <a:off x="969251" y="4388262"/>
            <a:ext cx="47344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53B57"/>
                </a:solidFill>
                <a:latin typeface="+mj-lt"/>
              </a:rPr>
              <a:t>kwargs</a:t>
            </a:r>
            <a:r>
              <a:rPr lang="ko-KR" altLang="en-US" sz="2400" dirty="0">
                <a:solidFill>
                  <a:srgbClr val="F53B57"/>
                </a:solidFill>
                <a:latin typeface="+mj-lt"/>
              </a:rPr>
              <a:t> </a:t>
            </a:r>
            <a:r>
              <a:rPr lang="en-US" altLang="ko-KR" sz="2400" dirty="0">
                <a:solidFill>
                  <a:srgbClr val="F53B57"/>
                </a:solidFill>
                <a:latin typeface="+mj-lt"/>
                <a:sym typeface="Wingdings" panose="05000000000000000000" pitchFamily="2" charset="2"/>
              </a:rPr>
              <a:t> keyword arguments</a:t>
            </a:r>
            <a:endParaRPr lang="ko-KR" altLang="en-US" sz="2400" dirty="0">
              <a:solidFill>
                <a:srgbClr val="F53B57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231050" y="1306107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함수 내부에서 처리하고 싶을 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69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613262" y="1300162"/>
            <a:ext cx="111135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pickle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 </a:t>
            </a: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텍스트 상태의 데이터가 아닌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객체 자체를 저장하고 불러오는 방법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6250"/>
          <a:stretch/>
        </p:blipFill>
        <p:spPr>
          <a:xfrm>
            <a:off x="2013204" y="2626874"/>
            <a:ext cx="8313635" cy="1132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6513"/>
          <a:stretch/>
        </p:blipFill>
        <p:spPr>
          <a:xfrm>
            <a:off x="2013203" y="4886094"/>
            <a:ext cx="8313637" cy="1643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613262" y="4106262"/>
            <a:ext cx="11113518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pickle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모듈을 이용하여 데이터 로드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40458" y="1280750"/>
            <a:ext cx="6732242" cy="4453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전체 리뷰 개수 확인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리뷰 길이 평균 값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긍정리뷰</a:t>
            </a: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부정리뷰 개수</a:t>
            </a:r>
            <a:endParaRPr lang="en-US" altLang="ko-KR" sz="32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리뷰 길이 최대 값 </a:t>
            </a: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내용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ㅋ가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포함된 리뷰 개수</a:t>
            </a:r>
            <a:endParaRPr lang="en-US" altLang="ko-KR" sz="32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‘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데이터</a:t>
            </a: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포함된 리뷰 개수</a:t>
            </a:r>
          </a:p>
        </p:txBody>
      </p:sp>
    </p:spTree>
    <p:extLst>
      <p:ext uri="{BB962C8B-B14F-4D97-AF65-F5344CB8AC3E}">
        <p14:creationId xmlns:p14="http://schemas.microsoft.com/office/powerpoint/2010/main" val="322632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길이 평균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7" y="2394273"/>
            <a:ext cx="10117412" cy="2354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6474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긍정리뷰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부정리뷰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42" y="2332141"/>
            <a:ext cx="4528887" cy="2990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32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길이 최대 값 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8" y="2332140"/>
            <a:ext cx="11538042" cy="2560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033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4-2.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길이 최소 값 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7" y="2394273"/>
            <a:ext cx="6420147" cy="2535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1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‘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데이터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포함된 리뷰 개수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75" y="2332141"/>
            <a:ext cx="8993928" cy="281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40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37D645-1A6F-4826-83C1-ABEE9CDF71AA}"/>
              </a:ext>
            </a:extLst>
          </p:cNvPr>
          <p:cNvSpPr/>
          <p:nvPr/>
        </p:nvSpPr>
        <p:spPr>
          <a:xfrm>
            <a:off x="859971" y="2275114"/>
            <a:ext cx="292825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4182B8"/>
                </a:solidFill>
              </a:rPr>
              <a:t>수고하셨습니다 </a:t>
            </a:r>
            <a:r>
              <a:rPr lang="en-US" altLang="ko-KR" sz="3200" dirty="0">
                <a:solidFill>
                  <a:srgbClr val="4182B8"/>
                </a:solidFill>
              </a:rPr>
              <a:t>! </a:t>
            </a:r>
            <a:endParaRPr lang="ko-KR" altLang="en-US" sz="3200" dirty="0">
              <a:solidFill>
                <a:srgbClr val="4182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5888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정의하고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31373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A4C1BA6-2C99-4096-8F6B-3BC53E7B4095}"/>
              </a:ext>
            </a:extLst>
          </p:cNvPr>
          <p:cNvSpPr/>
          <p:nvPr/>
        </p:nvSpPr>
        <p:spPr>
          <a:xfrm>
            <a:off x="4906908" y="1640038"/>
            <a:ext cx="2162786" cy="1454882"/>
          </a:xfrm>
          <a:prstGeom prst="cube">
            <a:avLst>
              <a:gd name="adj" fmla="val 21556"/>
            </a:avLst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f(x)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6108F6-A379-48E8-9C1D-BFBCFFA241AF}"/>
              </a:ext>
            </a:extLst>
          </p:cNvPr>
          <p:cNvGrpSpPr/>
          <p:nvPr/>
        </p:nvGrpSpPr>
        <p:grpSpPr>
          <a:xfrm>
            <a:off x="2426687" y="4094449"/>
            <a:ext cx="7338626" cy="855058"/>
            <a:chOff x="2426687" y="4094449"/>
            <a:chExt cx="7338626" cy="855058"/>
          </a:xfrm>
        </p:grpSpPr>
        <p:sp>
          <p:nvSpPr>
            <p:cNvPr id="22" name="오른쪽 화살표 11">
              <a:extLst>
                <a:ext uri="{FF2B5EF4-FFF2-40B4-BE49-F238E27FC236}">
                  <a16:creationId xmlns:a16="http://schemas.microsoft.com/office/drawing/2014/main" id="{AEDA54AA-A4CF-4233-BD78-87B635EA57ED}"/>
                </a:ext>
              </a:extLst>
            </p:cNvPr>
            <p:cNvSpPr/>
            <p:nvPr/>
          </p:nvSpPr>
          <p:spPr>
            <a:xfrm>
              <a:off x="3930236" y="4333848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3" name="오른쪽 화살표 38">
              <a:extLst>
                <a:ext uri="{FF2B5EF4-FFF2-40B4-BE49-F238E27FC236}">
                  <a16:creationId xmlns:a16="http://schemas.microsoft.com/office/drawing/2014/main" id="{CFE6C2FF-C48F-40EA-ACD1-6F3C1C18DFF7}"/>
                </a:ext>
              </a:extLst>
            </p:cNvPr>
            <p:cNvSpPr/>
            <p:nvPr/>
          </p:nvSpPr>
          <p:spPr>
            <a:xfrm>
              <a:off x="7319493" y="4333848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4D2D0-E045-4265-8EAA-8F8F3D1B3375}"/>
                </a:ext>
              </a:extLst>
            </p:cNvPr>
            <p:cNvSpPr txBox="1"/>
            <p:nvPr/>
          </p:nvSpPr>
          <p:spPr>
            <a:xfrm>
              <a:off x="2426687" y="4118510"/>
              <a:ext cx="1253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0ABDC-DD0F-4507-9F39-5728123D6379}"/>
                </a:ext>
              </a:extLst>
            </p:cNvPr>
            <p:cNvSpPr txBox="1"/>
            <p:nvPr/>
          </p:nvSpPr>
          <p:spPr>
            <a:xfrm>
              <a:off x="8070618" y="4094449"/>
              <a:ext cx="1694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43DD5566-5E51-47E7-8D60-35BE7093E077}"/>
              </a:ext>
            </a:extLst>
          </p:cNvPr>
          <p:cNvSpPr/>
          <p:nvPr/>
        </p:nvSpPr>
        <p:spPr>
          <a:xfrm>
            <a:off x="4906908" y="3606407"/>
            <a:ext cx="2162786" cy="1454882"/>
          </a:xfrm>
          <a:prstGeom prst="cube">
            <a:avLst>
              <a:gd name="adj" fmla="val 21556"/>
            </a:avLst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2x+5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A89E9B-1995-404E-8F09-E43F48250831}"/>
              </a:ext>
            </a:extLst>
          </p:cNvPr>
          <p:cNvGrpSpPr/>
          <p:nvPr/>
        </p:nvGrpSpPr>
        <p:grpSpPr>
          <a:xfrm>
            <a:off x="2426687" y="2043856"/>
            <a:ext cx="7338626" cy="830997"/>
            <a:chOff x="2426687" y="2043856"/>
            <a:chExt cx="7338626" cy="830997"/>
          </a:xfrm>
        </p:grpSpPr>
        <p:sp>
          <p:nvSpPr>
            <p:cNvPr id="11" name="오른쪽 화살표 11">
              <a:extLst>
                <a:ext uri="{FF2B5EF4-FFF2-40B4-BE49-F238E27FC236}">
                  <a16:creationId xmlns:a16="http://schemas.microsoft.com/office/drawing/2014/main" id="{FADDA766-54E1-4D5E-83B5-D3647E6BF17C}"/>
                </a:ext>
              </a:extLst>
            </p:cNvPr>
            <p:cNvSpPr/>
            <p:nvPr/>
          </p:nvSpPr>
          <p:spPr>
            <a:xfrm>
              <a:off x="3930236" y="2319351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오른쪽 화살표 38">
              <a:extLst>
                <a:ext uri="{FF2B5EF4-FFF2-40B4-BE49-F238E27FC236}">
                  <a16:creationId xmlns:a16="http://schemas.microsoft.com/office/drawing/2014/main" id="{6F36F37C-2582-412B-A085-96D9805AD779}"/>
                </a:ext>
              </a:extLst>
            </p:cNvPr>
            <p:cNvSpPr/>
            <p:nvPr/>
          </p:nvSpPr>
          <p:spPr>
            <a:xfrm>
              <a:off x="7319493" y="2307320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3E16B8-EE82-4393-AE89-2C9E1038B6FA}"/>
                </a:ext>
              </a:extLst>
            </p:cNvPr>
            <p:cNvSpPr txBox="1"/>
            <p:nvPr/>
          </p:nvSpPr>
          <p:spPr>
            <a:xfrm>
              <a:off x="8070618" y="2043856"/>
              <a:ext cx="1694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B216F0-F0C5-4373-962A-1A0162A1A168}"/>
                </a:ext>
              </a:extLst>
            </p:cNvPr>
            <p:cNvSpPr txBox="1"/>
            <p:nvPr/>
          </p:nvSpPr>
          <p:spPr>
            <a:xfrm>
              <a:off x="2426687" y="2043856"/>
              <a:ext cx="1253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2489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9FA8D-D477-4C2E-A290-1945805E0979}"/>
              </a:ext>
            </a:extLst>
          </p:cNvPr>
          <p:cNvSpPr txBox="1"/>
          <p:nvPr/>
        </p:nvSpPr>
        <p:spPr>
          <a:xfrm>
            <a:off x="1261873" y="1501316"/>
            <a:ext cx="10156095" cy="376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하나의 특별한 목적의 작업을 수행하기 위해 독립적으로 설계된 코드의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사용하는 이유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반복적인 프로그래밍을 피할 수 있다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모듈화로 인해 전체적인 코드의 가독성이 좋아진다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프로그램에 문제가 발생하거나 기능의 변경이 필요할 때에도 손쉽게 유지보수가 가능하다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35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63B47FD9-F510-440A-9651-85F5BA85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43" y="1937092"/>
            <a:ext cx="7697104" cy="2489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구조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701922-FAA9-446B-A4A2-45B66026B775}"/>
              </a:ext>
            </a:extLst>
          </p:cNvPr>
          <p:cNvGrpSpPr/>
          <p:nvPr/>
        </p:nvGrpSpPr>
        <p:grpSpPr>
          <a:xfrm>
            <a:off x="7142745" y="2433285"/>
            <a:ext cx="2828863" cy="513348"/>
            <a:chOff x="5021179" y="1860884"/>
            <a:chExt cx="2828863" cy="5133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DA22AA-B0FC-4A5F-A647-876AF441D3A0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2761952-F218-445B-B58C-792940DD3E10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1AD12-8311-4D41-9852-D060B2B0F803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4EB454-0303-4991-919D-DA88C4CD1461}"/>
              </a:ext>
            </a:extLst>
          </p:cNvPr>
          <p:cNvGrpSpPr/>
          <p:nvPr/>
        </p:nvGrpSpPr>
        <p:grpSpPr>
          <a:xfrm>
            <a:off x="738161" y="3764295"/>
            <a:ext cx="3580783" cy="1694709"/>
            <a:chOff x="1164337" y="4007637"/>
            <a:chExt cx="4136294" cy="169470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A1C00C7-CA1E-430E-86CE-C4711FE9D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AD1C7-0947-4713-BD89-3A565F38A43D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56DDC8E-41AE-4940-BE9D-B381A675552B}"/>
                </a:ext>
              </a:extLst>
            </p:cNvPr>
            <p:cNvGrpSpPr/>
            <p:nvPr/>
          </p:nvGrpSpPr>
          <p:grpSpPr>
            <a:xfrm>
              <a:off x="2900993" y="4007637"/>
              <a:ext cx="1221825" cy="195905"/>
              <a:chOff x="3912435" y="4197201"/>
              <a:chExt cx="916239" cy="125690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6A43685-C20E-4C01-9A32-E41C6F29E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788" y="4197201"/>
                <a:ext cx="0" cy="123379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6037291-4DAA-4316-BC1A-B94971592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2435" y="5430996"/>
                <a:ext cx="916239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1F254B4-5D0C-427B-BFA1-37D6C1FA7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C5B78C0-C61A-41D6-8CA0-B79DE1744651}"/>
              </a:ext>
            </a:extLst>
          </p:cNvPr>
          <p:cNvGrpSpPr/>
          <p:nvPr/>
        </p:nvGrpSpPr>
        <p:grpSpPr>
          <a:xfrm>
            <a:off x="2214622" y="1587411"/>
            <a:ext cx="4778558" cy="1320258"/>
            <a:chOff x="2258164" y="2080898"/>
            <a:chExt cx="4778558" cy="13202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E5C36C-D301-4F3C-8A3C-99079632F770}"/>
                </a:ext>
              </a:extLst>
            </p:cNvPr>
            <p:cNvSpPr txBox="1"/>
            <p:nvPr/>
          </p:nvSpPr>
          <p:spPr>
            <a:xfrm>
              <a:off x="3334709" y="2080898"/>
              <a:ext cx="3702013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define :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정의를 내리다</a:t>
              </a:r>
              <a:endPara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8104D2-71D8-45CC-831C-DA9CBC3FA493}"/>
                </a:ext>
              </a:extLst>
            </p:cNvPr>
            <p:cNvSpPr/>
            <p:nvPr/>
          </p:nvSpPr>
          <p:spPr>
            <a:xfrm>
              <a:off x="2258164" y="2847599"/>
              <a:ext cx="996233" cy="553557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B57B687-87E0-4ECC-809F-13D8363440DD}"/>
                </a:ext>
              </a:extLst>
            </p:cNvPr>
            <p:cNvCxnSpPr>
              <a:cxnSpLocks/>
              <a:stCxn id="31" idx="0"/>
              <a:endCxn id="3" idx="1"/>
            </p:cNvCxnSpPr>
            <p:nvPr/>
          </p:nvCxnSpPr>
          <p:spPr>
            <a:xfrm flipV="1">
              <a:off x="2756281" y="2335872"/>
              <a:ext cx="578428" cy="511727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1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2489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3639FE-9C07-4041-9887-0BF5869FC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74"/>
          <a:stretch/>
        </p:blipFill>
        <p:spPr>
          <a:xfrm>
            <a:off x="382997" y="3263508"/>
            <a:ext cx="5306604" cy="1714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9F35CC-2A2F-4E4B-9717-745C6109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0" b="50564"/>
          <a:stretch/>
        </p:blipFill>
        <p:spPr>
          <a:xfrm>
            <a:off x="5891169" y="1304079"/>
            <a:ext cx="5306604" cy="1714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75C3AA-1141-496D-9D6E-FF6E133DF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55" b="29494"/>
          <a:stretch/>
        </p:blipFill>
        <p:spPr>
          <a:xfrm>
            <a:off x="5891169" y="3151022"/>
            <a:ext cx="5306604" cy="14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9C14EF-0DBC-4922-8109-D40FE72F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37"/>
          <a:stretch/>
        </p:blipFill>
        <p:spPr>
          <a:xfrm>
            <a:off x="5891169" y="4719987"/>
            <a:ext cx="5306604" cy="19202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566F58-E043-419F-B8AB-5A3FB4BE34BF}"/>
              </a:ext>
            </a:extLst>
          </p:cNvPr>
          <p:cNvGrpSpPr/>
          <p:nvPr/>
        </p:nvGrpSpPr>
        <p:grpSpPr>
          <a:xfrm>
            <a:off x="8016661" y="1988457"/>
            <a:ext cx="1011225" cy="1814286"/>
            <a:chOff x="8016661" y="1988457"/>
            <a:chExt cx="1011225" cy="181428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27B496-B47D-4DF5-A0EB-66466DFF2A20}"/>
                </a:ext>
              </a:extLst>
            </p:cNvPr>
            <p:cNvSpPr/>
            <p:nvPr/>
          </p:nvSpPr>
          <p:spPr>
            <a:xfrm>
              <a:off x="8016661" y="3421745"/>
              <a:ext cx="329054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C2F8168-8CD8-4428-88AC-8D2F206C2592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8181188" y="1988457"/>
              <a:ext cx="846698" cy="1433288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FC3366-2FD0-4224-8205-9D81B55087FF}"/>
              </a:ext>
            </a:extLst>
          </p:cNvPr>
          <p:cNvGrpSpPr/>
          <p:nvPr/>
        </p:nvGrpSpPr>
        <p:grpSpPr>
          <a:xfrm>
            <a:off x="8522272" y="1984831"/>
            <a:ext cx="1652242" cy="1817912"/>
            <a:chOff x="8016660" y="1984831"/>
            <a:chExt cx="1652242" cy="1817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723BE8-A3E8-48F3-A72E-BEEEBEA57428}"/>
                </a:ext>
              </a:extLst>
            </p:cNvPr>
            <p:cNvSpPr/>
            <p:nvPr/>
          </p:nvSpPr>
          <p:spPr>
            <a:xfrm>
              <a:off x="8016660" y="3421745"/>
              <a:ext cx="505613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88AEA72-A336-44E2-97E8-E65E531B056C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269467" y="1984831"/>
              <a:ext cx="1399435" cy="1436914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597E2D-1967-4321-A1C7-F701CA7FA8EF}"/>
              </a:ext>
            </a:extLst>
          </p:cNvPr>
          <p:cNvGrpSpPr/>
          <p:nvPr/>
        </p:nvGrpSpPr>
        <p:grpSpPr>
          <a:xfrm>
            <a:off x="6197600" y="2365829"/>
            <a:ext cx="3062514" cy="1187967"/>
            <a:chOff x="6197599" y="3398548"/>
            <a:chExt cx="3062514" cy="11879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1BA15C-CEAF-451F-B24B-BEC37758ABB9}"/>
                </a:ext>
              </a:extLst>
            </p:cNvPr>
            <p:cNvSpPr/>
            <p:nvPr/>
          </p:nvSpPr>
          <p:spPr>
            <a:xfrm>
              <a:off x="8016660" y="3398548"/>
              <a:ext cx="1243453" cy="404195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CC6307B-6A62-40B5-B23E-8F4AB1BD02F4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6197599" y="3600646"/>
              <a:ext cx="1819061" cy="98586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28297A-ED56-4FE6-9E02-53835513BC5A}"/>
              </a:ext>
            </a:extLst>
          </p:cNvPr>
          <p:cNvGrpSpPr/>
          <p:nvPr/>
        </p:nvGrpSpPr>
        <p:grpSpPr>
          <a:xfrm>
            <a:off x="9177850" y="1984831"/>
            <a:ext cx="758420" cy="3441699"/>
            <a:chOff x="7587295" y="361044"/>
            <a:chExt cx="758420" cy="34416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595040-BA2A-42AF-A8E9-A18D765BCF75}"/>
                </a:ext>
              </a:extLst>
            </p:cNvPr>
            <p:cNvSpPr/>
            <p:nvPr/>
          </p:nvSpPr>
          <p:spPr>
            <a:xfrm>
              <a:off x="8016661" y="3421745"/>
              <a:ext cx="329054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3665347-588E-42C7-B947-5792938FD2C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587295" y="361044"/>
              <a:ext cx="593893" cy="306070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9E6852-35AD-47DA-A159-596133E3C3CC}"/>
              </a:ext>
            </a:extLst>
          </p:cNvPr>
          <p:cNvGrpSpPr/>
          <p:nvPr/>
        </p:nvGrpSpPr>
        <p:grpSpPr>
          <a:xfrm>
            <a:off x="10155704" y="1984831"/>
            <a:ext cx="448174" cy="3441699"/>
            <a:chOff x="8016661" y="361044"/>
            <a:chExt cx="448174" cy="34416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541361-A7ED-4794-B409-AD6097FD2597}"/>
                </a:ext>
              </a:extLst>
            </p:cNvPr>
            <p:cNvSpPr/>
            <p:nvPr/>
          </p:nvSpPr>
          <p:spPr>
            <a:xfrm>
              <a:off x="8016661" y="3421745"/>
              <a:ext cx="448174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7FD342-B36A-4045-B6A3-9566AD783C74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62066" y="361044"/>
              <a:ext cx="178682" cy="306070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349E3D-800E-45B1-91B7-D6FA2CB842DF}"/>
              </a:ext>
            </a:extLst>
          </p:cNvPr>
          <p:cNvGrpSpPr/>
          <p:nvPr/>
        </p:nvGrpSpPr>
        <p:grpSpPr>
          <a:xfrm>
            <a:off x="6909457" y="2365829"/>
            <a:ext cx="2334010" cy="2679703"/>
            <a:chOff x="6984948" y="3233102"/>
            <a:chExt cx="2334010" cy="267970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74C031-B740-4F5A-8B9C-AD079AF1D835}"/>
                </a:ext>
              </a:extLst>
            </p:cNvPr>
            <p:cNvSpPr/>
            <p:nvPr/>
          </p:nvSpPr>
          <p:spPr>
            <a:xfrm>
              <a:off x="8075505" y="3233102"/>
              <a:ext cx="1243453" cy="404195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8AF939D-354F-4D83-9BB4-42A7DB75961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6984948" y="3435200"/>
              <a:ext cx="1090557" cy="247760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3E9372-A65B-40B2-955D-02F533B8D662}"/>
              </a:ext>
            </a:extLst>
          </p:cNvPr>
          <p:cNvSpPr txBox="1"/>
          <p:nvPr/>
        </p:nvSpPr>
        <p:spPr>
          <a:xfrm>
            <a:off x="1261873" y="1501316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함수호출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함수명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인수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인수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9655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9F0AF-5CA9-40D1-9C0C-DB27732FE325}"/>
              </a:ext>
            </a:extLst>
          </p:cNvPr>
          <p:cNvSpPr txBox="1"/>
          <p:nvPr/>
        </p:nvSpPr>
        <p:spPr>
          <a:xfrm>
            <a:off x="1261873" y="1306107"/>
            <a:ext cx="1015609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수를 입력 받아서 뺀 결과를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BFAA3-66B0-45D5-830F-EEFCCEB5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5" y="1982106"/>
            <a:ext cx="8571373" cy="33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81FC3E-FE47-429B-B432-BD89C69A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2245020"/>
            <a:ext cx="9594407" cy="3501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03D71-3DE9-4F8A-99FC-0F97E337D886}"/>
              </a:ext>
            </a:extLst>
          </p:cNvPr>
          <p:cNvSpPr txBox="1"/>
          <p:nvPr/>
        </p:nvSpPr>
        <p:spPr>
          <a:xfrm>
            <a:off x="1261873" y="1501316"/>
            <a:ext cx="1015609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입력 받아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ㅋ‘을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제거하고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86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9928</TotalTime>
  <Words>518</Words>
  <Application>Microsoft Office PowerPoint</Application>
  <PresentationFormat>와이드스크린</PresentationFormat>
  <Paragraphs>111</Paragraphs>
  <Slides>29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나눔스퀘어라운드 ExtraBold</vt:lpstr>
      <vt:lpstr>나눔바른고딕</vt:lpstr>
      <vt:lpstr>맑은 고딕</vt:lpstr>
      <vt:lpstr>Rix고딕 B</vt:lpstr>
      <vt:lpstr>Arial</vt:lpstr>
      <vt:lpstr>Spoqa Han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702</cp:revision>
  <dcterms:created xsi:type="dcterms:W3CDTF">2020-03-14T09:06:26Z</dcterms:created>
  <dcterms:modified xsi:type="dcterms:W3CDTF">2022-01-05T00:21:58Z</dcterms:modified>
</cp:coreProperties>
</file>