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be263a0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be263a0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Cure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 your house from harmful rays of sun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875" y="657550"/>
            <a:ext cx="4712250" cy="36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