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600" y="176940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A0AE01C-BC4B-440F-A939-E96A2341155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5400">
                <a:latin typeface="Arial"/>
              </a:rPr>
              <a:t>Nested Forms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Why nested forms?(...why?)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Model </a:t>
            </a:r>
            <a:r>
              <a:rPr i="1" lang="en-US" sz="3200">
                <a:latin typeface="Arial"/>
              </a:rPr>
              <a:t>A</a:t>
            </a:r>
            <a:r>
              <a:rPr lang="en-US" sz="3200">
                <a:latin typeface="Arial"/>
              </a:rPr>
              <a:t> is related to model </a:t>
            </a:r>
            <a:r>
              <a:rPr i="1" lang="en-US" sz="3200">
                <a:latin typeface="Arial"/>
              </a:rPr>
              <a:t>B: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All elements of model </a:t>
            </a:r>
            <a:r>
              <a:rPr i="1" lang="en-US" sz="2800">
                <a:latin typeface="Arial"/>
              </a:rPr>
              <a:t>B</a:t>
            </a:r>
            <a:r>
              <a:rPr lang="en-US" sz="2800">
                <a:latin typeface="Arial"/>
              </a:rPr>
              <a:t> are children of some element in model </a:t>
            </a:r>
            <a:r>
              <a:rPr i="1" lang="en-US" sz="2800">
                <a:latin typeface="Arial"/>
              </a:rPr>
              <a:t>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Updates to both models might happen simultaneously (not necessarily always)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Example: Owners (A) and Pets(B)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Start with Models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432000" y="361368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800">
                <a:latin typeface="Arial"/>
              </a:rPr>
              <a:t>No changes to the Pet model but the User model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gets this </a:t>
            </a:r>
            <a:r>
              <a:rPr lang="en-US" sz="2800">
                <a:solidFill>
                  <a:srgbClr val="661900"/>
                </a:solidFill>
                <a:latin typeface="Arial"/>
              </a:rPr>
              <a:t>accepts_nested_attributes_for :pets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84520" y="5073840"/>
            <a:ext cx="5543280" cy="16664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9600" y="1755720"/>
            <a:ext cx="7953120" cy="17521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Controller needs strong params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339768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Here are the params, nested! Note the label is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solidFill>
                  <a:srgbClr val="7e0021"/>
                </a:solidFill>
                <a:latin typeface="Arial"/>
              </a:rPr>
              <a:t>pets_attributes</a:t>
            </a:r>
            <a:r>
              <a:rPr lang="en-US" sz="3200">
                <a:latin typeface="Arial"/>
              </a:rPr>
              <a:t>; matches what's in the model.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20520" y="5181840"/>
            <a:ext cx="5543280" cy="16664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1711080"/>
            <a:ext cx="10076400" cy="13978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Set up your form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324000" y="411300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800">
                <a:latin typeface="Arial"/>
              </a:rPr>
              <a:t>Call the 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setup_user</a:t>
            </a:r>
            <a:r>
              <a:rPr lang="en-US" sz="2800">
                <a:latin typeface="Arial"/>
              </a:rPr>
              <a:t> method in the 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UsersController</a:t>
            </a:r>
            <a:r>
              <a:rPr lang="en-US" sz="2800">
                <a:latin typeface="Arial"/>
              </a:rPr>
              <a:t> before visiting specific routes.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1640" y="1587600"/>
            <a:ext cx="5200200" cy="219996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6035040" y="1180800"/>
            <a:ext cx="3682080" cy="28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800">
                <a:latin typeface="Arial"/>
              </a:rPr>
              <a:t>Create a 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FormHelper</a:t>
            </a:r>
            <a:r>
              <a:rPr lang="en-US" sz="2800">
                <a:latin typeface="Arial"/>
              </a:rPr>
              <a:t> to 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setup_user</a:t>
            </a:r>
            <a:r>
              <a:rPr lang="en-US" sz="2800">
                <a:latin typeface="Arial"/>
              </a:rPr>
              <a:t> before you go to a user form.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5421960"/>
            <a:ext cx="9048240" cy="12949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Build your form: two changes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637560" y="5026320"/>
            <a:ext cx="8154360" cy="159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800">
                <a:latin typeface="Arial"/>
              </a:rPr>
              <a:t>In the nested form, you call the 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setup_user</a:t>
            </a:r>
            <a:r>
              <a:rPr lang="en-US" sz="2800">
                <a:latin typeface="Arial"/>
              </a:rPr>
              <a:t> method, feeding it the 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@user</a:t>
            </a:r>
            <a:r>
              <a:rPr lang="en-US" sz="2800">
                <a:latin typeface="Arial"/>
              </a:rPr>
              <a:t> object from the controller. 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The controller routes (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:new</a:t>
            </a:r>
            <a:r>
              <a:rPr lang="en-US" sz="2800">
                <a:latin typeface="Arial"/>
              </a:rPr>
              <a:t>, 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:create</a:t>
            </a:r>
            <a:r>
              <a:rPr lang="en-US" sz="2800">
                <a:latin typeface="Arial"/>
              </a:rPr>
              <a:t>, etc.) are no different than usual. </a:t>
            </a:r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457200" y="2391840"/>
            <a:ext cx="8802720" cy="147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800">
                <a:latin typeface="Arial"/>
              </a:rPr>
              <a:t>Normal form for the 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Pet</a:t>
            </a:r>
            <a:r>
              <a:rPr lang="en-US" sz="2800">
                <a:latin typeface="Arial"/>
              </a:rPr>
              <a:t> model: send it the  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solidFill>
                  <a:srgbClr val="7e0021"/>
                </a:solidFill>
                <a:latin typeface="Arial"/>
              </a:rPr>
              <a:t>@pet</a:t>
            </a:r>
            <a:r>
              <a:rPr lang="en-US" sz="2800">
                <a:latin typeface="Arial"/>
              </a:rPr>
              <a:t> object, which could be blank.</a:t>
            </a:r>
            <a:endParaRPr/>
          </a:p>
        </p:txBody>
      </p:sp>
      <p:pic>
        <p:nvPicPr>
          <p:cNvPr id="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69160" y="3750480"/>
            <a:ext cx="5990760" cy="10569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1494000"/>
            <a:ext cx="4590720" cy="1066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Build your form: two changes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6309360" y="2029320"/>
            <a:ext cx="3017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Magic happens!</a:t>
            </a:r>
            <a:endParaRPr/>
          </a:p>
        </p:txBody>
      </p:sp>
      <p:pic>
        <p:nvPicPr>
          <p:cNvPr id="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2320" y="1556640"/>
            <a:ext cx="5790960" cy="4752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