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46"/>
  </p:handoutMasterIdLst>
  <p:sldIdLst>
    <p:sldId id="387" r:id="rId3"/>
    <p:sldId id="257" r:id="rId5"/>
    <p:sldId id="258" r:id="rId6"/>
    <p:sldId id="349" r:id="rId7"/>
    <p:sldId id="350" r:id="rId8"/>
    <p:sldId id="351" r:id="rId9"/>
    <p:sldId id="352" r:id="rId10"/>
    <p:sldId id="353" r:id="rId11"/>
    <p:sldId id="354" r:id="rId12"/>
    <p:sldId id="355" r:id="rId13"/>
    <p:sldId id="356" r:id="rId14"/>
    <p:sldId id="357" r:id="rId15"/>
    <p:sldId id="358" r:id="rId16"/>
    <p:sldId id="359" r:id="rId17"/>
    <p:sldId id="361" r:id="rId18"/>
    <p:sldId id="360" r:id="rId19"/>
    <p:sldId id="388" r:id="rId20"/>
    <p:sldId id="389" r:id="rId21"/>
    <p:sldId id="392" r:id="rId22"/>
    <p:sldId id="390" r:id="rId23"/>
    <p:sldId id="391" r:id="rId24"/>
    <p:sldId id="394" r:id="rId25"/>
    <p:sldId id="395" r:id="rId26"/>
    <p:sldId id="396" r:id="rId27"/>
    <p:sldId id="397" r:id="rId28"/>
    <p:sldId id="398" r:id="rId29"/>
    <p:sldId id="399" r:id="rId30"/>
    <p:sldId id="400" r:id="rId31"/>
    <p:sldId id="401" r:id="rId32"/>
    <p:sldId id="442" r:id="rId33"/>
    <p:sldId id="443" r:id="rId34"/>
    <p:sldId id="444" r:id="rId35"/>
    <p:sldId id="445" r:id="rId36"/>
    <p:sldId id="448" r:id="rId37"/>
    <p:sldId id="451" r:id="rId38"/>
    <p:sldId id="452" r:id="rId39"/>
    <p:sldId id="453" r:id="rId40"/>
    <p:sldId id="455" r:id="rId41"/>
    <p:sldId id="456" r:id="rId42"/>
    <p:sldId id="457" r:id="rId43"/>
    <p:sldId id="461" r:id="rId44"/>
    <p:sldId id="270" r:id="rId45"/>
  </p:sldIdLst>
  <p:sldSz cx="12192000" cy="6858000"/>
  <p:notesSz cx="6858000" cy="9144000"/>
  <p:custDataLst>
    <p:tags r:id="rId5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33"/>
    <a:srgbClr val="FF6600"/>
    <a:srgbClr val="FF7C80"/>
    <a:srgbClr val="FF3399"/>
    <a:srgbClr val="FF33CC"/>
    <a:srgbClr val="009999"/>
    <a:srgbClr val="51ADB7"/>
    <a:srgbClr val="C1E2E5"/>
    <a:srgbClr val="7DC2C9"/>
    <a:srgbClr val="014D5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42" autoAdjust="0"/>
    <p:restoredTop sz="87971" autoAdjust="0"/>
  </p:normalViewPr>
  <p:slideViewPr>
    <p:cSldViewPr snapToGrid="0">
      <p:cViewPr varScale="1">
        <p:scale>
          <a:sx n="72" d="100"/>
          <a:sy n="72" d="100"/>
        </p:scale>
        <p:origin x="405" y="62"/>
      </p:cViewPr>
      <p:guideLst/>
    </p:cSldViewPr>
  </p:slideViewPr>
  <p:notesTextViewPr>
    <p:cViewPr>
      <p:scale>
        <a:sx n="1" d="1"/>
        <a:sy n="1" d="1"/>
      </p:scale>
      <p:origin x="0" y="0"/>
    </p:cViewPr>
  </p:notesTextViewPr>
  <p:notesViewPr>
    <p:cSldViewPr snapToGrid="0">
      <p:cViewPr varScale="1">
        <p:scale>
          <a:sx n="67" d="100"/>
          <a:sy n="67" d="100"/>
        </p:scale>
        <p:origin x="2400" y="7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0" Type="http://schemas.openxmlformats.org/officeDocument/2006/relationships/tags" Target="tags/tag355.xml"/><Relationship Id="rId5" Type="http://schemas.openxmlformats.org/officeDocument/2006/relationships/slide" Target="slides/slide2.xml"/><Relationship Id="rId49" Type="http://schemas.openxmlformats.org/officeDocument/2006/relationships/tableStyles" Target="tableStyles.xml"/><Relationship Id="rId48" Type="http://schemas.openxmlformats.org/officeDocument/2006/relationships/viewProps" Target="viewProps.xml"/><Relationship Id="rId47" Type="http://schemas.openxmlformats.org/officeDocument/2006/relationships/presProps" Target="presProps.xml"/><Relationship Id="rId46" Type="http://schemas.openxmlformats.org/officeDocument/2006/relationships/handoutMaster" Target="handoutMasters/handoutMaster1.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0.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38.wmf"/><Relationship Id="rId1" Type="http://schemas.openxmlformats.org/officeDocument/2006/relationships/image" Target="../media/image3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C47FE23-F5A8-42E9-9888-C3A84DB64DCA}"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EE0775B-E8BF-40E3-8D21-20EEF706AAFA}"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5224A5-F0C5-4B72-8135-2FAC1AE300C9}"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8AECDA-B852-4CA6-98F9-FDA299AD4FD3}"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封面</a:t>
            </a:r>
            <a:endParaRPr lang="zh-CN" altLang="en-US" dirty="0"/>
          </a:p>
        </p:txBody>
      </p:sp>
      <p:sp>
        <p:nvSpPr>
          <p:cNvPr id="4" name="灯片编号占位符 3"/>
          <p:cNvSpPr>
            <a:spLocks noGrp="1"/>
          </p:cNvSpPr>
          <p:nvPr>
            <p:ph type="sldNum" sz="quarter" idx="10"/>
          </p:nvPr>
        </p:nvSpPr>
        <p:spPr/>
        <p:txBody>
          <a:bodyPr/>
          <a:lstStyle/>
          <a:p>
            <a:fld id="{FC8AECDA-B852-4CA6-98F9-FDA299AD4FD3}"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章节页</a:t>
            </a:r>
            <a:endParaRPr lang="en-US" altLang="zh-CN" dirty="0"/>
          </a:p>
        </p:txBody>
      </p:sp>
      <p:sp>
        <p:nvSpPr>
          <p:cNvPr id="4" name="灯片编号占位符 3"/>
          <p:cNvSpPr>
            <a:spLocks noGrp="1"/>
          </p:cNvSpPr>
          <p:nvPr>
            <p:ph type="sldNum" sz="quarter" idx="10"/>
          </p:nvPr>
        </p:nvSpPr>
        <p:spPr/>
        <p:txBody>
          <a:bodyPr/>
          <a:lstStyle/>
          <a:p>
            <a:fld id="{FC8AECDA-B852-4CA6-98F9-FDA299AD4FD3}"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目录</a:t>
            </a:r>
            <a:endParaRPr lang="zh-CN" altLang="en-US" dirty="0"/>
          </a:p>
        </p:txBody>
      </p:sp>
      <p:sp>
        <p:nvSpPr>
          <p:cNvPr id="4" name="灯片编号占位符 3"/>
          <p:cNvSpPr>
            <a:spLocks noGrp="1"/>
          </p:cNvSpPr>
          <p:nvPr>
            <p:ph type="sldNum" sz="quarter" idx="10"/>
          </p:nvPr>
        </p:nvSpPr>
        <p:spPr/>
        <p:txBody>
          <a:bodyPr/>
          <a:lstStyle/>
          <a:p>
            <a:fld id="{FC8AECDA-B852-4CA6-98F9-FDA299AD4FD3}"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结语</a:t>
            </a:r>
            <a:endParaRPr lang="en-US" altLang="zh-CN" dirty="0"/>
          </a:p>
        </p:txBody>
      </p:sp>
      <p:sp>
        <p:nvSpPr>
          <p:cNvPr id="4" name="灯片编号占位符 3"/>
          <p:cNvSpPr>
            <a:spLocks noGrp="1"/>
          </p:cNvSpPr>
          <p:nvPr>
            <p:ph type="sldNum" sz="quarter" idx="10"/>
          </p:nvPr>
        </p:nvSpPr>
        <p:spPr/>
        <p:txBody>
          <a:bodyPr/>
          <a:lstStyle/>
          <a:p>
            <a:fld id="{FC8AECDA-B852-4CA6-98F9-FDA299AD4FD3}"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8200" y="564948"/>
            <a:ext cx="10515600" cy="518958"/>
          </a:xfrm>
          <a:prstGeom prst="rect">
            <a:avLst/>
          </a:prstGeom>
        </p:spPr>
        <p:txBody>
          <a:bodyPr>
            <a:normAutofit/>
          </a:bodyPr>
          <a:lstStyle>
            <a:lvl1pPr algn="ctr">
              <a:defRPr sz="2600" b="1">
                <a:latin typeface="华文中宋" panose="02010600040101010101" pitchFamily="2" charset="-122"/>
                <a:ea typeface="华文中宋" panose="02010600040101010101" pitchFamily="2" charset="-122"/>
              </a:defRPr>
            </a:lvl1pPr>
          </a:lstStyle>
          <a:p>
            <a:r>
              <a:rPr lang="zh-CN" altLang="en-US" dirty="0"/>
              <a:t>单击此处编辑一级标题样式</a:t>
            </a:r>
            <a:endParaRPr lang="zh-CN" altLang="en-US" dirty="0"/>
          </a:p>
        </p:txBody>
      </p:sp>
      <p:pic>
        <p:nvPicPr>
          <p:cNvPr id="3" name="图片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289530" y="6483551"/>
            <a:ext cx="1612940" cy="239914"/>
          </a:xfrm>
          <a:prstGeom prst="rect">
            <a:avLst/>
          </a:prstGeom>
        </p:spPr>
      </p:pic>
      <p:cxnSp>
        <p:nvCxnSpPr>
          <p:cNvPr id="4" name="直接连接符 3"/>
          <p:cNvCxnSpPr/>
          <p:nvPr userDrawn="1"/>
        </p:nvCxnSpPr>
        <p:spPr>
          <a:xfrm flipH="1">
            <a:off x="333915" y="6603508"/>
            <a:ext cx="4674965" cy="0"/>
          </a:xfrm>
          <a:prstGeom prst="line">
            <a:avLst/>
          </a:prstGeom>
          <a:ln>
            <a:solidFill>
              <a:srgbClr val="00ABA5"/>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userDrawn="1"/>
        </p:nvCxnSpPr>
        <p:spPr>
          <a:xfrm flipH="1">
            <a:off x="7181755" y="6603508"/>
            <a:ext cx="4674965" cy="0"/>
          </a:xfrm>
          <a:prstGeom prst="line">
            <a:avLst/>
          </a:prstGeom>
          <a:ln>
            <a:solidFill>
              <a:srgbClr val="00ABA5"/>
            </a:solidFill>
          </a:ln>
        </p:spPr>
        <p:style>
          <a:lnRef idx="1">
            <a:schemeClr val="accent1"/>
          </a:lnRef>
          <a:fillRef idx="0">
            <a:schemeClr val="accent1"/>
          </a:fillRef>
          <a:effectRef idx="0">
            <a:schemeClr val="accent1"/>
          </a:effectRef>
          <a:fontRef idx="minor">
            <a:schemeClr val="tx1"/>
          </a:fontRef>
        </p:style>
      </p:cxnSp>
      <p:grpSp>
        <p:nvGrpSpPr>
          <p:cNvPr id="10" name="组合 9"/>
          <p:cNvGrpSpPr/>
          <p:nvPr userDrawn="1"/>
        </p:nvGrpSpPr>
        <p:grpSpPr>
          <a:xfrm>
            <a:off x="333915" y="84221"/>
            <a:ext cx="531773" cy="420912"/>
            <a:chOff x="218722" y="105704"/>
            <a:chExt cx="573744" cy="454133"/>
          </a:xfrm>
        </p:grpSpPr>
        <p:grpSp>
          <p:nvGrpSpPr>
            <p:cNvPr id="11" name="组合 10"/>
            <p:cNvGrpSpPr/>
            <p:nvPr userDrawn="1"/>
          </p:nvGrpSpPr>
          <p:grpSpPr>
            <a:xfrm>
              <a:off x="218722" y="105704"/>
              <a:ext cx="490325" cy="454133"/>
              <a:chOff x="6175344" y="342254"/>
              <a:chExt cx="7803037" cy="7227071"/>
            </a:xfrm>
          </p:grpSpPr>
          <p:sp>
            <p:nvSpPr>
              <p:cNvPr id="13" name="六边形 12"/>
              <p:cNvSpPr/>
              <p:nvPr/>
            </p:nvSpPr>
            <p:spPr>
              <a:xfrm rot="5400000">
                <a:off x="5847446" y="670152"/>
                <a:ext cx="7227071" cy="6571275"/>
              </a:xfrm>
              <a:prstGeom prst="hexagon">
                <a:avLst>
                  <a:gd name="adj" fmla="val 30493"/>
                  <a:gd name="vf" fmla="val 115470"/>
                </a:avLst>
              </a:prstGeom>
              <a:gradFill>
                <a:gsLst>
                  <a:gs pos="87000">
                    <a:srgbClr val="00ABA5"/>
                  </a:gs>
                  <a:gs pos="57000">
                    <a:srgbClr val="007684"/>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平行四边形 13"/>
              <p:cNvSpPr/>
              <p:nvPr/>
            </p:nvSpPr>
            <p:spPr>
              <a:xfrm rot="19714174">
                <a:off x="8249707" y="3214634"/>
                <a:ext cx="5728674" cy="3087560"/>
              </a:xfrm>
              <a:prstGeom prst="parallelogram">
                <a:avLst>
                  <a:gd name="adj" fmla="val 61032"/>
                </a:avLst>
              </a:prstGeom>
              <a:solidFill>
                <a:srgbClr val="00AB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平行四边形 11"/>
            <p:cNvSpPr/>
            <p:nvPr userDrawn="1"/>
          </p:nvSpPr>
          <p:spPr>
            <a:xfrm rot="19714174">
              <a:off x="432489" y="310360"/>
              <a:ext cx="359977" cy="194015"/>
            </a:xfrm>
            <a:prstGeom prst="parallelogram">
              <a:avLst>
                <a:gd name="adj" fmla="val 6103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副标题 2"/>
          <p:cNvSpPr>
            <a:spLocks noGrp="1"/>
          </p:cNvSpPr>
          <p:nvPr>
            <p:ph type="subTitle" idx="1" hasCustomPrompt="1"/>
          </p:nvPr>
        </p:nvSpPr>
        <p:spPr>
          <a:xfrm>
            <a:off x="584225" y="271204"/>
            <a:ext cx="4864359" cy="327421"/>
          </a:xfrm>
          <a:prstGeom prst="rect">
            <a:avLst/>
          </a:prstGeom>
        </p:spPr>
        <p:txBody>
          <a:bodyPr>
            <a:normAutofit/>
          </a:bodyPr>
          <a:lstStyle>
            <a:lvl1pPr marL="0" indent="0" algn="l">
              <a:buNone/>
              <a:defRPr sz="1200">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单击此处编辑小节名</a:t>
            </a:r>
            <a:endParaRPr lang="zh-CN" altLang="en-US" dirty="0"/>
          </a:p>
        </p:txBody>
      </p:sp>
      <p:sp>
        <p:nvSpPr>
          <p:cNvPr id="20" name="文本占位符 2"/>
          <p:cNvSpPr>
            <a:spLocks noGrp="1"/>
          </p:cNvSpPr>
          <p:nvPr>
            <p:ph type="body" idx="10" hasCustomPrompt="1"/>
          </p:nvPr>
        </p:nvSpPr>
        <p:spPr>
          <a:xfrm>
            <a:off x="6798353" y="200366"/>
            <a:ext cx="5157787" cy="323806"/>
          </a:xfrm>
        </p:spPr>
        <p:txBody>
          <a:bodyPr anchor="b">
            <a:normAutofit/>
          </a:bodyPr>
          <a:lstStyle>
            <a:lvl1pPr marL="0" indent="0" algn="r">
              <a:lnSpc>
                <a:spcPct val="100000"/>
              </a:lnSpc>
              <a:buNone/>
              <a:defRPr sz="1200" b="0">
                <a:solidFill>
                  <a:schemeClr val="bg1">
                    <a:lumMod val="65000"/>
                  </a:schemeClr>
                </a:solidFill>
                <a:latin typeface="微软雅黑" panose="020B0503020204020204" pitchFamily="34" charset="-122"/>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数据结构</a:t>
            </a:r>
            <a:endParaRPr lang="zh-CN" altLang="en-US" dirty="0"/>
          </a:p>
        </p:txBody>
      </p:sp>
      <p:sp>
        <p:nvSpPr>
          <p:cNvPr id="21" name="内容占位符 2"/>
          <p:cNvSpPr>
            <a:spLocks noGrp="1"/>
          </p:cNvSpPr>
          <p:nvPr>
            <p:ph idx="11" hasCustomPrompt="1"/>
          </p:nvPr>
        </p:nvSpPr>
        <p:spPr>
          <a:xfrm>
            <a:off x="584225" y="1276350"/>
            <a:ext cx="11055325" cy="5057775"/>
          </a:xfrm>
        </p:spPr>
        <p:txBody>
          <a:bodyPr>
            <a:normAutofit/>
          </a:bodyPr>
          <a:lstStyle>
            <a:lvl1pPr marL="0" indent="0">
              <a:buFontTx/>
              <a:buNone/>
              <a:defRPr sz="2000">
                <a:latin typeface="微软雅黑" panose="020B0503020204020204" pitchFamily="34" charset="-122"/>
                <a:ea typeface="微软雅黑" panose="020B0503020204020204" pitchFamily="34" charset="-122"/>
              </a:defRPr>
            </a:lvl1pPr>
            <a:lvl2pPr marL="457200" indent="0">
              <a:buFontTx/>
              <a:buNone/>
              <a:defRPr sz="2800"/>
            </a:lvl2pPr>
            <a:lvl3pPr marL="914400" indent="0">
              <a:buFontTx/>
              <a:buNone/>
              <a:defRPr sz="2400"/>
            </a:lvl3pPr>
            <a:lvl4pPr marL="1371600" indent="0">
              <a:buFontTx/>
              <a:buNone/>
              <a:defRPr sz="2000"/>
            </a:lvl4pPr>
            <a:lvl5pPr marL="1828800" indent="0">
              <a:buFontTx/>
              <a:buNone/>
              <a:defRPr sz="2000"/>
            </a:lvl5pPr>
            <a:lvl6pPr>
              <a:defRPr sz="2000"/>
            </a:lvl6pPr>
            <a:lvl7pPr>
              <a:defRPr sz="2000"/>
            </a:lvl7pPr>
            <a:lvl8pPr>
              <a:defRPr sz="2000"/>
            </a:lvl8pPr>
            <a:lvl9pPr>
              <a:defRPr sz="2000"/>
            </a:lvl9pPr>
          </a:lstStyle>
          <a:p>
            <a:pPr lvl="0"/>
            <a:r>
              <a:rPr lang="zh-CN" altLang="en-US" dirty="0"/>
              <a:t>单击此处编辑正文</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深色）">
    <p:spTree>
      <p:nvGrpSpPr>
        <p:cNvPr id="1" name=""/>
        <p:cNvGrpSpPr/>
        <p:nvPr/>
      </p:nvGrpSpPr>
      <p:grpSpPr>
        <a:xfrm>
          <a:off x="0" y="0"/>
          <a:ext cx="0" cy="0"/>
          <a:chOff x="0" y="0"/>
          <a:chExt cx="0" cy="0"/>
        </a:xfrm>
      </p:grpSpPr>
      <p:sp>
        <p:nvSpPr>
          <p:cNvPr id="15" name="矩形: 圆角 6"/>
          <p:cNvSpPr/>
          <p:nvPr userDrawn="1"/>
        </p:nvSpPr>
        <p:spPr>
          <a:xfrm>
            <a:off x="0" y="0"/>
            <a:ext cx="12192000" cy="6857999"/>
          </a:xfrm>
          <a:prstGeom prst="roundRect">
            <a:avLst>
              <a:gd name="adj" fmla="val 0"/>
            </a:avLst>
          </a:prstGeom>
          <a:gradFill>
            <a:gsLst>
              <a:gs pos="22000">
                <a:srgbClr val="016773"/>
              </a:gs>
              <a:gs pos="100000">
                <a:srgbClr val="00ABA5"/>
              </a:gs>
            </a:gsLst>
            <a:lin ang="30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 name="标题 1"/>
          <p:cNvSpPr>
            <a:spLocks noGrp="1"/>
          </p:cNvSpPr>
          <p:nvPr>
            <p:ph type="title" hasCustomPrompt="1"/>
          </p:nvPr>
        </p:nvSpPr>
        <p:spPr>
          <a:xfrm>
            <a:off x="838200" y="564948"/>
            <a:ext cx="10515600" cy="518958"/>
          </a:xfrm>
          <a:prstGeom prst="rect">
            <a:avLst/>
          </a:prstGeom>
        </p:spPr>
        <p:txBody>
          <a:bodyPr>
            <a:normAutofit/>
          </a:bodyPr>
          <a:lstStyle>
            <a:lvl1pPr algn="ctr">
              <a:defRPr sz="2600" b="1">
                <a:solidFill>
                  <a:schemeClr val="bg1"/>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defRPr>
            </a:lvl1pPr>
          </a:lstStyle>
          <a:p>
            <a:r>
              <a:rPr lang="zh-CN" altLang="en-US" dirty="0"/>
              <a:t>单击此处编辑一级标题样式</a:t>
            </a:r>
            <a:endParaRPr lang="zh-CN" altLang="en-US" dirty="0"/>
          </a:p>
        </p:txBody>
      </p:sp>
      <p:cxnSp>
        <p:nvCxnSpPr>
          <p:cNvPr id="4" name="直接连接符 3"/>
          <p:cNvCxnSpPr/>
          <p:nvPr userDrawn="1"/>
        </p:nvCxnSpPr>
        <p:spPr>
          <a:xfrm flipH="1">
            <a:off x="333915" y="6603508"/>
            <a:ext cx="4674965" cy="0"/>
          </a:xfrm>
          <a:prstGeom prst="line">
            <a:avLst/>
          </a:prstGeom>
          <a:ln>
            <a:solidFill>
              <a:srgbClr val="7DC2C9"/>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userDrawn="1"/>
        </p:nvCxnSpPr>
        <p:spPr>
          <a:xfrm flipH="1">
            <a:off x="7181755" y="6603508"/>
            <a:ext cx="4674965" cy="0"/>
          </a:xfrm>
          <a:prstGeom prst="line">
            <a:avLst/>
          </a:prstGeom>
          <a:ln>
            <a:solidFill>
              <a:srgbClr val="7DC2C9"/>
            </a:solidFill>
          </a:ln>
        </p:spPr>
        <p:style>
          <a:lnRef idx="1">
            <a:schemeClr val="accent1"/>
          </a:lnRef>
          <a:fillRef idx="0">
            <a:schemeClr val="accent1"/>
          </a:fillRef>
          <a:effectRef idx="0">
            <a:schemeClr val="accent1"/>
          </a:effectRef>
          <a:fontRef idx="minor">
            <a:schemeClr val="tx1"/>
          </a:fontRef>
        </p:style>
      </p:cxnSp>
      <p:grpSp>
        <p:nvGrpSpPr>
          <p:cNvPr id="10" name="组合 9"/>
          <p:cNvGrpSpPr/>
          <p:nvPr userDrawn="1"/>
        </p:nvGrpSpPr>
        <p:grpSpPr>
          <a:xfrm>
            <a:off x="333915" y="84221"/>
            <a:ext cx="531773" cy="420912"/>
            <a:chOff x="218722" y="105704"/>
            <a:chExt cx="573744" cy="454133"/>
          </a:xfrm>
        </p:grpSpPr>
        <p:grpSp>
          <p:nvGrpSpPr>
            <p:cNvPr id="11" name="组合 10"/>
            <p:cNvGrpSpPr/>
            <p:nvPr userDrawn="1"/>
          </p:nvGrpSpPr>
          <p:grpSpPr>
            <a:xfrm>
              <a:off x="218722" y="105704"/>
              <a:ext cx="490325" cy="454133"/>
              <a:chOff x="6175344" y="342254"/>
              <a:chExt cx="7803037" cy="7227071"/>
            </a:xfrm>
          </p:grpSpPr>
          <p:sp>
            <p:nvSpPr>
              <p:cNvPr id="13" name="六边形 12"/>
              <p:cNvSpPr/>
              <p:nvPr/>
            </p:nvSpPr>
            <p:spPr>
              <a:xfrm rot="5400000">
                <a:off x="5847446" y="670152"/>
                <a:ext cx="7227071" cy="6571275"/>
              </a:xfrm>
              <a:prstGeom prst="hexagon">
                <a:avLst>
                  <a:gd name="adj" fmla="val 30493"/>
                  <a:gd name="vf" fmla="val 115470"/>
                </a:avLst>
              </a:prstGeom>
              <a:gradFill>
                <a:gsLst>
                  <a:gs pos="87000">
                    <a:srgbClr val="00ABA5"/>
                  </a:gs>
                  <a:gs pos="10000">
                    <a:srgbClr val="007684"/>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平行四边形 13"/>
              <p:cNvSpPr/>
              <p:nvPr/>
            </p:nvSpPr>
            <p:spPr>
              <a:xfrm rot="19714174">
                <a:off x="8249707" y="3214634"/>
                <a:ext cx="5728674" cy="3087560"/>
              </a:xfrm>
              <a:prstGeom prst="parallelogram">
                <a:avLst>
                  <a:gd name="adj" fmla="val 61032"/>
                </a:avLst>
              </a:prstGeom>
              <a:solidFill>
                <a:srgbClr val="7DC2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平行四边形 11"/>
            <p:cNvSpPr/>
            <p:nvPr userDrawn="1"/>
          </p:nvSpPr>
          <p:spPr>
            <a:xfrm rot="19714174">
              <a:off x="432489" y="310360"/>
              <a:ext cx="359977" cy="194015"/>
            </a:xfrm>
            <a:prstGeom prst="parallelogram">
              <a:avLst>
                <a:gd name="adj" fmla="val 61032"/>
              </a:avLst>
            </a:prstGeom>
            <a:solidFill>
              <a:srgbClr val="C1E2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副标题 2"/>
          <p:cNvSpPr>
            <a:spLocks noGrp="1"/>
          </p:cNvSpPr>
          <p:nvPr>
            <p:ph type="subTitle" idx="1" hasCustomPrompt="1"/>
          </p:nvPr>
        </p:nvSpPr>
        <p:spPr>
          <a:xfrm>
            <a:off x="784250" y="271204"/>
            <a:ext cx="4864359" cy="327421"/>
          </a:xfrm>
          <a:prstGeom prst="rect">
            <a:avLst/>
          </a:prstGeom>
        </p:spPr>
        <p:txBody>
          <a:bodyPr>
            <a:normAutofit/>
          </a:bodyPr>
          <a:lstStyle>
            <a:lvl1pPr marL="0" indent="0" algn="l">
              <a:buNone/>
              <a:defRPr sz="1200">
                <a:solidFill>
                  <a:srgbClr val="C1E2E5"/>
                </a:solidFill>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单击此处编辑小节名</a:t>
            </a:r>
            <a:endParaRPr lang="zh-CN" altLang="en-US" dirty="0"/>
          </a:p>
        </p:txBody>
      </p:sp>
      <p:sp>
        <p:nvSpPr>
          <p:cNvPr id="20" name="文本占位符 2"/>
          <p:cNvSpPr>
            <a:spLocks noGrp="1"/>
          </p:cNvSpPr>
          <p:nvPr>
            <p:ph type="body" idx="10" hasCustomPrompt="1"/>
          </p:nvPr>
        </p:nvSpPr>
        <p:spPr>
          <a:xfrm>
            <a:off x="6798353" y="200366"/>
            <a:ext cx="5157787" cy="323806"/>
          </a:xfrm>
        </p:spPr>
        <p:txBody>
          <a:bodyPr anchor="b">
            <a:normAutofit/>
          </a:bodyPr>
          <a:lstStyle>
            <a:lvl1pPr marL="0" indent="0" algn="r">
              <a:lnSpc>
                <a:spcPct val="100000"/>
              </a:lnSpc>
              <a:buNone/>
              <a:defRPr sz="1200" b="0">
                <a:solidFill>
                  <a:srgbClr val="C1E2E5"/>
                </a:solidFill>
                <a:latin typeface="微软雅黑" panose="020B0503020204020204" pitchFamily="34" charset="-122"/>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数据结构</a:t>
            </a:r>
            <a:endParaRPr lang="zh-CN" altLang="en-US" dirty="0"/>
          </a:p>
        </p:txBody>
      </p:sp>
      <p:sp>
        <p:nvSpPr>
          <p:cNvPr id="21" name="内容占位符 2"/>
          <p:cNvSpPr>
            <a:spLocks noGrp="1"/>
          </p:cNvSpPr>
          <p:nvPr>
            <p:ph idx="11" hasCustomPrompt="1"/>
          </p:nvPr>
        </p:nvSpPr>
        <p:spPr>
          <a:xfrm>
            <a:off x="584225" y="1276350"/>
            <a:ext cx="11055325" cy="5057775"/>
          </a:xfrm>
        </p:spPr>
        <p:txBody>
          <a:bodyPr>
            <a:normAutofit/>
          </a:bodyPr>
          <a:lstStyle>
            <a:lvl1pPr marL="0" indent="0">
              <a:buFontTx/>
              <a:buNone/>
              <a:defRPr sz="200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lvl1pPr>
            <a:lvl2pPr marL="457200" indent="0">
              <a:buFontTx/>
              <a:buNone/>
              <a:defRPr sz="2800"/>
            </a:lvl2pPr>
            <a:lvl3pPr marL="914400" indent="0">
              <a:buFontTx/>
              <a:buNone/>
              <a:defRPr sz="2400"/>
            </a:lvl3pPr>
            <a:lvl4pPr marL="1371600" indent="0">
              <a:buFontTx/>
              <a:buNone/>
              <a:defRPr sz="2000"/>
            </a:lvl4pPr>
            <a:lvl5pPr marL="1828800" indent="0">
              <a:buFontTx/>
              <a:buNone/>
              <a:defRPr sz="2000"/>
            </a:lvl5pPr>
            <a:lvl6pPr>
              <a:defRPr sz="2000"/>
            </a:lvl6pPr>
            <a:lvl7pPr>
              <a:defRPr sz="2000"/>
            </a:lvl7pPr>
            <a:lvl8pPr>
              <a:defRPr sz="2000"/>
            </a:lvl8pPr>
            <a:lvl9pPr>
              <a:defRPr sz="2000"/>
            </a:lvl9pPr>
          </a:lstStyle>
          <a:p>
            <a:pPr lvl="0"/>
            <a:r>
              <a:rPr lang="zh-CN" altLang="en-US" dirty="0"/>
              <a:t>单击此处编辑正文</a:t>
            </a:r>
            <a:endParaRPr lang="zh-CN" altLang="en-US" dirty="0"/>
          </a:p>
        </p:txBody>
      </p:sp>
      <p:pic>
        <p:nvPicPr>
          <p:cNvPr id="6" name="图片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272109" y="6483552"/>
            <a:ext cx="1647783" cy="245096"/>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结语">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289530" y="6483551"/>
            <a:ext cx="1612940" cy="239914"/>
          </a:xfrm>
          <a:prstGeom prst="rect">
            <a:avLst/>
          </a:prstGeom>
        </p:spPr>
      </p:pic>
      <p:cxnSp>
        <p:nvCxnSpPr>
          <p:cNvPr id="3" name="直接连接符 2"/>
          <p:cNvCxnSpPr/>
          <p:nvPr userDrawn="1"/>
        </p:nvCxnSpPr>
        <p:spPr>
          <a:xfrm flipH="1">
            <a:off x="333915" y="6603508"/>
            <a:ext cx="4674965" cy="0"/>
          </a:xfrm>
          <a:prstGeom prst="line">
            <a:avLst/>
          </a:prstGeom>
          <a:ln>
            <a:solidFill>
              <a:srgbClr val="00ABA5"/>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userDrawn="1"/>
        </p:nvCxnSpPr>
        <p:spPr>
          <a:xfrm flipH="1">
            <a:off x="7181755" y="6603508"/>
            <a:ext cx="4674965" cy="0"/>
          </a:xfrm>
          <a:prstGeom prst="line">
            <a:avLst/>
          </a:prstGeom>
          <a:ln>
            <a:solidFill>
              <a:srgbClr val="00ABA5"/>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一">
    <p:bg>
      <p:bgPr>
        <a:solidFill>
          <a:schemeClr val="bg1"/>
        </a:solidFill>
        <a:effectLst/>
      </p:bgPr>
    </p:bg>
    <p:spTree>
      <p:nvGrpSpPr>
        <p:cNvPr id="1" name=""/>
        <p:cNvGrpSpPr/>
        <p:nvPr/>
      </p:nvGrpSpPr>
      <p:grpSpPr>
        <a:xfrm>
          <a:off x="0" y="0"/>
          <a:ext cx="0" cy="0"/>
          <a:chOff x="0" y="0"/>
          <a:chExt cx="0" cy="0"/>
        </a:xfrm>
      </p:grpSpPr>
      <p:sp>
        <p:nvSpPr>
          <p:cNvPr id="7" name="文本框 6"/>
          <p:cNvSpPr txBox="1"/>
          <p:nvPr userDrawn="1"/>
        </p:nvSpPr>
        <p:spPr>
          <a:xfrm>
            <a:off x="8754004" y="255456"/>
            <a:ext cx="3216924" cy="276999"/>
          </a:xfrm>
          <a:prstGeom prst="rect">
            <a:avLst/>
          </a:prstGeom>
          <a:noFill/>
        </p:spPr>
        <p:txBody>
          <a:bodyPr wrap="square" rtlCol="0">
            <a:spAutoFit/>
          </a:bodyPr>
          <a:lstStyle/>
          <a:p>
            <a:pPr algn="r"/>
            <a:r>
              <a:rPr lang="zh-CN" altLang="en-US" sz="1200" spc="120" dirty="0">
                <a:solidFill>
                  <a:schemeClr val="bg1">
                    <a:lumMod val="65000"/>
                  </a:schemeClr>
                </a:solidFill>
                <a:latin typeface="微软雅黑" panose="020B0503020204020204" pitchFamily="34" charset="-122"/>
                <a:ea typeface="微软雅黑" panose="020B0503020204020204" pitchFamily="34" charset="-122"/>
              </a:rPr>
              <a:t>数据结构</a:t>
            </a:r>
            <a:endParaRPr lang="zh-CN" altLang="zh-CN" sz="1200" spc="120" dirty="0">
              <a:solidFill>
                <a:schemeClr val="bg1">
                  <a:lumMod val="65000"/>
                </a:schemeClr>
              </a:solidFill>
              <a:latin typeface="微软雅黑" panose="020B0503020204020204" pitchFamily="34" charset="-122"/>
              <a:ea typeface="微软雅黑" panose="020B0503020204020204" pitchFamily="34" charset="-122"/>
            </a:endParaRPr>
          </a:p>
        </p:txBody>
      </p:sp>
      <p:grpSp>
        <p:nvGrpSpPr>
          <p:cNvPr id="9" name="组合 8"/>
          <p:cNvGrpSpPr/>
          <p:nvPr userDrawn="1"/>
        </p:nvGrpSpPr>
        <p:grpSpPr>
          <a:xfrm>
            <a:off x="333915" y="84221"/>
            <a:ext cx="531773" cy="420912"/>
            <a:chOff x="218722" y="105704"/>
            <a:chExt cx="573744" cy="454133"/>
          </a:xfrm>
        </p:grpSpPr>
        <p:grpSp>
          <p:nvGrpSpPr>
            <p:cNvPr id="3" name="组合 2"/>
            <p:cNvGrpSpPr/>
            <p:nvPr userDrawn="1"/>
          </p:nvGrpSpPr>
          <p:grpSpPr>
            <a:xfrm>
              <a:off x="218722" y="105704"/>
              <a:ext cx="490325" cy="454133"/>
              <a:chOff x="6175344" y="342254"/>
              <a:chExt cx="7803037" cy="7227071"/>
            </a:xfrm>
          </p:grpSpPr>
          <p:sp>
            <p:nvSpPr>
              <p:cNvPr id="4" name="六边形 3"/>
              <p:cNvSpPr/>
              <p:nvPr/>
            </p:nvSpPr>
            <p:spPr>
              <a:xfrm rot="5400000">
                <a:off x="5847446" y="670152"/>
                <a:ext cx="7227071" cy="6571275"/>
              </a:xfrm>
              <a:prstGeom prst="hexagon">
                <a:avLst>
                  <a:gd name="adj" fmla="val 30493"/>
                  <a:gd name="vf" fmla="val 115470"/>
                </a:avLst>
              </a:prstGeom>
              <a:gradFill>
                <a:gsLst>
                  <a:gs pos="87000">
                    <a:srgbClr val="00ABA5"/>
                  </a:gs>
                  <a:gs pos="57000">
                    <a:srgbClr val="007684"/>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平行四边形 4"/>
              <p:cNvSpPr/>
              <p:nvPr/>
            </p:nvSpPr>
            <p:spPr>
              <a:xfrm rot="19714174">
                <a:off x="8249707" y="3214634"/>
                <a:ext cx="5728674" cy="3087560"/>
              </a:xfrm>
              <a:prstGeom prst="parallelogram">
                <a:avLst>
                  <a:gd name="adj" fmla="val 61032"/>
                </a:avLst>
              </a:prstGeom>
              <a:solidFill>
                <a:srgbClr val="00AB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平行四边形 7"/>
            <p:cNvSpPr/>
            <p:nvPr userDrawn="1"/>
          </p:nvSpPr>
          <p:spPr>
            <a:xfrm rot="19714174">
              <a:off x="432489" y="310360"/>
              <a:ext cx="359977" cy="194015"/>
            </a:xfrm>
            <a:prstGeom prst="parallelogram">
              <a:avLst>
                <a:gd name="adj" fmla="val 6103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矩形 5"/>
          <p:cNvSpPr/>
          <p:nvPr userDrawn="1"/>
        </p:nvSpPr>
        <p:spPr>
          <a:xfrm>
            <a:off x="572335" y="230736"/>
            <a:ext cx="6324687" cy="275590"/>
          </a:xfrm>
          <a:prstGeom prst="rect">
            <a:avLst/>
          </a:prstGeom>
        </p:spPr>
        <p:txBody>
          <a:bodyPr wrap="square">
            <a:spAutoFit/>
          </a:bodyPr>
          <a:lstStyle/>
          <a:p>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第一节</a:t>
            </a:r>
            <a:r>
              <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rPr>
              <a:t>  </a:t>
            </a: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前馈神经网络</a:t>
            </a:r>
            <a:endPar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pic>
        <p:nvPicPr>
          <p:cNvPr id="10" name="图片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289530" y="6483551"/>
            <a:ext cx="1612940" cy="239914"/>
          </a:xfrm>
          <a:prstGeom prst="rect">
            <a:avLst/>
          </a:prstGeom>
        </p:spPr>
      </p:pic>
      <p:cxnSp>
        <p:nvCxnSpPr>
          <p:cNvPr id="13" name="直接连接符 12"/>
          <p:cNvCxnSpPr/>
          <p:nvPr userDrawn="1"/>
        </p:nvCxnSpPr>
        <p:spPr>
          <a:xfrm flipH="1">
            <a:off x="333915" y="6603508"/>
            <a:ext cx="4674965" cy="0"/>
          </a:xfrm>
          <a:prstGeom prst="line">
            <a:avLst/>
          </a:prstGeom>
          <a:ln>
            <a:solidFill>
              <a:srgbClr val="00ABA5"/>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userDrawn="1"/>
        </p:nvCxnSpPr>
        <p:spPr>
          <a:xfrm flipH="1">
            <a:off x="7181755" y="6603508"/>
            <a:ext cx="4674965" cy="0"/>
          </a:xfrm>
          <a:prstGeom prst="line">
            <a:avLst/>
          </a:prstGeom>
          <a:ln>
            <a:solidFill>
              <a:srgbClr val="00ABA5"/>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CE56C6-9774-47FC-A39E-CCCBDFE7815A}"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FC8200-D7D1-4D60-9004-3F0BBDC27A78}"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3.xml"/><Relationship Id="rId2" Type="http://schemas.openxmlformats.org/officeDocument/2006/relationships/image" Target="../media/image4.png"/><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4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5.emf"/></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6.png"/><Relationship Id="rId1" Type="http://schemas.openxmlformats.org/officeDocument/2006/relationships/tags" Target="../tags/tag43.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44.xml"/><Relationship Id="rId1" Type="http://schemas.openxmlformats.org/officeDocument/2006/relationships/image" Target="../media/image18.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9.png"/></Relationships>
</file>

<file path=ppt/slides/_rels/slide16.xml.rels><?xml version="1.0" encoding="UTF-8" standalone="yes"?>
<Relationships xmlns="http://schemas.openxmlformats.org/package/2006/relationships"><Relationship Id="rId9" Type="http://schemas.openxmlformats.org/officeDocument/2006/relationships/tags" Target="../tags/tag53.xml"/><Relationship Id="rId8" Type="http://schemas.openxmlformats.org/officeDocument/2006/relationships/tags" Target="../tags/tag52.xml"/><Relationship Id="rId7" Type="http://schemas.openxmlformats.org/officeDocument/2006/relationships/tags" Target="../tags/tag51.xml"/><Relationship Id="rId6" Type="http://schemas.openxmlformats.org/officeDocument/2006/relationships/tags" Target="../tags/tag50.xml"/><Relationship Id="rId5" Type="http://schemas.openxmlformats.org/officeDocument/2006/relationships/tags" Target="../tags/tag49.xml"/><Relationship Id="rId4" Type="http://schemas.openxmlformats.org/officeDocument/2006/relationships/tags" Target="../tags/tag48.xml"/><Relationship Id="rId3" Type="http://schemas.openxmlformats.org/officeDocument/2006/relationships/tags" Target="../tags/tag47.xml"/><Relationship Id="rId2" Type="http://schemas.openxmlformats.org/officeDocument/2006/relationships/tags" Target="../tags/tag46.xml"/><Relationship Id="rId13" Type="http://schemas.openxmlformats.org/officeDocument/2006/relationships/slideLayout" Target="../slideLayouts/slideLayout1.xml"/><Relationship Id="rId12" Type="http://schemas.openxmlformats.org/officeDocument/2006/relationships/tags" Target="../tags/tag56.xml"/><Relationship Id="rId11" Type="http://schemas.openxmlformats.org/officeDocument/2006/relationships/tags" Target="../tags/tag55.xml"/><Relationship Id="rId10" Type="http://schemas.openxmlformats.org/officeDocument/2006/relationships/tags" Target="../tags/tag54.xml"/><Relationship Id="rId1" Type="http://schemas.openxmlformats.org/officeDocument/2006/relationships/tags" Target="../tags/tag45.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0.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1.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2.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3.xml"/><Relationship Id="rId2" Type="http://schemas.openxmlformats.org/officeDocument/2006/relationships/image" Target="../media/image6.png"/><Relationship Id="rId1" Type="http://schemas.openxmlformats.org/officeDocument/2006/relationships/image" Target="../media/image5.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3.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4.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6.png"/><Relationship Id="rId1" Type="http://schemas.openxmlformats.org/officeDocument/2006/relationships/image" Target="../media/image25.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8.png"/><Relationship Id="rId1" Type="http://schemas.openxmlformats.org/officeDocument/2006/relationships/image" Target="../media/image27.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9.png"/><Relationship Id="rId1" Type="http://schemas.openxmlformats.org/officeDocument/2006/relationships/tags" Target="../tags/tag57.xml"/></Relationships>
</file>

<file path=ppt/slides/_rels/slide25.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tags" Target="../tags/tag58.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2.png"/><Relationship Id="rId1" Type="http://schemas.openxmlformats.org/officeDocument/2006/relationships/tags" Target="../tags/tag59.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3.png"/><Relationship Id="rId1" Type="http://schemas.openxmlformats.org/officeDocument/2006/relationships/tags" Target="../tags/tag60.xml"/></Relationships>
</file>

<file path=ppt/slides/_rels/slide28.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36.png"/><Relationship Id="rId3" Type="http://schemas.openxmlformats.org/officeDocument/2006/relationships/image" Target="../media/image35.jpeg"/><Relationship Id="rId2" Type="http://schemas.openxmlformats.org/officeDocument/2006/relationships/tags" Target="../tags/tag61.xml"/><Relationship Id="rId1" Type="http://schemas.openxmlformats.org/officeDocument/2006/relationships/image" Target="../media/image34.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5.jpeg"/><Relationship Id="rId1" Type="http://schemas.openxmlformats.org/officeDocument/2006/relationships/image" Target="../media/image3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9" Type="http://schemas.openxmlformats.org/officeDocument/2006/relationships/tags" Target="../tags/tag70.xml"/><Relationship Id="rId82" Type="http://schemas.openxmlformats.org/officeDocument/2006/relationships/slideLayout" Target="../slideLayouts/slideLayout1.xml"/><Relationship Id="rId81" Type="http://schemas.openxmlformats.org/officeDocument/2006/relationships/tags" Target="../tags/tag142.xml"/><Relationship Id="rId80" Type="http://schemas.openxmlformats.org/officeDocument/2006/relationships/tags" Target="../tags/tag141.xml"/><Relationship Id="rId8" Type="http://schemas.openxmlformats.org/officeDocument/2006/relationships/tags" Target="../tags/tag69.xml"/><Relationship Id="rId79" Type="http://schemas.openxmlformats.org/officeDocument/2006/relationships/tags" Target="../tags/tag140.xml"/><Relationship Id="rId78" Type="http://schemas.openxmlformats.org/officeDocument/2006/relationships/tags" Target="../tags/tag139.xml"/><Relationship Id="rId77" Type="http://schemas.openxmlformats.org/officeDocument/2006/relationships/tags" Target="../tags/tag138.xml"/><Relationship Id="rId76" Type="http://schemas.openxmlformats.org/officeDocument/2006/relationships/tags" Target="../tags/tag137.xml"/><Relationship Id="rId75" Type="http://schemas.openxmlformats.org/officeDocument/2006/relationships/tags" Target="../tags/tag136.xml"/><Relationship Id="rId74" Type="http://schemas.openxmlformats.org/officeDocument/2006/relationships/tags" Target="../tags/tag135.xml"/><Relationship Id="rId73" Type="http://schemas.openxmlformats.org/officeDocument/2006/relationships/tags" Target="../tags/tag134.xml"/><Relationship Id="rId72" Type="http://schemas.openxmlformats.org/officeDocument/2006/relationships/tags" Target="../tags/tag133.xml"/><Relationship Id="rId71" Type="http://schemas.openxmlformats.org/officeDocument/2006/relationships/tags" Target="../tags/tag132.xml"/><Relationship Id="rId70" Type="http://schemas.openxmlformats.org/officeDocument/2006/relationships/tags" Target="../tags/tag131.xml"/><Relationship Id="rId7" Type="http://schemas.openxmlformats.org/officeDocument/2006/relationships/tags" Target="../tags/tag68.xml"/><Relationship Id="rId69" Type="http://schemas.openxmlformats.org/officeDocument/2006/relationships/tags" Target="../tags/tag130.xml"/><Relationship Id="rId68" Type="http://schemas.openxmlformats.org/officeDocument/2006/relationships/tags" Target="../tags/tag129.xml"/><Relationship Id="rId67" Type="http://schemas.openxmlformats.org/officeDocument/2006/relationships/tags" Target="../tags/tag128.xml"/><Relationship Id="rId66" Type="http://schemas.openxmlformats.org/officeDocument/2006/relationships/tags" Target="../tags/tag127.xml"/><Relationship Id="rId65" Type="http://schemas.openxmlformats.org/officeDocument/2006/relationships/tags" Target="../tags/tag126.xml"/><Relationship Id="rId64" Type="http://schemas.openxmlformats.org/officeDocument/2006/relationships/tags" Target="../tags/tag125.xml"/><Relationship Id="rId63" Type="http://schemas.openxmlformats.org/officeDocument/2006/relationships/tags" Target="../tags/tag124.xml"/><Relationship Id="rId62" Type="http://schemas.openxmlformats.org/officeDocument/2006/relationships/tags" Target="../tags/tag123.xml"/><Relationship Id="rId61" Type="http://schemas.openxmlformats.org/officeDocument/2006/relationships/tags" Target="../tags/tag122.xml"/><Relationship Id="rId60" Type="http://schemas.openxmlformats.org/officeDocument/2006/relationships/tags" Target="../tags/tag121.xml"/><Relationship Id="rId6" Type="http://schemas.openxmlformats.org/officeDocument/2006/relationships/tags" Target="../tags/tag67.xml"/><Relationship Id="rId59" Type="http://schemas.openxmlformats.org/officeDocument/2006/relationships/tags" Target="../tags/tag120.xml"/><Relationship Id="rId58" Type="http://schemas.openxmlformats.org/officeDocument/2006/relationships/tags" Target="../tags/tag119.xml"/><Relationship Id="rId57" Type="http://schemas.openxmlformats.org/officeDocument/2006/relationships/tags" Target="../tags/tag118.xml"/><Relationship Id="rId56" Type="http://schemas.openxmlformats.org/officeDocument/2006/relationships/tags" Target="../tags/tag117.xml"/><Relationship Id="rId55" Type="http://schemas.openxmlformats.org/officeDocument/2006/relationships/tags" Target="../tags/tag116.xml"/><Relationship Id="rId54" Type="http://schemas.openxmlformats.org/officeDocument/2006/relationships/tags" Target="../tags/tag115.xml"/><Relationship Id="rId53" Type="http://schemas.openxmlformats.org/officeDocument/2006/relationships/tags" Target="../tags/tag114.xml"/><Relationship Id="rId52" Type="http://schemas.openxmlformats.org/officeDocument/2006/relationships/tags" Target="../tags/tag113.xml"/><Relationship Id="rId51" Type="http://schemas.openxmlformats.org/officeDocument/2006/relationships/tags" Target="../tags/tag112.xml"/><Relationship Id="rId50" Type="http://schemas.openxmlformats.org/officeDocument/2006/relationships/tags" Target="../tags/tag111.xml"/><Relationship Id="rId5" Type="http://schemas.openxmlformats.org/officeDocument/2006/relationships/tags" Target="../tags/tag66.xml"/><Relationship Id="rId49" Type="http://schemas.openxmlformats.org/officeDocument/2006/relationships/tags" Target="../tags/tag110.xml"/><Relationship Id="rId48" Type="http://schemas.openxmlformats.org/officeDocument/2006/relationships/tags" Target="../tags/tag109.xml"/><Relationship Id="rId47" Type="http://schemas.openxmlformats.org/officeDocument/2006/relationships/tags" Target="../tags/tag108.xml"/><Relationship Id="rId46" Type="http://schemas.openxmlformats.org/officeDocument/2006/relationships/tags" Target="../tags/tag107.xml"/><Relationship Id="rId45" Type="http://schemas.openxmlformats.org/officeDocument/2006/relationships/tags" Target="../tags/tag106.xml"/><Relationship Id="rId44" Type="http://schemas.openxmlformats.org/officeDocument/2006/relationships/tags" Target="../tags/tag105.xml"/><Relationship Id="rId43" Type="http://schemas.openxmlformats.org/officeDocument/2006/relationships/tags" Target="../tags/tag104.xml"/><Relationship Id="rId42" Type="http://schemas.openxmlformats.org/officeDocument/2006/relationships/tags" Target="../tags/tag103.xml"/><Relationship Id="rId41" Type="http://schemas.openxmlformats.org/officeDocument/2006/relationships/tags" Target="../tags/tag102.xml"/><Relationship Id="rId40" Type="http://schemas.openxmlformats.org/officeDocument/2006/relationships/tags" Target="../tags/tag101.xml"/><Relationship Id="rId4" Type="http://schemas.openxmlformats.org/officeDocument/2006/relationships/tags" Target="../tags/tag65.xml"/><Relationship Id="rId39" Type="http://schemas.openxmlformats.org/officeDocument/2006/relationships/tags" Target="../tags/tag100.xml"/><Relationship Id="rId38" Type="http://schemas.openxmlformats.org/officeDocument/2006/relationships/tags" Target="../tags/tag99.xml"/><Relationship Id="rId37" Type="http://schemas.openxmlformats.org/officeDocument/2006/relationships/tags" Target="../tags/tag98.xml"/><Relationship Id="rId36" Type="http://schemas.openxmlformats.org/officeDocument/2006/relationships/tags" Target="../tags/tag97.xml"/><Relationship Id="rId35" Type="http://schemas.openxmlformats.org/officeDocument/2006/relationships/tags" Target="../tags/tag96.xml"/><Relationship Id="rId34" Type="http://schemas.openxmlformats.org/officeDocument/2006/relationships/tags" Target="../tags/tag95.xml"/><Relationship Id="rId33" Type="http://schemas.openxmlformats.org/officeDocument/2006/relationships/tags" Target="../tags/tag94.xml"/><Relationship Id="rId32" Type="http://schemas.openxmlformats.org/officeDocument/2006/relationships/tags" Target="../tags/tag93.xml"/><Relationship Id="rId31" Type="http://schemas.openxmlformats.org/officeDocument/2006/relationships/tags" Target="../tags/tag92.xml"/><Relationship Id="rId30" Type="http://schemas.openxmlformats.org/officeDocument/2006/relationships/tags" Target="../tags/tag91.xml"/><Relationship Id="rId3" Type="http://schemas.openxmlformats.org/officeDocument/2006/relationships/tags" Target="../tags/tag64.xml"/><Relationship Id="rId29" Type="http://schemas.openxmlformats.org/officeDocument/2006/relationships/tags" Target="../tags/tag90.xml"/><Relationship Id="rId28" Type="http://schemas.openxmlformats.org/officeDocument/2006/relationships/tags" Target="../tags/tag89.xml"/><Relationship Id="rId27" Type="http://schemas.openxmlformats.org/officeDocument/2006/relationships/tags" Target="../tags/tag88.xml"/><Relationship Id="rId26" Type="http://schemas.openxmlformats.org/officeDocument/2006/relationships/tags" Target="../tags/tag87.xml"/><Relationship Id="rId25" Type="http://schemas.openxmlformats.org/officeDocument/2006/relationships/tags" Target="../tags/tag86.xml"/><Relationship Id="rId24" Type="http://schemas.openxmlformats.org/officeDocument/2006/relationships/tags" Target="../tags/tag85.xml"/><Relationship Id="rId23" Type="http://schemas.openxmlformats.org/officeDocument/2006/relationships/tags" Target="../tags/tag84.xml"/><Relationship Id="rId22" Type="http://schemas.openxmlformats.org/officeDocument/2006/relationships/tags" Target="../tags/tag83.xml"/><Relationship Id="rId21" Type="http://schemas.openxmlformats.org/officeDocument/2006/relationships/tags" Target="../tags/tag82.xml"/><Relationship Id="rId20" Type="http://schemas.openxmlformats.org/officeDocument/2006/relationships/tags" Target="../tags/tag81.xml"/><Relationship Id="rId2" Type="http://schemas.openxmlformats.org/officeDocument/2006/relationships/tags" Target="../tags/tag63.xml"/><Relationship Id="rId19" Type="http://schemas.openxmlformats.org/officeDocument/2006/relationships/tags" Target="../tags/tag80.xml"/><Relationship Id="rId18" Type="http://schemas.openxmlformats.org/officeDocument/2006/relationships/tags" Target="../tags/tag79.xml"/><Relationship Id="rId17" Type="http://schemas.openxmlformats.org/officeDocument/2006/relationships/tags" Target="../tags/tag78.xml"/><Relationship Id="rId16" Type="http://schemas.openxmlformats.org/officeDocument/2006/relationships/tags" Target="../tags/tag77.xml"/><Relationship Id="rId15" Type="http://schemas.openxmlformats.org/officeDocument/2006/relationships/tags" Target="../tags/tag76.xml"/><Relationship Id="rId14" Type="http://schemas.openxmlformats.org/officeDocument/2006/relationships/tags" Target="../tags/tag75.xml"/><Relationship Id="rId13" Type="http://schemas.openxmlformats.org/officeDocument/2006/relationships/tags" Target="../tags/tag74.xml"/><Relationship Id="rId12" Type="http://schemas.openxmlformats.org/officeDocument/2006/relationships/tags" Target="../tags/tag73.xml"/><Relationship Id="rId11" Type="http://schemas.openxmlformats.org/officeDocument/2006/relationships/tags" Target="../tags/tag72.xml"/><Relationship Id="rId10" Type="http://schemas.openxmlformats.org/officeDocument/2006/relationships/tags" Target="../tags/tag71.xml"/><Relationship Id="rId1" Type="http://schemas.openxmlformats.org/officeDocument/2006/relationships/tags" Target="../tags/tag6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9" Type="http://schemas.openxmlformats.org/officeDocument/2006/relationships/tags" Target="../tags/tag147.xml"/><Relationship Id="rId8" Type="http://schemas.openxmlformats.org/officeDocument/2006/relationships/tags" Target="../tags/tag146.xml"/><Relationship Id="rId7" Type="http://schemas.openxmlformats.org/officeDocument/2006/relationships/tags" Target="../tags/tag145.xml"/><Relationship Id="rId6" Type="http://schemas.openxmlformats.org/officeDocument/2006/relationships/image" Target="../media/image38.wmf"/><Relationship Id="rId5" Type="http://schemas.openxmlformats.org/officeDocument/2006/relationships/oleObject" Target="../embeddings/oleObject10.bin"/><Relationship Id="rId4" Type="http://schemas.openxmlformats.org/officeDocument/2006/relationships/tags" Target="../tags/tag144.xml"/><Relationship Id="rId37" Type="http://schemas.openxmlformats.org/officeDocument/2006/relationships/vmlDrawing" Target="../drawings/vmlDrawing5.vml"/><Relationship Id="rId36" Type="http://schemas.openxmlformats.org/officeDocument/2006/relationships/slideLayout" Target="../slideLayouts/slideLayout1.xml"/><Relationship Id="rId35" Type="http://schemas.openxmlformats.org/officeDocument/2006/relationships/tags" Target="../tags/tag173.xml"/><Relationship Id="rId34" Type="http://schemas.openxmlformats.org/officeDocument/2006/relationships/tags" Target="../tags/tag172.xml"/><Relationship Id="rId33" Type="http://schemas.openxmlformats.org/officeDocument/2006/relationships/tags" Target="../tags/tag171.xml"/><Relationship Id="rId32" Type="http://schemas.openxmlformats.org/officeDocument/2006/relationships/tags" Target="../tags/tag170.xml"/><Relationship Id="rId31" Type="http://schemas.openxmlformats.org/officeDocument/2006/relationships/tags" Target="../tags/tag169.xml"/><Relationship Id="rId30" Type="http://schemas.openxmlformats.org/officeDocument/2006/relationships/tags" Target="../tags/tag168.xml"/><Relationship Id="rId3" Type="http://schemas.openxmlformats.org/officeDocument/2006/relationships/image" Target="../media/image37.wmf"/><Relationship Id="rId29" Type="http://schemas.openxmlformats.org/officeDocument/2006/relationships/tags" Target="../tags/tag167.xml"/><Relationship Id="rId28" Type="http://schemas.openxmlformats.org/officeDocument/2006/relationships/tags" Target="../tags/tag166.xml"/><Relationship Id="rId27" Type="http://schemas.openxmlformats.org/officeDocument/2006/relationships/tags" Target="../tags/tag165.xml"/><Relationship Id="rId26" Type="http://schemas.openxmlformats.org/officeDocument/2006/relationships/tags" Target="../tags/tag164.xml"/><Relationship Id="rId25" Type="http://schemas.openxmlformats.org/officeDocument/2006/relationships/tags" Target="../tags/tag163.xml"/><Relationship Id="rId24" Type="http://schemas.openxmlformats.org/officeDocument/2006/relationships/tags" Target="../tags/tag162.xml"/><Relationship Id="rId23" Type="http://schemas.openxmlformats.org/officeDocument/2006/relationships/tags" Target="../tags/tag161.xml"/><Relationship Id="rId22" Type="http://schemas.openxmlformats.org/officeDocument/2006/relationships/tags" Target="../tags/tag160.xml"/><Relationship Id="rId21" Type="http://schemas.openxmlformats.org/officeDocument/2006/relationships/tags" Target="../tags/tag159.xml"/><Relationship Id="rId20" Type="http://schemas.openxmlformats.org/officeDocument/2006/relationships/tags" Target="../tags/tag158.xml"/><Relationship Id="rId2" Type="http://schemas.openxmlformats.org/officeDocument/2006/relationships/oleObject" Target="../embeddings/oleObject9.bin"/><Relationship Id="rId19" Type="http://schemas.openxmlformats.org/officeDocument/2006/relationships/tags" Target="../tags/tag157.xml"/><Relationship Id="rId18" Type="http://schemas.openxmlformats.org/officeDocument/2006/relationships/tags" Target="../tags/tag156.xml"/><Relationship Id="rId17" Type="http://schemas.openxmlformats.org/officeDocument/2006/relationships/tags" Target="../tags/tag155.xml"/><Relationship Id="rId16" Type="http://schemas.openxmlformats.org/officeDocument/2006/relationships/tags" Target="../tags/tag154.xml"/><Relationship Id="rId15" Type="http://schemas.openxmlformats.org/officeDocument/2006/relationships/tags" Target="../tags/tag153.xml"/><Relationship Id="rId14" Type="http://schemas.openxmlformats.org/officeDocument/2006/relationships/tags" Target="../tags/tag152.xml"/><Relationship Id="rId13" Type="http://schemas.openxmlformats.org/officeDocument/2006/relationships/tags" Target="../tags/tag151.xml"/><Relationship Id="rId12" Type="http://schemas.openxmlformats.org/officeDocument/2006/relationships/tags" Target="../tags/tag150.xml"/><Relationship Id="rId11" Type="http://schemas.openxmlformats.org/officeDocument/2006/relationships/tags" Target="../tags/tag149.xml"/><Relationship Id="rId10" Type="http://schemas.openxmlformats.org/officeDocument/2006/relationships/tags" Target="../tags/tag148.xml"/><Relationship Id="rId1" Type="http://schemas.openxmlformats.org/officeDocument/2006/relationships/tags" Target="../tags/tag143.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74.xml"/></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9.png"/><Relationship Id="rId1" Type="http://schemas.openxmlformats.org/officeDocument/2006/relationships/tags" Target="../tags/tag175.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76.xml"/></Relationships>
</file>

<file path=ppt/slides/_rels/slide37.xml.rels><?xml version="1.0" encoding="UTF-8" standalone="yes"?>
<Relationships xmlns="http://schemas.openxmlformats.org/package/2006/relationships"><Relationship Id="rId9" Type="http://schemas.openxmlformats.org/officeDocument/2006/relationships/tags" Target="../tags/tag185.xml"/><Relationship Id="rId8" Type="http://schemas.openxmlformats.org/officeDocument/2006/relationships/tags" Target="../tags/tag184.xml"/><Relationship Id="rId7" Type="http://schemas.openxmlformats.org/officeDocument/2006/relationships/tags" Target="../tags/tag183.xml"/><Relationship Id="rId6" Type="http://schemas.openxmlformats.org/officeDocument/2006/relationships/tags" Target="../tags/tag182.xml"/><Relationship Id="rId5" Type="http://schemas.openxmlformats.org/officeDocument/2006/relationships/tags" Target="../tags/tag181.xml"/><Relationship Id="rId4" Type="http://schemas.openxmlformats.org/officeDocument/2006/relationships/tags" Target="../tags/tag180.xml"/><Relationship Id="rId3" Type="http://schemas.openxmlformats.org/officeDocument/2006/relationships/tags" Target="../tags/tag179.xml"/><Relationship Id="rId2" Type="http://schemas.openxmlformats.org/officeDocument/2006/relationships/tags" Target="../tags/tag178.xml"/><Relationship Id="rId19" Type="http://schemas.openxmlformats.org/officeDocument/2006/relationships/slideLayout" Target="../slideLayouts/slideLayout1.xml"/><Relationship Id="rId18" Type="http://schemas.openxmlformats.org/officeDocument/2006/relationships/tags" Target="../tags/tag194.xml"/><Relationship Id="rId17" Type="http://schemas.openxmlformats.org/officeDocument/2006/relationships/tags" Target="../tags/tag193.xml"/><Relationship Id="rId16" Type="http://schemas.openxmlformats.org/officeDocument/2006/relationships/tags" Target="../tags/tag192.xml"/><Relationship Id="rId15" Type="http://schemas.openxmlformats.org/officeDocument/2006/relationships/tags" Target="../tags/tag191.xml"/><Relationship Id="rId14" Type="http://schemas.openxmlformats.org/officeDocument/2006/relationships/tags" Target="../tags/tag190.xml"/><Relationship Id="rId13" Type="http://schemas.openxmlformats.org/officeDocument/2006/relationships/tags" Target="../tags/tag189.xml"/><Relationship Id="rId12" Type="http://schemas.openxmlformats.org/officeDocument/2006/relationships/tags" Target="../tags/tag188.xml"/><Relationship Id="rId11" Type="http://schemas.openxmlformats.org/officeDocument/2006/relationships/tags" Target="../tags/tag187.xml"/><Relationship Id="rId10" Type="http://schemas.openxmlformats.org/officeDocument/2006/relationships/tags" Target="../tags/tag186.xml"/><Relationship Id="rId1" Type="http://schemas.openxmlformats.org/officeDocument/2006/relationships/tags" Target="../tags/tag177.xml"/></Relationships>
</file>

<file path=ppt/slides/_rels/slide38.xml.rels><?xml version="1.0" encoding="UTF-8" standalone="yes"?>
<Relationships xmlns="http://schemas.openxmlformats.org/package/2006/relationships"><Relationship Id="rId99" Type="http://schemas.openxmlformats.org/officeDocument/2006/relationships/tags" Target="../tags/tag293.xml"/><Relationship Id="rId98" Type="http://schemas.openxmlformats.org/officeDocument/2006/relationships/tags" Target="../tags/tag292.xml"/><Relationship Id="rId97" Type="http://schemas.openxmlformats.org/officeDocument/2006/relationships/tags" Target="../tags/tag291.xml"/><Relationship Id="rId96" Type="http://schemas.openxmlformats.org/officeDocument/2006/relationships/tags" Target="../tags/tag290.xml"/><Relationship Id="rId95" Type="http://schemas.openxmlformats.org/officeDocument/2006/relationships/tags" Target="../tags/tag289.xml"/><Relationship Id="rId94" Type="http://schemas.openxmlformats.org/officeDocument/2006/relationships/tags" Target="../tags/tag288.xml"/><Relationship Id="rId93" Type="http://schemas.openxmlformats.org/officeDocument/2006/relationships/tags" Target="../tags/tag287.xml"/><Relationship Id="rId92" Type="http://schemas.openxmlformats.org/officeDocument/2006/relationships/tags" Target="../tags/tag286.xml"/><Relationship Id="rId91" Type="http://schemas.openxmlformats.org/officeDocument/2006/relationships/tags" Target="../tags/tag285.xml"/><Relationship Id="rId90" Type="http://schemas.openxmlformats.org/officeDocument/2006/relationships/tags" Target="../tags/tag284.xml"/><Relationship Id="rId9" Type="http://schemas.openxmlformats.org/officeDocument/2006/relationships/tags" Target="../tags/tag203.xml"/><Relationship Id="rId89" Type="http://schemas.openxmlformats.org/officeDocument/2006/relationships/tags" Target="../tags/tag283.xml"/><Relationship Id="rId88" Type="http://schemas.openxmlformats.org/officeDocument/2006/relationships/tags" Target="../tags/tag282.xml"/><Relationship Id="rId87" Type="http://schemas.openxmlformats.org/officeDocument/2006/relationships/tags" Target="../tags/tag281.xml"/><Relationship Id="rId86" Type="http://schemas.openxmlformats.org/officeDocument/2006/relationships/tags" Target="../tags/tag280.xml"/><Relationship Id="rId85" Type="http://schemas.openxmlformats.org/officeDocument/2006/relationships/tags" Target="../tags/tag279.xml"/><Relationship Id="rId84" Type="http://schemas.openxmlformats.org/officeDocument/2006/relationships/tags" Target="../tags/tag278.xml"/><Relationship Id="rId83" Type="http://schemas.openxmlformats.org/officeDocument/2006/relationships/tags" Target="../tags/tag277.xml"/><Relationship Id="rId82" Type="http://schemas.openxmlformats.org/officeDocument/2006/relationships/tags" Target="../tags/tag276.xml"/><Relationship Id="rId81" Type="http://schemas.openxmlformats.org/officeDocument/2006/relationships/tags" Target="../tags/tag275.xml"/><Relationship Id="rId80" Type="http://schemas.openxmlformats.org/officeDocument/2006/relationships/tags" Target="../tags/tag274.xml"/><Relationship Id="rId8" Type="http://schemas.openxmlformats.org/officeDocument/2006/relationships/tags" Target="../tags/tag202.xml"/><Relationship Id="rId79" Type="http://schemas.openxmlformats.org/officeDocument/2006/relationships/tags" Target="../tags/tag273.xml"/><Relationship Id="rId78" Type="http://schemas.openxmlformats.org/officeDocument/2006/relationships/tags" Target="../tags/tag272.xml"/><Relationship Id="rId77" Type="http://schemas.openxmlformats.org/officeDocument/2006/relationships/tags" Target="../tags/tag271.xml"/><Relationship Id="rId76" Type="http://schemas.openxmlformats.org/officeDocument/2006/relationships/tags" Target="../tags/tag270.xml"/><Relationship Id="rId75" Type="http://schemas.openxmlformats.org/officeDocument/2006/relationships/tags" Target="../tags/tag269.xml"/><Relationship Id="rId74" Type="http://schemas.openxmlformats.org/officeDocument/2006/relationships/tags" Target="../tags/tag268.xml"/><Relationship Id="rId73" Type="http://schemas.openxmlformats.org/officeDocument/2006/relationships/tags" Target="../tags/tag267.xml"/><Relationship Id="rId72" Type="http://schemas.openxmlformats.org/officeDocument/2006/relationships/tags" Target="../tags/tag266.xml"/><Relationship Id="rId71" Type="http://schemas.openxmlformats.org/officeDocument/2006/relationships/tags" Target="../tags/tag265.xml"/><Relationship Id="rId70" Type="http://schemas.openxmlformats.org/officeDocument/2006/relationships/tags" Target="../tags/tag264.xml"/><Relationship Id="rId7" Type="http://schemas.openxmlformats.org/officeDocument/2006/relationships/tags" Target="../tags/tag201.xml"/><Relationship Id="rId69" Type="http://schemas.openxmlformats.org/officeDocument/2006/relationships/tags" Target="../tags/tag263.xml"/><Relationship Id="rId68" Type="http://schemas.openxmlformats.org/officeDocument/2006/relationships/tags" Target="../tags/tag262.xml"/><Relationship Id="rId67" Type="http://schemas.openxmlformats.org/officeDocument/2006/relationships/tags" Target="../tags/tag261.xml"/><Relationship Id="rId66" Type="http://schemas.openxmlformats.org/officeDocument/2006/relationships/tags" Target="../tags/tag260.xml"/><Relationship Id="rId65" Type="http://schemas.openxmlformats.org/officeDocument/2006/relationships/tags" Target="../tags/tag259.xml"/><Relationship Id="rId64" Type="http://schemas.openxmlformats.org/officeDocument/2006/relationships/tags" Target="../tags/tag258.xml"/><Relationship Id="rId63" Type="http://schemas.openxmlformats.org/officeDocument/2006/relationships/tags" Target="../tags/tag257.xml"/><Relationship Id="rId62" Type="http://schemas.openxmlformats.org/officeDocument/2006/relationships/tags" Target="../tags/tag256.xml"/><Relationship Id="rId61" Type="http://schemas.openxmlformats.org/officeDocument/2006/relationships/tags" Target="../tags/tag255.xml"/><Relationship Id="rId60" Type="http://schemas.openxmlformats.org/officeDocument/2006/relationships/tags" Target="../tags/tag254.xml"/><Relationship Id="rId6" Type="http://schemas.openxmlformats.org/officeDocument/2006/relationships/tags" Target="../tags/tag200.xml"/><Relationship Id="rId59" Type="http://schemas.openxmlformats.org/officeDocument/2006/relationships/tags" Target="../tags/tag253.xml"/><Relationship Id="rId58" Type="http://schemas.openxmlformats.org/officeDocument/2006/relationships/tags" Target="../tags/tag252.xml"/><Relationship Id="rId57" Type="http://schemas.openxmlformats.org/officeDocument/2006/relationships/tags" Target="../tags/tag251.xml"/><Relationship Id="rId56" Type="http://schemas.openxmlformats.org/officeDocument/2006/relationships/tags" Target="../tags/tag250.xml"/><Relationship Id="rId55" Type="http://schemas.openxmlformats.org/officeDocument/2006/relationships/tags" Target="../tags/tag249.xml"/><Relationship Id="rId54" Type="http://schemas.openxmlformats.org/officeDocument/2006/relationships/tags" Target="../tags/tag248.xml"/><Relationship Id="rId53" Type="http://schemas.openxmlformats.org/officeDocument/2006/relationships/tags" Target="../tags/tag247.xml"/><Relationship Id="rId52" Type="http://schemas.openxmlformats.org/officeDocument/2006/relationships/tags" Target="../tags/tag246.xml"/><Relationship Id="rId51" Type="http://schemas.openxmlformats.org/officeDocument/2006/relationships/tags" Target="../tags/tag245.xml"/><Relationship Id="rId50" Type="http://schemas.openxmlformats.org/officeDocument/2006/relationships/tags" Target="../tags/tag244.xml"/><Relationship Id="rId5" Type="http://schemas.openxmlformats.org/officeDocument/2006/relationships/tags" Target="../tags/tag199.xml"/><Relationship Id="rId49" Type="http://schemas.openxmlformats.org/officeDocument/2006/relationships/tags" Target="../tags/tag243.xml"/><Relationship Id="rId48" Type="http://schemas.openxmlformats.org/officeDocument/2006/relationships/tags" Target="../tags/tag242.xml"/><Relationship Id="rId47" Type="http://schemas.openxmlformats.org/officeDocument/2006/relationships/tags" Target="../tags/tag241.xml"/><Relationship Id="rId46" Type="http://schemas.openxmlformats.org/officeDocument/2006/relationships/tags" Target="../tags/tag240.xml"/><Relationship Id="rId45" Type="http://schemas.openxmlformats.org/officeDocument/2006/relationships/tags" Target="../tags/tag239.xml"/><Relationship Id="rId44" Type="http://schemas.openxmlformats.org/officeDocument/2006/relationships/tags" Target="../tags/tag238.xml"/><Relationship Id="rId43" Type="http://schemas.openxmlformats.org/officeDocument/2006/relationships/tags" Target="../tags/tag237.xml"/><Relationship Id="rId42" Type="http://schemas.openxmlformats.org/officeDocument/2006/relationships/tags" Target="../tags/tag236.xml"/><Relationship Id="rId41" Type="http://schemas.openxmlformats.org/officeDocument/2006/relationships/tags" Target="../tags/tag235.xml"/><Relationship Id="rId40" Type="http://schemas.openxmlformats.org/officeDocument/2006/relationships/tags" Target="../tags/tag234.xml"/><Relationship Id="rId4" Type="http://schemas.openxmlformats.org/officeDocument/2006/relationships/tags" Target="../tags/tag198.xml"/><Relationship Id="rId39" Type="http://schemas.openxmlformats.org/officeDocument/2006/relationships/tags" Target="../tags/tag233.xml"/><Relationship Id="rId38" Type="http://schemas.openxmlformats.org/officeDocument/2006/relationships/tags" Target="../tags/tag232.xml"/><Relationship Id="rId37" Type="http://schemas.openxmlformats.org/officeDocument/2006/relationships/tags" Target="../tags/tag231.xml"/><Relationship Id="rId36" Type="http://schemas.openxmlformats.org/officeDocument/2006/relationships/tags" Target="../tags/tag230.xml"/><Relationship Id="rId35" Type="http://schemas.openxmlformats.org/officeDocument/2006/relationships/tags" Target="../tags/tag229.xml"/><Relationship Id="rId34" Type="http://schemas.openxmlformats.org/officeDocument/2006/relationships/tags" Target="../tags/tag228.xml"/><Relationship Id="rId33" Type="http://schemas.openxmlformats.org/officeDocument/2006/relationships/tags" Target="../tags/tag227.xml"/><Relationship Id="rId32" Type="http://schemas.openxmlformats.org/officeDocument/2006/relationships/tags" Target="../tags/tag226.xml"/><Relationship Id="rId31" Type="http://schemas.openxmlformats.org/officeDocument/2006/relationships/tags" Target="../tags/tag225.xml"/><Relationship Id="rId30" Type="http://schemas.openxmlformats.org/officeDocument/2006/relationships/tags" Target="../tags/tag224.xml"/><Relationship Id="rId3" Type="http://schemas.openxmlformats.org/officeDocument/2006/relationships/tags" Target="../tags/tag197.xml"/><Relationship Id="rId29" Type="http://schemas.openxmlformats.org/officeDocument/2006/relationships/tags" Target="../tags/tag223.xml"/><Relationship Id="rId28" Type="http://schemas.openxmlformats.org/officeDocument/2006/relationships/tags" Target="../tags/tag222.xml"/><Relationship Id="rId27" Type="http://schemas.openxmlformats.org/officeDocument/2006/relationships/tags" Target="../tags/tag221.xml"/><Relationship Id="rId26" Type="http://schemas.openxmlformats.org/officeDocument/2006/relationships/tags" Target="../tags/tag220.xml"/><Relationship Id="rId25" Type="http://schemas.openxmlformats.org/officeDocument/2006/relationships/tags" Target="../tags/tag219.xml"/><Relationship Id="rId24" Type="http://schemas.openxmlformats.org/officeDocument/2006/relationships/tags" Target="../tags/tag218.xml"/><Relationship Id="rId23" Type="http://schemas.openxmlformats.org/officeDocument/2006/relationships/tags" Target="../tags/tag217.xml"/><Relationship Id="rId22" Type="http://schemas.openxmlformats.org/officeDocument/2006/relationships/tags" Target="../tags/tag216.xml"/><Relationship Id="rId21" Type="http://schemas.openxmlformats.org/officeDocument/2006/relationships/tags" Target="../tags/tag215.xml"/><Relationship Id="rId20" Type="http://schemas.openxmlformats.org/officeDocument/2006/relationships/tags" Target="../tags/tag214.xml"/><Relationship Id="rId2" Type="http://schemas.openxmlformats.org/officeDocument/2006/relationships/tags" Target="../tags/tag196.xml"/><Relationship Id="rId19" Type="http://schemas.openxmlformats.org/officeDocument/2006/relationships/tags" Target="../tags/tag213.xml"/><Relationship Id="rId18" Type="http://schemas.openxmlformats.org/officeDocument/2006/relationships/tags" Target="../tags/tag212.xml"/><Relationship Id="rId17" Type="http://schemas.openxmlformats.org/officeDocument/2006/relationships/tags" Target="../tags/tag211.xml"/><Relationship Id="rId16" Type="http://schemas.openxmlformats.org/officeDocument/2006/relationships/tags" Target="../tags/tag210.xml"/><Relationship Id="rId157" Type="http://schemas.openxmlformats.org/officeDocument/2006/relationships/slideLayout" Target="../slideLayouts/slideLayout1.xml"/><Relationship Id="rId156" Type="http://schemas.openxmlformats.org/officeDocument/2006/relationships/tags" Target="../tags/tag350.xml"/><Relationship Id="rId155" Type="http://schemas.openxmlformats.org/officeDocument/2006/relationships/tags" Target="../tags/tag349.xml"/><Relationship Id="rId154" Type="http://schemas.openxmlformats.org/officeDocument/2006/relationships/tags" Target="../tags/tag348.xml"/><Relationship Id="rId153" Type="http://schemas.openxmlformats.org/officeDocument/2006/relationships/tags" Target="../tags/tag347.xml"/><Relationship Id="rId152" Type="http://schemas.openxmlformats.org/officeDocument/2006/relationships/tags" Target="../tags/tag346.xml"/><Relationship Id="rId151" Type="http://schemas.openxmlformats.org/officeDocument/2006/relationships/tags" Target="../tags/tag345.xml"/><Relationship Id="rId150" Type="http://schemas.openxmlformats.org/officeDocument/2006/relationships/tags" Target="../tags/tag344.xml"/><Relationship Id="rId15" Type="http://schemas.openxmlformats.org/officeDocument/2006/relationships/tags" Target="../tags/tag209.xml"/><Relationship Id="rId149" Type="http://schemas.openxmlformats.org/officeDocument/2006/relationships/tags" Target="../tags/tag343.xml"/><Relationship Id="rId148" Type="http://schemas.openxmlformats.org/officeDocument/2006/relationships/tags" Target="../tags/tag342.xml"/><Relationship Id="rId147" Type="http://schemas.openxmlformats.org/officeDocument/2006/relationships/tags" Target="../tags/tag341.xml"/><Relationship Id="rId146" Type="http://schemas.openxmlformats.org/officeDocument/2006/relationships/tags" Target="../tags/tag340.xml"/><Relationship Id="rId145" Type="http://schemas.openxmlformats.org/officeDocument/2006/relationships/tags" Target="../tags/tag339.xml"/><Relationship Id="rId144" Type="http://schemas.openxmlformats.org/officeDocument/2006/relationships/tags" Target="../tags/tag338.xml"/><Relationship Id="rId143" Type="http://schemas.openxmlformats.org/officeDocument/2006/relationships/tags" Target="../tags/tag337.xml"/><Relationship Id="rId142" Type="http://schemas.openxmlformats.org/officeDocument/2006/relationships/tags" Target="../tags/tag336.xml"/><Relationship Id="rId141" Type="http://schemas.openxmlformats.org/officeDocument/2006/relationships/tags" Target="../tags/tag335.xml"/><Relationship Id="rId140" Type="http://schemas.openxmlformats.org/officeDocument/2006/relationships/tags" Target="../tags/tag334.xml"/><Relationship Id="rId14" Type="http://schemas.openxmlformats.org/officeDocument/2006/relationships/tags" Target="../tags/tag208.xml"/><Relationship Id="rId139" Type="http://schemas.openxmlformats.org/officeDocument/2006/relationships/tags" Target="../tags/tag333.xml"/><Relationship Id="rId138" Type="http://schemas.openxmlformats.org/officeDocument/2006/relationships/tags" Target="../tags/tag332.xml"/><Relationship Id="rId137" Type="http://schemas.openxmlformats.org/officeDocument/2006/relationships/tags" Target="../tags/tag331.xml"/><Relationship Id="rId136" Type="http://schemas.openxmlformats.org/officeDocument/2006/relationships/tags" Target="../tags/tag330.xml"/><Relationship Id="rId135" Type="http://schemas.openxmlformats.org/officeDocument/2006/relationships/tags" Target="../tags/tag329.xml"/><Relationship Id="rId134" Type="http://schemas.openxmlformats.org/officeDocument/2006/relationships/tags" Target="../tags/tag328.xml"/><Relationship Id="rId133" Type="http://schemas.openxmlformats.org/officeDocument/2006/relationships/tags" Target="../tags/tag327.xml"/><Relationship Id="rId132" Type="http://schemas.openxmlformats.org/officeDocument/2006/relationships/tags" Target="../tags/tag326.xml"/><Relationship Id="rId131" Type="http://schemas.openxmlformats.org/officeDocument/2006/relationships/tags" Target="../tags/tag325.xml"/><Relationship Id="rId130" Type="http://schemas.openxmlformats.org/officeDocument/2006/relationships/tags" Target="../tags/tag324.xml"/><Relationship Id="rId13" Type="http://schemas.openxmlformats.org/officeDocument/2006/relationships/tags" Target="../tags/tag207.xml"/><Relationship Id="rId129" Type="http://schemas.openxmlformats.org/officeDocument/2006/relationships/tags" Target="../tags/tag323.xml"/><Relationship Id="rId128" Type="http://schemas.openxmlformats.org/officeDocument/2006/relationships/tags" Target="../tags/tag322.xml"/><Relationship Id="rId127" Type="http://schemas.openxmlformats.org/officeDocument/2006/relationships/tags" Target="../tags/tag321.xml"/><Relationship Id="rId126" Type="http://schemas.openxmlformats.org/officeDocument/2006/relationships/tags" Target="../tags/tag320.xml"/><Relationship Id="rId125" Type="http://schemas.openxmlformats.org/officeDocument/2006/relationships/tags" Target="../tags/tag319.xml"/><Relationship Id="rId124" Type="http://schemas.openxmlformats.org/officeDocument/2006/relationships/tags" Target="../tags/tag318.xml"/><Relationship Id="rId123" Type="http://schemas.openxmlformats.org/officeDocument/2006/relationships/tags" Target="../tags/tag317.xml"/><Relationship Id="rId122" Type="http://schemas.openxmlformats.org/officeDocument/2006/relationships/tags" Target="../tags/tag316.xml"/><Relationship Id="rId121" Type="http://schemas.openxmlformats.org/officeDocument/2006/relationships/tags" Target="../tags/tag315.xml"/><Relationship Id="rId120" Type="http://schemas.openxmlformats.org/officeDocument/2006/relationships/tags" Target="../tags/tag314.xml"/><Relationship Id="rId12" Type="http://schemas.openxmlformats.org/officeDocument/2006/relationships/tags" Target="../tags/tag206.xml"/><Relationship Id="rId119" Type="http://schemas.openxmlformats.org/officeDocument/2006/relationships/tags" Target="../tags/tag313.xml"/><Relationship Id="rId118" Type="http://schemas.openxmlformats.org/officeDocument/2006/relationships/tags" Target="../tags/tag312.xml"/><Relationship Id="rId117" Type="http://schemas.openxmlformats.org/officeDocument/2006/relationships/tags" Target="../tags/tag311.xml"/><Relationship Id="rId116" Type="http://schemas.openxmlformats.org/officeDocument/2006/relationships/tags" Target="../tags/tag310.xml"/><Relationship Id="rId115" Type="http://schemas.openxmlformats.org/officeDocument/2006/relationships/tags" Target="../tags/tag309.xml"/><Relationship Id="rId114" Type="http://schemas.openxmlformats.org/officeDocument/2006/relationships/tags" Target="../tags/tag308.xml"/><Relationship Id="rId113" Type="http://schemas.openxmlformats.org/officeDocument/2006/relationships/tags" Target="../tags/tag307.xml"/><Relationship Id="rId112" Type="http://schemas.openxmlformats.org/officeDocument/2006/relationships/tags" Target="../tags/tag306.xml"/><Relationship Id="rId111" Type="http://schemas.openxmlformats.org/officeDocument/2006/relationships/tags" Target="../tags/tag305.xml"/><Relationship Id="rId110" Type="http://schemas.openxmlformats.org/officeDocument/2006/relationships/tags" Target="../tags/tag304.xml"/><Relationship Id="rId11" Type="http://schemas.openxmlformats.org/officeDocument/2006/relationships/tags" Target="../tags/tag205.xml"/><Relationship Id="rId109" Type="http://schemas.openxmlformats.org/officeDocument/2006/relationships/tags" Target="../tags/tag303.xml"/><Relationship Id="rId108" Type="http://schemas.openxmlformats.org/officeDocument/2006/relationships/tags" Target="../tags/tag302.xml"/><Relationship Id="rId107" Type="http://schemas.openxmlformats.org/officeDocument/2006/relationships/tags" Target="../tags/tag301.xml"/><Relationship Id="rId106" Type="http://schemas.openxmlformats.org/officeDocument/2006/relationships/tags" Target="../tags/tag300.xml"/><Relationship Id="rId105" Type="http://schemas.openxmlformats.org/officeDocument/2006/relationships/tags" Target="../tags/tag299.xml"/><Relationship Id="rId104" Type="http://schemas.openxmlformats.org/officeDocument/2006/relationships/tags" Target="../tags/tag298.xml"/><Relationship Id="rId103" Type="http://schemas.openxmlformats.org/officeDocument/2006/relationships/tags" Target="../tags/tag297.xml"/><Relationship Id="rId102" Type="http://schemas.openxmlformats.org/officeDocument/2006/relationships/tags" Target="../tags/tag296.xml"/><Relationship Id="rId101" Type="http://schemas.openxmlformats.org/officeDocument/2006/relationships/tags" Target="../tags/tag295.xml"/><Relationship Id="rId100" Type="http://schemas.openxmlformats.org/officeDocument/2006/relationships/tags" Target="../tags/tag294.xml"/><Relationship Id="rId10" Type="http://schemas.openxmlformats.org/officeDocument/2006/relationships/tags" Target="../tags/tag204.xml"/><Relationship Id="rId1" Type="http://schemas.openxmlformats.org/officeDocument/2006/relationships/tags" Target="../tags/tag195.xml"/></Relationships>
</file>

<file path=ppt/slides/_rels/slide39.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40.png"/><Relationship Id="rId2" Type="http://schemas.openxmlformats.org/officeDocument/2006/relationships/tags" Target="../tags/tag352.xml"/><Relationship Id="rId1" Type="http://schemas.openxmlformats.org/officeDocument/2006/relationships/tags" Target="../tags/tag351.xml"/></Relationships>
</file>

<file path=ppt/slides/_rels/slide4.xml.rels><?xml version="1.0" encoding="UTF-8" standalone="yes"?>
<Relationships xmlns="http://schemas.openxmlformats.org/package/2006/relationships"><Relationship Id="rId5" Type="http://schemas.openxmlformats.org/officeDocument/2006/relationships/vmlDrawing" Target="../drawings/vmlDrawing1.vml"/><Relationship Id="rId4" Type="http://schemas.openxmlformats.org/officeDocument/2006/relationships/slideLayout" Target="../slideLayouts/slideLayout1.xml"/><Relationship Id="rId3" Type="http://schemas.openxmlformats.org/officeDocument/2006/relationships/image" Target="../media/image7.wmf"/><Relationship Id="rId2" Type="http://schemas.openxmlformats.org/officeDocument/2006/relationships/oleObject" Target="../embeddings/oleObject1.bin"/><Relationship Id="rId1" Type="http://schemas.openxmlformats.org/officeDocument/2006/relationships/tags" Target="../tags/tag1.xml"/></Relationships>
</file>

<file path=ppt/slides/_rels/slide40.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41.png"/><Relationship Id="rId2" Type="http://schemas.openxmlformats.org/officeDocument/2006/relationships/tags" Target="../tags/tag354.xml"/><Relationship Id="rId1" Type="http://schemas.openxmlformats.org/officeDocument/2006/relationships/tags" Target="../tags/tag35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3.xml"/><Relationship Id="rId4" Type="http://schemas.openxmlformats.org/officeDocument/2006/relationships/image" Target="../media/image42.png"/><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8" Type="http://schemas.openxmlformats.org/officeDocument/2006/relationships/vmlDrawing" Target="../drawings/vmlDrawing2.vml"/><Relationship Id="rId7" Type="http://schemas.openxmlformats.org/officeDocument/2006/relationships/slideLayout" Target="../slideLayouts/slideLayout1.xml"/><Relationship Id="rId6" Type="http://schemas.openxmlformats.org/officeDocument/2006/relationships/image" Target="../media/image9.wmf"/><Relationship Id="rId5" Type="http://schemas.openxmlformats.org/officeDocument/2006/relationships/oleObject" Target="../embeddings/oleObject3.bin"/><Relationship Id="rId4" Type="http://schemas.openxmlformats.org/officeDocument/2006/relationships/tags" Target="../tags/tag3.xml"/><Relationship Id="rId3" Type="http://schemas.openxmlformats.org/officeDocument/2006/relationships/image" Target="../media/image8.wmf"/><Relationship Id="rId2" Type="http://schemas.openxmlformats.org/officeDocument/2006/relationships/oleObject" Target="../embeddings/oleObject2.bin"/><Relationship Id="rId1" Type="http://schemas.openxmlformats.org/officeDocument/2006/relationships/tags" Target="../tags/tag2.xml"/></Relationships>
</file>

<file path=ppt/slides/_rels/slide6.xml.rels><?xml version="1.0" encoding="UTF-8" standalone="yes"?>
<Relationships xmlns="http://schemas.openxmlformats.org/package/2006/relationships"><Relationship Id="rId9" Type="http://schemas.openxmlformats.org/officeDocument/2006/relationships/tags" Target="../tags/tag7.xml"/><Relationship Id="rId8" Type="http://schemas.openxmlformats.org/officeDocument/2006/relationships/image" Target="../media/image12.wmf"/><Relationship Id="rId7" Type="http://schemas.openxmlformats.org/officeDocument/2006/relationships/oleObject" Target="../embeddings/oleObject5.bin"/><Relationship Id="rId6" Type="http://schemas.openxmlformats.org/officeDocument/2006/relationships/tags" Target="../tags/tag6.xml"/><Relationship Id="rId5" Type="http://schemas.openxmlformats.org/officeDocument/2006/relationships/image" Target="../media/image11.png"/><Relationship Id="rId4" Type="http://schemas.openxmlformats.org/officeDocument/2006/relationships/tags" Target="../tags/tag5.xml"/><Relationship Id="rId3" Type="http://schemas.openxmlformats.org/officeDocument/2006/relationships/image" Target="../media/image10.wmf"/><Relationship Id="rId2" Type="http://schemas.openxmlformats.org/officeDocument/2006/relationships/oleObject" Target="../embeddings/oleObject4.bin"/><Relationship Id="rId14" Type="http://schemas.openxmlformats.org/officeDocument/2006/relationships/vmlDrawing" Target="../drawings/vmlDrawing3.vml"/><Relationship Id="rId13" Type="http://schemas.openxmlformats.org/officeDocument/2006/relationships/slideLayout" Target="../slideLayouts/slideLayout1.xml"/><Relationship Id="rId12" Type="http://schemas.openxmlformats.org/officeDocument/2006/relationships/tags" Target="../tags/tag8.xml"/><Relationship Id="rId11" Type="http://schemas.openxmlformats.org/officeDocument/2006/relationships/image" Target="../media/image13.wmf"/><Relationship Id="rId10" Type="http://schemas.openxmlformats.org/officeDocument/2006/relationships/oleObject" Target="../embeddings/oleObject6.bin"/><Relationship Id="rId1" Type="http://schemas.openxmlformats.org/officeDocument/2006/relationships/tags" Target="../tags/tag4.xml"/></Relationships>
</file>

<file path=ppt/slides/_rels/slide7.xml.rels><?xml version="1.0" encoding="UTF-8" standalone="yes"?>
<Relationships xmlns="http://schemas.openxmlformats.org/package/2006/relationships"><Relationship Id="rId9" Type="http://schemas.openxmlformats.org/officeDocument/2006/relationships/tags" Target="../tags/tag13.xml"/><Relationship Id="rId8" Type="http://schemas.openxmlformats.org/officeDocument/2006/relationships/tags" Target="../tags/tag12.xml"/><Relationship Id="rId7" Type="http://schemas.openxmlformats.org/officeDocument/2006/relationships/tags" Target="../tags/tag11.xml"/><Relationship Id="rId6" Type="http://schemas.openxmlformats.org/officeDocument/2006/relationships/tags" Target="../tags/tag10.xml"/><Relationship Id="rId5" Type="http://schemas.openxmlformats.org/officeDocument/2006/relationships/image" Target="../media/image13.wmf"/><Relationship Id="rId4" Type="http://schemas.openxmlformats.org/officeDocument/2006/relationships/oleObject" Target="../embeddings/oleObject8.bin"/><Relationship Id="rId37" Type="http://schemas.openxmlformats.org/officeDocument/2006/relationships/vmlDrawing" Target="../drawings/vmlDrawing4.vml"/><Relationship Id="rId36" Type="http://schemas.openxmlformats.org/officeDocument/2006/relationships/slideLayout" Target="../slideLayouts/slideLayout1.xml"/><Relationship Id="rId35" Type="http://schemas.openxmlformats.org/officeDocument/2006/relationships/tags" Target="../tags/tag39.xml"/><Relationship Id="rId34" Type="http://schemas.openxmlformats.org/officeDocument/2006/relationships/tags" Target="../tags/tag38.xml"/><Relationship Id="rId33" Type="http://schemas.openxmlformats.org/officeDocument/2006/relationships/tags" Target="../tags/tag37.xml"/><Relationship Id="rId32" Type="http://schemas.openxmlformats.org/officeDocument/2006/relationships/tags" Target="../tags/tag36.xml"/><Relationship Id="rId31" Type="http://schemas.openxmlformats.org/officeDocument/2006/relationships/tags" Target="../tags/tag35.xml"/><Relationship Id="rId30" Type="http://schemas.openxmlformats.org/officeDocument/2006/relationships/tags" Target="../tags/tag34.xml"/><Relationship Id="rId3" Type="http://schemas.openxmlformats.org/officeDocument/2006/relationships/image" Target="../media/image12.wmf"/><Relationship Id="rId29" Type="http://schemas.openxmlformats.org/officeDocument/2006/relationships/tags" Target="../tags/tag33.xml"/><Relationship Id="rId28" Type="http://schemas.openxmlformats.org/officeDocument/2006/relationships/tags" Target="../tags/tag32.xml"/><Relationship Id="rId27" Type="http://schemas.openxmlformats.org/officeDocument/2006/relationships/tags" Target="../tags/tag31.xml"/><Relationship Id="rId26" Type="http://schemas.openxmlformats.org/officeDocument/2006/relationships/tags" Target="../tags/tag30.xml"/><Relationship Id="rId25" Type="http://schemas.openxmlformats.org/officeDocument/2006/relationships/tags" Target="../tags/tag29.xml"/><Relationship Id="rId24" Type="http://schemas.openxmlformats.org/officeDocument/2006/relationships/tags" Target="../tags/tag28.xml"/><Relationship Id="rId23" Type="http://schemas.openxmlformats.org/officeDocument/2006/relationships/tags" Target="../tags/tag27.xml"/><Relationship Id="rId22" Type="http://schemas.openxmlformats.org/officeDocument/2006/relationships/tags" Target="../tags/tag26.xml"/><Relationship Id="rId21" Type="http://schemas.openxmlformats.org/officeDocument/2006/relationships/tags" Target="../tags/tag25.xml"/><Relationship Id="rId20" Type="http://schemas.openxmlformats.org/officeDocument/2006/relationships/tags" Target="../tags/tag24.xml"/><Relationship Id="rId2" Type="http://schemas.openxmlformats.org/officeDocument/2006/relationships/oleObject" Target="../embeddings/oleObject7.bin"/><Relationship Id="rId19" Type="http://schemas.openxmlformats.org/officeDocument/2006/relationships/tags" Target="../tags/tag23.xml"/><Relationship Id="rId18" Type="http://schemas.openxmlformats.org/officeDocument/2006/relationships/tags" Target="../tags/tag22.xml"/><Relationship Id="rId17" Type="http://schemas.openxmlformats.org/officeDocument/2006/relationships/tags" Target="../tags/tag21.xml"/><Relationship Id="rId16" Type="http://schemas.openxmlformats.org/officeDocument/2006/relationships/tags" Target="../tags/tag20.xml"/><Relationship Id="rId15" Type="http://schemas.openxmlformats.org/officeDocument/2006/relationships/tags" Target="../tags/tag19.xml"/><Relationship Id="rId14" Type="http://schemas.openxmlformats.org/officeDocument/2006/relationships/tags" Target="../tags/tag18.xml"/><Relationship Id="rId13" Type="http://schemas.openxmlformats.org/officeDocument/2006/relationships/tags" Target="../tags/tag17.xml"/><Relationship Id="rId12" Type="http://schemas.openxmlformats.org/officeDocument/2006/relationships/tags" Target="../tags/tag16.xml"/><Relationship Id="rId11" Type="http://schemas.openxmlformats.org/officeDocument/2006/relationships/tags" Target="../tags/tag15.xml"/><Relationship Id="rId10" Type="http://schemas.openxmlformats.org/officeDocument/2006/relationships/tags" Target="../tags/tag14.xml"/><Relationship Id="rId1" Type="http://schemas.openxmlformats.org/officeDocument/2006/relationships/tags" Target="../tags/tag9.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40.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4.png"/><Relationship Id="rId1" Type="http://schemas.openxmlformats.org/officeDocument/2006/relationships/tags" Target="../tags/tag4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7684"/>
        </a:solidFill>
        <a:effectLst/>
      </p:bgPr>
    </p:bg>
    <p:spTree>
      <p:nvGrpSpPr>
        <p:cNvPr id="1" name=""/>
        <p:cNvGrpSpPr/>
        <p:nvPr/>
      </p:nvGrpSpPr>
      <p:grpSpPr>
        <a:xfrm>
          <a:off x="0" y="0"/>
          <a:ext cx="0" cy="0"/>
          <a:chOff x="0" y="0"/>
          <a:chExt cx="0" cy="0"/>
        </a:xfrm>
      </p:grpSpPr>
      <p:pic>
        <p:nvPicPr>
          <p:cNvPr id="18" name="图片 1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0480" y="-46319"/>
            <a:ext cx="12192000" cy="5716503"/>
          </a:xfrm>
          <a:prstGeom prst="rect">
            <a:avLst/>
          </a:prstGeom>
        </p:spPr>
      </p:pic>
      <p:pic>
        <p:nvPicPr>
          <p:cNvPr id="17" name="图片 16"/>
          <p:cNvPicPr>
            <a:picLocks noChangeAspect="1"/>
          </p:cNvPicPr>
          <p:nvPr/>
        </p:nvPicPr>
        <p:blipFill rotWithShape="1">
          <a:blip r:embed="rId1" cstate="print">
            <a:extLst>
              <a:ext uri="{28A0092B-C50C-407E-A947-70E740481C1C}">
                <a14:useLocalDpi xmlns:a14="http://schemas.microsoft.com/office/drawing/2010/main" val="0"/>
              </a:ext>
            </a:extLst>
          </a:blip>
          <a:srcRect l="7288" t="60187" r="62545" b="13687"/>
          <a:stretch>
            <a:fillRect/>
          </a:stretch>
        </p:blipFill>
        <p:spPr>
          <a:xfrm flipH="1" flipV="1">
            <a:off x="8544560" y="5394960"/>
            <a:ext cx="3677920" cy="1493520"/>
          </a:xfrm>
          <a:prstGeom prst="rect">
            <a:avLst/>
          </a:prstGeom>
        </p:spPr>
      </p:pic>
      <p:pic>
        <p:nvPicPr>
          <p:cNvPr id="15" name="图片 14"/>
          <p:cNvPicPr>
            <a:picLocks noChangeAspect="1"/>
          </p:cNvPicPr>
          <p:nvPr/>
        </p:nvPicPr>
        <p:blipFill rotWithShape="1">
          <a:blip r:embed="rId1" cstate="print">
            <a:extLst>
              <a:ext uri="{28A0092B-C50C-407E-A947-70E740481C1C}">
                <a14:useLocalDpi xmlns:a14="http://schemas.microsoft.com/office/drawing/2010/main" val="0"/>
              </a:ext>
            </a:extLst>
          </a:blip>
          <a:srcRect l="24826" b="55447"/>
          <a:stretch>
            <a:fillRect/>
          </a:stretch>
        </p:blipFill>
        <p:spPr>
          <a:xfrm>
            <a:off x="-132080" y="4453337"/>
            <a:ext cx="9165288" cy="2546903"/>
          </a:xfrm>
          <a:prstGeom prst="rect">
            <a:avLst/>
          </a:prstGeom>
        </p:spPr>
      </p:pic>
      <p:grpSp>
        <p:nvGrpSpPr>
          <p:cNvPr id="12" name="组合 11"/>
          <p:cNvGrpSpPr/>
          <p:nvPr/>
        </p:nvGrpSpPr>
        <p:grpSpPr>
          <a:xfrm>
            <a:off x="-905689" y="342255"/>
            <a:ext cx="14873910" cy="7227071"/>
            <a:chOff x="2275139" y="1708487"/>
            <a:chExt cx="7788686" cy="3784438"/>
          </a:xfrm>
        </p:grpSpPr>
        <p:sp>
          <p:nvSpPr>
            <p:cNvPr id="9" name="六边形 8"/>
            <p:cNvSpPr/>
            <p:nvPr/>
          </p:nvSpPr>
          <p:spPr>
            <a:xfrm rot="5400000">
              <a:off x="5811401" y="1880190"/>
              <a:ext cx="3784438" cy="3441032"/>
            </a:xfrm>
            <a:prstGeom prst="hexagon">
              <a:avLst>
                <a:gd name="adj" fmla="val 30493"/>
                <a:gd name="vf" fmla="val 115470"/>
              </a:avLst>
            </a:prstGeom>
            <a:gradFill>
              <a:gsLst>
                <a:gs pos="77000">
                  <a:srgbClr val="016773"/>
                </a:gs>
                <a:gs pos="100000">
                  <a:srgbClr val="007684"/>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平行四边形 9"/>
            <p:cNvSpPr/>
            <p:nvPr/>
          </p:nvSpPr>
          <p:spPr>
            <a:xfrm rot="19714174">
              <a:off x="7064019" y="3212601"/>
              <a:ext cx="2999806" cy="1616793"/>
            </a:xfrm>
            <a:prstGeom prst="parallelogram">
              <a:avLst>
                <a:gd name="adj" fmla="val 61032"/>
              </a:avLst>
            </a:prstGeom>
            <a:solidFill>
              <a:srgbClr val="00AB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单圆角矩形 10"/>
            <p:cNvSpPr/>
            <p:nvPr/>
          </p:nvSpPr>
          <p:spPr>
            <a:xfrm>
              <a:off x="2275139" y="3590090"/>
              <a:ext cx="5733603" cy="45719"/>
            </a:xfrm>
            <a:prstGeom prst="round1Rect">
              <a:avLst/>
            </a:prstGeom>
            <a:solidFill>
              <a:srgbClr val="00AB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文本框 3"/>
          <p:cNvSpPr txBox="1"/>
          <p:nvPr/>
        </p:nvSpPr>
        <p:spPr>
          <a:xfrm>
            <a:off x="2727158" y="2057400"/>
            <a:ext cx="6737684" cy="1015663"/>
          </a:xfrm>
          <a:prstGeom prst="rect">
            <a:avLst/>
          </a:prstGeom>
          <a:noFill/>
        </p:spPr>
        <p:txBody>
          <a:bodyPr wrap="square" rtlCol="0">
            <a:spAutoFit/>
          </a:bodyPr>
          <a:lstStyle/>
          <a:p>
            <a:pPr algn="ctr"/>
            <a:r>
              <a:rPr lang="zh-CN" altLang="en-US" sz="6000" b="1" dirty="0">
                <a:solidFill>
                  <a:schemeClr val="bg1"/>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数据结构</a:t>
            </a:r>
            <a:endParaRPr lang="zh-CN" altLang="en-US" sz="6000" b="1" dirty="0">
              <a:solidFill>
                <a:schemeClr val="bg1"/>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endParaRPr>
          </a:p>
        </p:txBody>
      </p:sp>
      <p:sp>
        <p:nvSpPr>
          <p:cNvPr id="5" name="文本框 4"/>
          <p:cNvSpPr txBox="1"/>
          <p:nvPr/>
        </p:nvSpPr>
        <p:spPr>
          <a:xfrm>
            <a:off x="1598664" y="342255"/>
            <a:ext cx="3015569" cy="609398"/>
          </a:xfrm>
          <a:prstGeom prst="rect">
            <a:avLst/>
          </a:prstGeom>
          <a:noFill/>
        </p:spPr>
        <p:txBody>
          <a:bodyPr wrap="none" rtlCol="0">
            <a:spAutoFit/>
          </a:bodyPr>
          <a:lstStyle/>
          <a:p>
            <a:pPr>
              <a:lnSpc>
                <a:spcPct val="120000"/>
              </a:lnSpc>
            </a:pPr>
            <a:r>
              <a:rPr lang="zh-CN" altLang="en-US" sz="1400" dirty="0">
                <a:solidFill>
                  <a:schemeClr val="bg1"/>
                </a:solidFill>
                <a:latin typeface="微软雅黑" panose="020B0503020204020204" pitchFamily="34" charset="-122"/>
                <a:ea typeface="微软雅黑" panose="020B0503020204020204" pitchFamily="34" charset="-122"/>
              </a:rPr>
              <a:t>计算机领域本科教育教学改革试点</a:t>
            </a:r>
            <a:endParaRPr lang="en-US" altLang="zh-CN" sz="1400" dirty="0">
              <a:solidFill>
                <a:schemeClr val="bg1"/>
              </a:solidFill>
              <a:latin typeface="微软雅黑" panose="020B0503020204020204" pitchFamily="34" charset="-122"/>
              <a:ea typeface="微软雅黑" panose="020B0503020204020204" pitchFamily="34" charset="-122"/>
            </a:endParaRPr>
          </a:p>
          <a:p>
            <a:pPr>
              <a:lnSpc>
                <a:spcPct val="120000"/>
              </a:lnSpc>
            </a:pPr>
            <a:r>
              <a:rPr lang="zh-CN" altLang="en-US" sz="1400" dirty="0">
                <a:solidFill>
                  <a:schemeClr val="bg1"/>
                </a:solidFill>
                <a:latin typeface="微软雅黑" panose="020B0503020204020204" pitchFamily="34" charset="-122"/>
                <a:ea typeface="微软雅黑" panose="020B0503020204020204" pitchFamily="34" charset="-122"/>
              </a:rPr>
              <a:t>工作计划（“</a:t>
            </a:r>
            <a:r>
              <a:rPr lang="en-US" altLang="zh-CN" sz="1400" dirty="0">
                <a:solidFill>
                  <a:schemeClr val="bg1"/>
                </a:solidFill>
                <a:latin typeface="微软雅黑" panose="020B0503020204020204" pitchFamily="34" charset="-122"/>
                <a:ea typeface="微软雅黑" panose="020B0503020204020204" pitchFamily="34" charset="-122"/>
              </a:rPr>
              <a:t>101</a:t>
            </a:r>
            <a:r>
              <a:rPr lang="zh-CN" altLang="en-US" sz="1400" dirty="0">
                <a:solidFill>
                  <a:schemeClr val="bg1"/>
                </a:solidFill>
                <a:latin typeface="微软雅黑" panose="020B0503020204020204" pitchFamily="34" charset="-122"/>
                <a:ea typeface="微软雅黑" panose="020B0503020204020204" pitchFamily="34" charset="-122"/>
              </a:rPr>
              <a:t>计划”）研究成果</a:t>
            </a:r>
            <a:endParaRPr lang="zh-CN" altLang="en-US" dirty="0">
              <a:solidFill>
                <a:schemeClr val="bg1"/>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0865" y="231750"/>
            <a:ext cx="701051" cy="808481"/>
          </a:xfrm>
          <a:prstGeom prst="rect">
            <a:avLst/>
          </a:prstGeom>
        </p:spPr>
      </p:pic>
      <p:sp>
        <p:nvSpPr>
          <p:cNvPr id="7" name="文本框 6"/>
          <p:cNvSpPr txBox="1"/>
          <p:nvPr/>
        </p:nvSpPr>
        <p:spPr>
          <a:xfrm>
            <a:off x="4034782" y="4299065"/>
            <a:ext cx="4122438" cy="430374"/>
          </a:xfrm>
          <a:prstGeom prst="rect">
            <a:avLst/>
          </a:prstGeom>
          <a:noFill/>
        </p:spPr>
        <p:txBody>
          <a:bodyPr wrap="square" rtlCol="0">
            <a:spAutoFit/>
          </a:bodyPr>
          <a:lstStyle/>
          <a:p>
            <a:pPr marL="0" lvl="1" algn="ctr">
              <a:lnSpc>
                <a:spcPct val="120000"/>
              </a:lnSpc>
            </a:pPr>
            <a:r>
              <a:rPr lang="zh-CN" altLang="en-US" sz="2000" spc="3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俞勇、张铭、陈越、韩文弢</a:t>
            </a:r>
            <a:endParaRPr lang="zh-CN" altLang="en-US" sz="2000" spc="3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8" name="文本框 7"/>
          <p:cNvSpPr txBox="1"/>
          <p:nvPr/>
        </p:nvSpPr>
        <p:spPr>
          <a:xfrm>
            <a:off x="3016738" y="4985017"/>
            <a:ext cx="6158524" cy="396583"/>
          </a:xfrm>
          <a:prstGeom prst="rect">
            <a:avLst/>
          </a:prstGeom>
          <a:noFill/>
        </p:spPr>
        <p:txBody>
          <a:bodyPr wrap="square" rtlCol="0">
            <a:spAutoFit/>
          </a:bodyPr>
          <a:lstStyle/>
          <a:p>
            <a:pPr marL="0" lvl="1" algn="ctr">
              <a:lnSpc>
                <a:spcPct val="120000"/>
              </a:lnSpc>
            </a:pPr>
            <a:r>
              <a:rPr lang="zh-CN" altLang="en-US" spc="3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上海交通大学、北京大学、浙江大学、清华大学</a:t>
            </a:r>
            <a:endParaRPr lang="zh-CN" altLang="en-US" spc="3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9" name="文本框 18"/>
          <p:cNvSpPr txBox="1"/>
          <p:nvPr/>
        </p:nvSpPr>
        <p:spPr>
          <a:xfrm rot="1849986">
            <a:off x="8195789" y="49084"/>
            <a:ext cx="4944370" cy="2163608"/>
          </a:xfrm>
          <a:prstGeom prst="rect">
            <a:avLst/>
          </a:prstGeom>
          <a:noFill/>
        </p:spPr>
        <p:txBody>
          <a:bodyPr wrap="square" rtlCol="0">
            <a:noAutofit/>
            <a:scene3d>
              <a:camera prst="isometricTopUp">
                <a:rot lat="19176265" lon="2388000" rev="19890000"/>
              </a:camera>
              <a:lightRig rig="threePt" dir="t"/>
            </a:scene3d>
          </a:bodyPr>
          <a:lstStyle/>
          <a:p>
            <a:pPr algn="ctr"/>
            <a:r>
              <a:rPr lang="en-US" altLang="zh-CN" sz="19900" b="1" dirty="0">
                <a:gradFill>
                  <a:gsLst>
                    <a:gs pos="30000">
                      <a:srgbClr val="007684"/>
                    </a:gs>
                    <a:gs pos="83000">
                      <a:srgbClr val="016773"/>
                    </a:gs>
                  </a:gsLst>
                  <a:lin ang="5400000" scaled="0"/>
                </a:gradFill>
                <a:latin typeface="Bauhaus 93" panose="04030905020B02020C02" pitchFamily="82" charset="0"/>
                <a:ea typeface="Segoe UI Black" panose="020B0A02040204020203" pitchFamily="34" charset="0"/>
              </a:rPr>
              <a:t>101</a:t>
            </a:r>
            <a:endParaRPr lang="zh-CN" altLang="en-US" sz="19900" b="1" dirty="0">
              <a:gradFill>
                <a:gsLst>
                  <a:gs pos="30000">
                    <a:srgbClr val="007684"/>
                  </a:gs>
                  <a:gs pos="83000">
                    <a:srgbClr val="016773"/>
                  </a:gs>
                </a:gsLst>
                <a:lin ang="5400000" scaled="0"/>
              </a:gradFill>
              <a:latin typeface="Bauhaus 93" panose="04030905020B02020C02" pitchFamily="82"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2.2</a:t>
            </a:r>
            <a:r>
              <a:rPr lang="en-US" altLang="zh-CN">
                <a:sym typeface="+mn-ea"/>
              </a:rPr>
              <a:t>.2</a:t>
            </a:r>
            <a:r>
              <a:rPr lang="zh-CN" altLang="en-US">
                <a:sym typeface="+mn-ea"/>
              </a:rPr>
              <a:t> 线性表的</a:t>
            </a:r>
            <a:r>
              <a:rPr lang="zh-CN" altLang="en-US">
                <a:sym typeface="+mn-ea"/>
              </a:rPr>
              <a:t>结构</a:t>
            </a:r>
            <a:endParaRPr lang="zh-CN" altLang="en-US">
              <a:sym typeface="+mn-ea"/>
            </a:endParaRPr>
          </a:p>
        </p:txBody>
      </p:sp>
      <p:sp>
        <p:nvSpPr>
          <p:cNvPr id="3" name="副标题 2"/>
          <p:cNvSpPr>
            <a:spLocks noGrp="1"/>
          </p:cNvSpPr>
          <p:nvPr>
            <p:ph type="subTitle" idx="1"/>
          </p:nvPr>
        </p:nvSpPr>
        <p:spPr/>
        <p:txBody>
          <a:bodyPr/>
          <a:p>
            <a:endParaRPr lang="zh-CN" altLang="en-US"/>
          </a:p>
        </p:txBody>
      </p:sp>
      <p:sp>
        <p:nvSpPr>
          <p:cNvPr id="4" name="文本占位符 3"/>
          <p:cNvSpPr>
            <a:spLocks noGrp="1"/>
          </p:cNvSpPr>
          <p:nvPr>
            <p:ph type="body" idx="10"/>
          </p:nvPr>
        </p:nvSpPr>
        <p:spPr/>
        <p:txBody>
          <a:bodyPr/>
          <a:p>
            <a:endParaRPr lang="zh-CN" altLang="en-US"/>
          </a:p>
        </p:txBody>
      </p:sp>
      <p:sp>
        <p:nvSpPr>
          <p:cNvPr id="5" name="内容占位符 4"/>
          <p:cNvSpPr>
            <a:spLocks noGrp="1"/>
          </p:cNvSpPr>
          <p:nvPr>
            <p:ph idx="11"/>
          </p:nvPr>
        </p:nvSpPr>
        <p:spPr>
          <a:xfrm>
            <a:off x="584200" y="1287145"/>
            <a:ext cx="11055350" cy="1611630"/>
          </a:xfrm>
        </p:spPr>
        <p:txBody>
          <a:bodyPr/>
          <a:p>
            <a:pPr fontAlgn="auto">
              <a:lnSpc>
                <a:spcPct val="120000"/>
              </a:lnSpc>
              <a:spcBef>
                <a:spcPts val="0"/>
              </a:spcBef>
            </a:pPr>
            <a:r>
              <a:rPr lang="zh-CN" altLang="en-US" sz="2200" b="1">
                <a:solidFill>
                  <a:schemeClr val="accent1"/>
                </a:solidFill>
                <a:sym typeface="+mn-ea"/>
              </a:rPr>
              <a:t>线性表的逻辑结构</a:t>
            </a:r>
            <a:r>
              <a:rPr lang="zh-CN" altLang="en-US" sz="2200">
                <a:sym typeface="+mn-ea"/>
              </a:rPr>
              <a:t>：数据元素之间线性的序列关系，即数据元素之间的前驱和后继关系。</a:t>
            </a:r>
            <a:endParaRPr lang="zh-CN" altLang="en-US" sz="2200"/>
          </a:p>
          <a:p>
            <a:pPr fontAlgn="auto">
              <a:lnSpc>
                <a:spcPct val="120000"/>
              </a:lnSpc>
              <a:spcBef>
                <a:spcPts val="0"/>
              </a:spcBef>
            </a:pPr>
            <a:r>
              <a:rPr lang="zh-CN" altLang="en-US" sz="2200" b="1">
                <a:solidFill>
                  <a:schemeClr val="accent1"/>
                </a:solidFill>
                <a:sym typeface="+mn-ea"/>
              </a:rPr>
              <a:t>线性表的物理结构</a:t>
            </a:r>
            <a:r>
              <a:rPr lang="zh-CN" altLang="en-US" sz="2200">
                <a:sym typeface="+mn-ea"/>
              </a:rPr>
              <a:t>：线性表在计算机中的存储方式，又称为存储结构，即从程序实现的角度将逻辑结构映射到计算机存储单元中。</a:t>
            </a:r>
            <a:endParaRPr lang="zh-CN" altLang="en-US" sz="2200"/>
          </a:p>
          <a:p>
            <a:endParaRPr lang="zh-CN" altLang="en-US" sz="2200"/>
          </a:p>
        </p:txBody>
      </p:sp>
      <p:sp>
        <p:nvSpPr>
          <p:cNvPr id="7" name="内容占位符 4"/>
          <p:cNvSpPr>
            <a:spLocks noGrp="1"/>
          </p:cNvSpPr>
          <p:nvPr>
            <p:custDataLst>
              <p:tags r:id="rId1"/>
            </p:custDataLst>
          </p:nvPr>
        </p:nvSpPr>
        <p:spPr>
          <a:xfrm>
            <a:off x="584200" y="2898775"/>
            <a:ext cx="11055350" cy="270954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Tx/>
              <a:buNone/>
              <a:defRPr sz="2000" kern="1200">
                <a:solidFill>
                  <a:schemeClr val="tx1"/>
                </a:solidFill>
                <a:latin typeface="微软雅黑" panose="020B0503020204020204" pitchFamily="34" charset="-122"/>
                <a:ea typeface="微软雅黑" panose="020B0503020204020204" pitchFamily="34" charset="-122"/>
                <a:cs typeface="+mn-cs"/>
              </a:defRPr>
            </a:lvl1pPr>
            <a:lvl2pPr marL="457200" indent="0" algn="l" defTabSz="914400" rtl="0" eaLnBrk="1" latinLnBrk="0" hangingPunct="1">
              <a:lnSpc>
                <a:spcPct val="90000"/>
              </a:lnSpc>
              <a:spcBef>
                <a:spcPts val="500"/>
              </a:spcBef>
              <a:buFontTx/>
              <a:buNone/>
              <a:defRPr sz="2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sz="24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sz="2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9pPr>
          </a:lstStyle>
          <a:p>
            <a:pPr fontAlgn="auto">
              <a:lnSpc>
                <a:spcPct val="120000"/>
              </a:lnSpc>
            </a:pPr>
            <a:r>
              <a:rPr lang="zh-CN" altLang="en-US" sz="2200">
                <a:sym typeface="+mn-ea"/>
              </a:rPr>
              <a:t>存储结构主要有两种形式：顺序存储结构和链式存储结构。</a:t>
            </a:r>
            <a:endParaRPr lang="zh-CN" altLang="en-US" sz="2200"/>
          </a:p>
          <a:p>
            <a:pPr marL="342900" indent="-342900" fontAlgn="auto">
              <a:lnSpc>
                <a:spcPct val="120000"/>
              </a:lnSpc>
              <a:buFont typeface="Wingdings" panose="05000000000000000000" charset="0"/>
              <a:buChar char="n"/>
            </a:pPr>
            <a:r>
              <a:rPr lang="zh-CN" altLang="en-US" sz="2200" b="1">
                <a:latin typeface="宋体" panose="02010600030101010101" pitchFamily="2" charset="-122"/>
                <a:ea typeface="宋体" panose="02010600030101010101" pitchFamily="2" charset="-122"/>
                <a:sym typeface="+mn-ea"/>
              </a:rPr>
              <a:t>顺序存储结构</a:t>
            </a:r>
            <a:r>
              <a:rPr lang="zh-CN" altLang="en-US" sz="2200">
                <a:latin typeface="宋体" panose="02010600030101010101" pitchFamily="2" charset="-122"/>
                <a:ea typeface="宋体" panose="02010600030101010101" pitchFamily="2" charset="-122"/>
                <a:sym typeface="+mn-ea"/>
              </a:rPr>
              <a:t>：数据元素被顺序地存储在连续的内存空间中，前驱和后继元素在物理空间上是相邻的。</a:t>
            </a:r>
            <a:endParaRPr lang="zh-CN" altLang="en-US" sz="2200">
              <a:latin typeface="宋体" panose="02010600030101010101" pitchFamily="2" charset="-122"/>
              <a:ea typeface="宋体" panose="02010600030101010101" pitchFamily="2" charset="-122"/>
            </a:endParaRPr>
          </a:p>
          <a:p>
            <a:pPr marL="342900" indent="-342900" fontAlgn="auto">
              <a:lnSpc>
                <a:spcPct val="120000"/>
              </a:lnSpc>
              <a:buFont typeface="Wingdings" panose="05000000000000000000" charset="0"/>
              <a:buChar char="n"/>
            </a:pPr>
            <a:r>
              <a:rPr lang="zh-CN" altLang="en-US" sz="2200" b="1">
                <a:latin typeface="宋体" panose="02010600030101010101" pitchFamily="2" charset="-122"/>
                <a:ea typeface="宋体" panose="02010600030101010101" pitchFamily="2" charset="-122"/>
                <a:sym typeface="+mn-ea"/>
              </a:rPr>
              <a:t>链式存储结构</a:t>
            </a:r>
            <a:r>
              <a:rPr lang="zh-CN" altLang="en-US" sz="2200">
                <a:latin typeface="宋体" panose="02010600030101010101" pitchFamily="2" charset="-122"/>
                <a:ea typeface="宋体" panose="02010600030101010101" pitchFamily="2" charset="-122"/>
                <a:sym typeface="+mn-ea"/>
              </a:rPr>
              <a:t>：可以动态地申请存储数据的结点空间，并使用类似指针这样的手段将结点按顺序前后链接起来</a:t>
            </a:r>
            <a:endParaRPr lang="zh-CN" altLang="en-US" sz="2200">
              <a:latin typeface="宋体" panose="02010600030101010101" pitchFamily="2" charset="-122"/>
              <a:ea typeface="宋体" panose="02010600030101010101" pitchFamily="2" charset="-122"/>
            </a:endParaRPr>
          </a:p>
          <a:p>
            <a:endParaRPr lang="zh-CN" altLang="en-US" sz="2200">
              <a:latin typeface="宋体" panose="02010600030101010101" pitchFamily="2" charset="-122"/>
              <a:ea typeface="宋体" panose="02010600030101010101" pitchFamily="2"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2.3 线性表的顺序存储实现</a:t>
            </a:r>
            <a:endParaRPr lang="zh-CN" altLang="en-US"/>
          </a:p>
        </p:txBody>
      </p:sp>
      <p:sp>
        <p:nvSpPr>
          <p:cNvPr id="3" name="副标题 2"/>
          <p:cNvSpPr>
            <a:spLocks noGrp="1"/>
          </p:cNvSpPr>
          <p:nvPr>
            <p:ph type="subTitle" idx="1"/>
          </p:nvPr>
        </p:nvSpPr>
        <p:spPr/>
        <p:txBody>
          <a:bodyPr/>
          <a:p>
            <a:endParaRPr lang="zh-CN" altLang="en-US"/>
          </a:p>
        </p:txBody>
      </p:sp>
      <p:sp>
        <p:nvSpPr>
          <p:cNvPr id="4" name="文本占位符 3"/>
          <p:cNvSpPr>
            <a:spLocks noGrp="1"/>
          </p:cNvSpPr>
          <p:nvPr>
            <p:ph type="body" idx="10"/>
          </p:nvPr>
        </p:nvSpPr>
        <p:spPr/>
        <p:txBody>
          <a:bodyPr/>
          <a:p>
            <a:endParaRPr lang="zh-CN" altLang="en-US"/>
          </a:p>
        </p:txBody>
      </p:sp>
      <p:sp>
        <p:nvSpPr>
          <p:cNvPr id="5" name="内容占位符 4"/>
          <p:cNvSpPr>
            <a:spLocks noGrp="1"/>
          </p:cNvSpPr>
          <p:nvPr>
            <p:ph idx="11"/>
          </p:nvPr>
        </p:nvSpPr>
        <p:spPr>
          <a:xfrm>
            <a:off x="584200" y="1276350"/>
            <a:ext cx="11055350" cy="978535"/>
          </a:xfrm>
        </p:spPr>
        <p:txBody>
          <a:bodyPr/>
          <a:p>
            <a:r>
              <a:rPr lang="zh-CN" altLang="en-US"/>
              <a:t>例如：</a:t>
            </a:r>
            <a:r>
              <a:rPr lang="zh-CN" altLang="en-US"/>
              <a:t>数组list.data[kMaxSize]</a:t>
            </a:r>
            <a:r>
              <a:rPr lang="en-US" altLang="zh-CN"/>
              <a:t>: </a:t>
            </a:r>
            <a:r>
              <a:rPr lang="zh-CN" altLang="en-US">
                <a:sym typeface="+mn-ea"/>
              </a:rPr>
              <a:t>从list.data[0]开始依次顺序存放，</a:t>
            </a:r>
            <a:r>
              <a:rPr lang="zh-CN" altLang="en-US"/>
              <a:t>kMaxSize代表数组最大</a:t>
            </a:r>
            <a:r>
              <a:rPr lang="zh-CN" altLang="en-US"/>
              <a:t>容量，</a:t>
            </a:r>
            <a:endParaRPr lang="zh-CN" altLang="en-US"/>
          </a:p>
          <a:p>
            <a:r>
              <a:rPr lang="zh-CN" altLang="en-US"/>
              <a:t>list.last记录当前线性表中最后一个元素在数组中的位置，表空时list.last= -1。</a:t>
            </a:r>
            <a:endParaRPr lang="zh-CN" altLang="en-US"/>
          </a:p>
        </p:txBody>
      </p:sp>
      <p:pic>
        <p:nvPicPr>
          <p:cNvPr id="19" name="图片 18"/>
          <p:cNvPicPr>
            <a:picLocks noChangeAspect="1"/>
          </p:cNvPicPr>
          <p:nvPr/>
        </p:nvPicPr>
        <p:blipFill>
          <a:blip r:embed="rId1"/>
          <a:stretch>
            <a:fillRect/>
          </a:stretch>
        </p:blipFill>
        <p:spPr>
          <a:xfrm>
            <a:off x="1556385" y="3037205"/>
            <a:ext cx="8787765" cy="1109345"/>
          </a:xfrm>
          <a:prstGeom prst="rect">
            <a:avLst/>
          </a:prstGeom>
        </p:spPr>
      </p:pic>
      <p:sp>
        <p:nvSpPr>
          <p:cNvPr id="20" name="文本框 19"/>
          <p:cNvSpPr txBox="1"/>
          <p:nvPr/>
        </p:nvSpPr>
        <p:spPr>
          <a:xfrm>
            <a:off x="6882765" y="2455545"/>
            <a:ext cx="915035" cy="368300"/>
          </a:xfrm>
          <a:prstGeom prst="rect">
            <a:avLst/>
          </a:prstGeom>
          <a:noFill/>
        </p:spPr>
        <p:txBody>
          <a:bodyPr wrap="square" rtlCol="0">
            <a:spAutoFit/>
          </a:bodyPr>
          <a:p>
            <a:r>
              <a:rPr lang="en-US" altLang="zh-CN"/>
              <a:t>last</a:t>
            </a:r>
            <a:endParaRPr lang="en-US" altLang="zh-CN"/>
          </a:p>
        </p:txBody>
      </p:sp>
      <p:cxnSp>
        <p:nvCxnSpPr>
          <p:cNvPr id="21" name="直接箭头连接符 20"/>
          <p:cNvCxnSpPr/>
          <p:nvPr/>
        </p:nvCxnSpPr>
        <p:spPr>
          <a:xfrm flipH="1">
            <a:off x="6520815" y="2719070"/>
            <a:ext cx="417195" cy="41656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2.3.1 顺序表的基本操作</a:t>
            </a:r>
            <a:endParaRPr lang="zh-CN" altLang="en-US"/>
          </a:p>
        </p:txBody>
      </p:sp>
      <p:sp>
        <p:nvSpPr>
          <p:cNvPr id="3" name="副标题 2"/>
          <p:cNvSpPr>
            <a:spLocks noGrp="1"/>
          </p:cNvSpPr>
          <p:nvPr>
            <p:ph type="subTitle" idx="1"/>
          </p:nvPr>
        </p:nvSpPr>
        <p:spPr/>
        <p:txBody>
          <a:bodyPr/>
          <a:p>
            <a:endParaRPr lang="zh-CN" altLang="en-US"/>
          </a:p>
        </p:txBody>
      </p:sp>
      <p:sp>
        <p:nvSpPr>
          <p:cNvPr id="4" name="文本占位符 3"/>
          <p:cNvSpPr>
            <a:spLocks noGrp="1"/>
          </p:cNvSpPr>
          <p:nvPr>
            <p:ph type="body" idx="10"/>
          </p:nvPr>
        </p:nvSpPr>
        <p:spPr/>
        <p:txBody>
          <a:bodyPr/>
          <a:p>
            <a:endParaRPr lang="zh-CN" altLang="en-US"/>
          </a:p>
        </p:txBody>
      </p:sp>
      <p:sp>
        <p:nvSpPr>
          <p:cNvPr id="5" name="内容占位符 4"/>
          <p:cNvSpPr>
            <a:spLocks noGrp="1"/>
          </p:cNvSpPr>
          <p:nvPr>
            <p:ph idx="11"/>
          </p:nvPr>
        </p:nvSpPr>
        <p:spPr>
          <a:xfrm>
            <a:off x="584200" y="1276350"/>
            <a:ext cx="11055350" cy="1469390"/>
          </a:xfrm>
        </p:spPr>
        <p:txBody>
          <a:bodyPr/>
          <a:p>
            <a:pPr>
              <a:lnSpc>
                <a:spcPct val="120000"/>
              </a:lnSpc>
              <a:spcBef>
                <a:spcPts val="1000"/>
              </a:spcBef>
              <a:spcAft>
                <a:spcPts val="0"/>
              </a:spcAft>
            </a:pPr>
            <a:r>
              <a:rPr lang="zh-CN" altLang="en-US" b="1"/>
              <a:t>1.初始化</a:t>
            </a:r>
            <a:r>
              <a:rPr lang="en-US" altLang="zh-CN"/>
              <a:t>:  </a:t>
            </a:r>
            <a:r>
              <a:rPr lang="zh-CN" altLang="en-US"/>
              <a:t>顺序表的初始化即构造一个空表</a:t>
            </a:r>
            <a:endParaRPr lang="zh-CN" altLang="en-US"/>
          </a:p>
          <a:p>
            <a:pPr>
              <a:lnSpc>
                <a:spcPct val="120000"/>
              </a:lnSpc>
              <a:spcBef>
                <a:spcPts val="1000"/>
              </a:spcBef>
              <a:spcAft>
                <a:spcPts val="0"/>
              </a:spcAft>
            </a:pPr>
            <a:r>
              <a:rPr lang="en-US" altLang="zh-CN"/>
              <a:t>(1)</a:t>
            </a:r>
            <a:r>
              <a:rPr lang="zh-CN" altLang="en-US"/>
              <a:t>动态分配表结构所需要的存储空间</a:t>
            </a:r>
            <a:endParaRPr lang="zh-CN" altLang="en-US"/>
          </a:p>
          <a:p>
            <a:pPr>
              <a:lnSpc>
                <a:spcPct val="120000"/>
              </a:lnSpc>
              <a:spcBef>
                <a:spcPts val="1000"/>
              </a:spcBef>
              <a:spcAft>
                <a:spcPts val="0"/>
              </a:spcAft>
            </a:pPr>
            <a:r>
              <a:rPr lang="en-US" altLang="zh-CN"/>
              <a:t>(2)</a:t>
            </a:r>
            <a:r>
              <a:rPr lang="zh-CN" altLang="en-US"/>
              <a:t>将表中 list.last 指针置为-1，表示表中没有数据元素。</a:t>
            </a:r>
            <a:endParaRPr lang="zh-CN" altLang="en-US"/>
          </a:p>
          <a:p>
            <a:pPr>
              <a:lnSpc>
                <a:spcPct val="120000"/>
              </a:lnSpc>
              <a:spcBef>
                <a:spcPts val="1000"/>
              </a:spcBef>
              <a:spcAft>
                <a:spcPts val="0"/>
              </a:spcAft>
            </a:pPr>
            <a:endParaRPr lang="zh-CN" altLang="en-US"/>
          </a:p>
          <a:p>
            <a:endParaRPr lang="zh-CN" altLang="en-US"/>
          </a:p>
        </p:txBody>
      </p:sp>
      <p:pic>
        <p:nvPicPr>
          <p:cNvPr id="7" name="图片 6"/>
          <p:cNvPicPr>
            <a:picLocks noChangeAspect="1"/>
          </p:cNvPicPr>
          <p:nvPr>
            <p:custDataLst>
              <p:tags r:id="rId1"/>
            </p:custDataLst>
          </p:nvPr>
        </p:nvPicPr>
        <p:blipFill>
          <a:blip r:embed="rId2"/>
          <a:stretch>
            <a:fillRect/>
          </a:stretch>
        </p:blipFill>
        <p:spPr>
          <a:xfrm>
            <a:off x="1172845" y="3054985"/>
            <a:ext cx="5971540" cy="188976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2.3.1 顺序表的基本操作</a:t>
            </a:r>
            <a:endParaRPr lang="zh-CN" altLang="en-US"/>
          </a:p>
        </p:txBody>
      </p:sp>
      <p:sp>
        <p:nvSpPr>
          <p:cNvPr id="3" name="副标题 2"/>
          <p:cNvSpPr>
            <a:spLocks noGrp="1"/>
          </p:cNvSpPr>
          <p:nvPr>
            <p:ph type="subTitle" idx="1"/>
          </p:nvPr>
        </p:nvSpPr>
        <p:spPr/>
        <p:txBody>
          <a:bodyPr/>
          <a:p>
            <a:endParaRPr lang="zh-CN" altLang="en-US"/>
          </a:p>
        </p:txBody>
      </p:sp>
      <p:sp>
        <p:nvSpPr>
          <p:cNvPr id="4" name="文本占位符 3"/>
          <p:cNvSpPr>
            <a:spLocks noGrp="1"/>
          </p:cNvSpPr>
          <p:nvPr>
            <p:ph type="body" idx="10"/>
          </p:nvPr>
        </p:nvSpPr>
        <p:spPr/>
        <p:txBody>
          <a:bodyPr/>
          <a:p>
            <a:endParaRPr lang="zh-CN" altLang="en-US"/>
          </a:p>
        </p:txBody>
      </p:sp>
      <p:sp>
        <p:nvSpPr>
          <p:cNvPr id="5" name="内容占位符 4"/>
          <p:cNvSpPr>
            <a:spLocks noGrp="1"/>
          </p:cNvSpPr>
          <p:nvPr>
            <p:ph idx="11"/>
          </p:nvPr>
        </p:nvSpPr>
        <p:spPr>
          <a:xfrm>
            <a:off x="584200" y="1083945"/>
            <a:ext cx="11055350" cy="1744345"/>
          </a:xfrm>
        </p:spPr>
        <p:txBody>
          <a:bodyPr>
            <a:normAutofit fontScale="25000"/>
          </a:bodyPr>
          <a:p>
            <a:r>
              <a:rPr lang="zh-CN" altLang="en-US" sz="8800"/>
              <a:t>2.查找</a:t>
            </a:r>
            <a:endParaRPr lang="zh-CN" altLang="en-US" sz="8800"/>
          </a:p>
          <a:p>
            <a:pPr fontAlgn="auto">
              <a:lnSpc>
                <a:spcPct val="120000"/>
              </a:lnSpc>
            </a:pPr>
            <a:r>
              <a:rPr lang="zh-CN" altLang="en-US" sz="8800"/>
              <a:t>查找：在线性表中查找与给定值x相等的数据元素</a:t>
            </a:r>
            <a:endParaRPr lang="zh-CN" altLang="en-US" sz="8800"/>
          </a:p>
          <a:p>
            <a:pPr fontAlgn="auto">
              <a:lnSpc>
                <a:spcPct val="120000"/>
              </a:lnSpc>
            </a:pPr>
            <a:r>
              <a:rPr lang="zh-CN" altLang="en-US" sz="8800"/>
              <a:t>方法：从第一个元素 起依次和x比较，直到找到一个与x相等的数据元素，返回它在顺序表中的存储下标；或者查遍整个表都没有找到与x相等的元素，则返回NIL。</a:t>
            </a:r>
            <a:endParaRPr lang="zh-CN" altLang="en-US" sz="8800"/>
          </a:p>
        </p:txBody>
      </p:sp>
      <p:sp>
        <p:nvSpPr>
          <p:cNvPr id="12" name="文本框 11"/>
          <p:cNvSpPr txBox="1"/>
          <p:nvPr/>
        </p:nvSpPr>
        <p:spPr>
          <a:xfrm>
            <a:off x="8872220" y="4742815"/>
            <a:ext cx="2285365" cy="1106805"/>
          </a:xfrm>
          <a:prstGeom prst="rect">
            <a:avLst/>
          </a:prstGeom>
          <a:noFill/>
        </p:spPr>
        <p:txBody>
          <a:bodyPr wrap="square" rtlCol="0">
            <a:spAutoFit/>
          </a:bodyPr>
          <a:p>
            <a:pPr indent="0">
              <a:buFont typeface="Wingdings" panose="05000000000000000000" charset="0"/>
              <a:buNone/>
            </a:pPr>
            <a:r>
              <a:rPr lang="zh-CN" altLang="en-US" sz="2200"/>
              <a:t>时间复杂性</a:t>
            </a:r>
            <a:r>
              <a:rPr lang="zh-CN" altLang="en-US" sz="2200"/>
              <a:t>：</a:t>
            </a:r>
            <a:endParaRPr lang="zh-CN" altLang="en-US" sz="2200"/>
          </a:p>
          <a:p>
            <a:pPr marL="342900" indent="-342900">
              <a:buFont typeface="Wingdings" panose="05000000000000000000" charset="0"/>
              <a:buChar char="n"/>
            </a:pPr>
            <a:r>
              <a:rPr lang="en-US" altLang="zh-CN" sz="2200"/>
              <a:t>1~</a:t>
            </a:r>
            <a:r>
              <a:rPr lang="zh-CN" altLang="en-US" sz="2200"/>
              <a:t>（</a:t>
            </a:r>
            <a:r>
              <a:rPr lang="en-US" altLang="zh-CN" sz="2200"/>
              <a:t>n+1)/2</a:t>
            </a:r>
            <a:endParaRPr lang="en-US" altLang="zh-CN" sz="2200"/>
          </a:p>
          <a:p>
            <a:pPr marL="342900" indent="-342900">
              <a:buFont typeface="Wingdings" panose="05000000000000000000" charset="0"/>
              <a:buChar char="n"/>
            </a:pPr>
            <a:r>
              <a:rPr lang="zh-CN" altLang="en-US" sz="2200"/>
              <a:t>平均</a:t>
            </a:r>
            <a:r>
              <a:rPr lang="en-US" altLang="zh-CN" sz="2200"/>
              <a:t>O(n)</a:t>
            </a:r>
            <a:endParaRPr lang="zh-CN" altLang="en-US" sz="2200"/>
          </a:p>
        </p:txBody>
      </p:sp>
      <p:pic>
        <p:nvPicPr>
          <p:cNvPr id="6" name="图片 5"/>
          <p:cNvPicPr>
            <a:picLocks noChangeAspect="1"/>
          </p:cNvPicPr>
          <p:nvPr/>
        </p:nvPicPr>
        <p:blipFill>
          <a:blip r:embed="rId1"/>
          <a:stretch>
            <a:fillRect/>
          </a:stretch>
        </p:blipFill>
        <p:spPr>
          <a:xfrm>
            <a:off x="518795" y="2916555"/>
            <a:ext cx="8353425" cy="386461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2.3.1 顺序表的基本操作</a:t>
            </a:r>
            <a:endParaRPr lang="zh-CN" altLang="en-US"/>
          </a:p>
        </p:txBody>
      </p:sp>
      <p:sp>
        <p:nvSpPr>
          <p:cNvPr id="3" name="副标题 2"/>
          <p:cNvSpPr>
            <a:spLocks noGrp="1"/>
          </p:cNvSpPr>
          <p:nvPr>
            <p:ph type="subTitle" idx="1"/>
          </p:nvPr>
        </p:nvSpPr>
        <p:spPr/>
        <p:txBody>
          <a:bodyPr/>
          <a:p>
            <a:endParaRPr lang="zh-CN" altLang="en-US"/>
          </a:p>
        </p:txBody>
      </p:sp>
      <p:sp>
        <p:nvSpPr>
          <p:cNvPr id="4" name="文本占位符 3"/>
          <p:cNvSpPr>
            <a:spLocks noGrp="1"/>
          </p:cNvSpPr>
          <p:nvPr>
            <p:ph type="body" idx="10"/>
          </p:nvPr>
        </p:nvSpPr>
        <p:spPr/>
        <p:txBody>
          <a:bodyPr/>
          <a:p>
            <a:endParaRPr lang="zh-CN" altLang="en-US"/>
          </a:p>
        </p:txBody>
      </p:sp>
      <p:sp>
        <p:nvSpPr>
          <p:cNvPr id="5" name="内容占位符 4"/>
          <p:cNvSpPr>
            <a:spLocks noGrp="1"/>
          </p:cNvSpPr>
          <p:nvPr>
            <p:ph idx="11"/>
          </p:nvPr>
        </p:nvSpPr>
        <p:spPr>
          <a:xfrm>
            <a:off x="502920" y="1083945"/>
            <a:ext cx="5511800" cy="2000885"/>
          </a:xfrm>
        </p:spPr>
        <p:txBody>
          <a:bodyPr>
            <a:normAutofit/>
          </a:bodyPr>
          <a:p>
            <a:r>
              <a:rPr lang="zh-CN" altLang="en-US" sz="2200" b="1"/>
              <a:t>3.插入</a:t>
            </a:r>
            <a:endParaRPr lang="zh-CN" altLang="en-US" sz="2200" b="1"/>
          </a:p>
          <a:p>
            <a:r>
              <a:rPr lang="zh-CN" altLang="en-US" sz="2200"/>
              <a:t>在表的第</a:t>
            </a:r>
            <a:r>
              <a:rPr lang="en-US" altLang="zh-CN" sz="2200"/>
              <a:t>i</a:t>
            </a:r>
            <a:r>
              <a:rPr lang="zh-CN" altLang="en-US" sz="2200"/>
              <a:t>个位序上插入一个值为x的新元素</a:t>
            </a:r>
            <a:endParaRPr lang="zh-CN" altLang="en-US" sz="2200"/>
          </a:p>
          <a:p>
            <a:pPr>
              <a:lnSpc>
                <a:spcPct val="110000"/>
              </a:lnSpc>
              <a:spcBef>
                <a:spcPts val="1000"/>
              </a:spcBef>
              <a:spcAft>
                <a:spcPts val="0"/>
              </a:spcAft>
            </a:pPr>
            <a:r>
              <a:rPr lang="en-US" altLang="zh-CN" sz="2200"/>
              <a:t>   </a:t>
            </a:r>
            <a:r>
              <a:rPr lang="en-US" altLang="zh-CN" sz="2200">
                <a:sym typeface="+mn-ea"/>
              </a:rPr>
              <a:t>  (a</a:t>
            </a:r>
            <a:r>
              <a:rPr lang="en-US" altLang="zh-CN" sz="2200" baseline="-25000">
                <a:sym typeface="+mn-ea"/>
              </a:rPr>
              <a:t>1</a:t>
            </a:r>
            <a:r>
              <a:rPr lang="en-US" altLang="zh-CN" sz="2200">
                <a:sym typeface="+mn-ea"/>
              </a:rPr>
              <a:t>,a</a:t>
            </a:r>
            <a:r>
              <a:rPr lang="en-US" altLang="zh-CN" sz="2200" baseline="-25000">
                <a:sym typeface="+mn-ea"/>
              </a:rPr>
              <a:t>2</a:t>
            </a:r>
            <a:r>
              <a:rPr lang="en-US" altLang="zh-CN" sz="2200">
                <a:sym typeface="+mn-ea"/>
              </a:rPr>
              <a:t>,...,a</a:t>
            </a:r>
            <a:r>
              <a:rPr lang="en-US" altLang="zh-CN" sz="2200" baseline="-25000">
                <a:sym typeface="+mn-ea"/>
              </a:rPr>
              <a:t>i-1</a:t>
            </a:r>
            <a:r>
              <a:rPr lang="en-US" altLang="zh-CN" sz="2200">
                <a:sym typeface="+mn-ea"/>
              </a:rPr>
              <a:t>,a</a:t>
            </a:r>
            <a:r>
              <a:rPr lang="en-US" altLang="zh-CN" sz="2200" baseline="-25000">
                <a:sym typeface="+mn-ea"/>
              </a:rPr>
              <a:t>i</a:t>
            </a:r>
            <a:r>
              <a:rPr lang="en-US" altLang="zh-CN" sz="2200">
                <a:sym typeface="+mn-ea"/>
              </a:rPr>
              <a:t>,a</a:t>
            </a:r>
            <a:r>
              <a:rPr lang="en-US" altLang="zh-CN" sz="2200" baseline="-25000">
                <a:sym typeface="+mn-ea"/>
              </a:rPr>
              <a:t>i+1</a:t>
            </a:r>
            <a:r>
              <a:rPr lang="en-US" altLang="zh-CN" sz="2200">
                <a:sym typeface="+mn-ea"/>
              </a:rPr>
              <a:t>,...,a</a:t>
            </a:r>
            <a:r>
              <a:rPr lang="en-US" altLang="zh-CN" sz="2200" baseline="-25000">
                <a:sym typeface="+mn-ea"/>
              </a:rPr>
              <a:t>n</a:t>
            </a:r>
            <a:r>
              <a:rPr lang="en-US" altLang="zh-CN" sz="2200">
                <a:sym typeface="+mn-ea"/>
              </a:rPr>
              <a:t>)   --&gt;  </a:t>
            </a:r>
            <a:r>
              <a:rPr lang="en-US" altLang="zh-CN" sz="2200">
                <a:sym typeface="+mn-ea"/>
              </a:rPr>
              <a:t>                </a:t>
            </a:r>
            <a:endParaRPr lang="en-US" altLang="zh-CN" sz="2200">
              <a:sym typeface="+mn-ea"/>
            </a:endParaRPr>
          </a:p>
          <a:p>
            <a:pPr>
              <a:lnSpc>
                <a:spcPct val="110000"/>
              </a:lnSpc>
              <a:spcBef>
                <a:spcPts val="1000"/>
              </a:spcBef>
              <a:spcAft>
                <a:spcPts val="0"/>
              </a:spcAft>
            </a:pPr>
            <a:r>
              <a:rPr lang="en-US" altLang="zh-CN" sz="2200">
                <a:sym typeface="+mn-ea"/>
              </a:rPr>
              <a:t>  </a:t>
            </a:r>
            <a:r>
              <a:rPr lang="en-US" altLang="zh-CN" sz="2200">
                <a:sym typeface="+mn-ea"/>
              </a:rPr>
              <a:t>   (a</a:t>
            </a:r>
            <a:r>
              <a:rPr lang="en-US" altLang="zh-CN" sz="2200" baseline="-25000">
                <a:sym typeface="+mn-ea"/>
              </a:rPr>
              <a:t>1</a:t>
            </a:r>
            <a:r>
              <a:rPr lang="en-US" altLang="zh-CN" sz="2200">
                <a:sym typeface="+mn-ea"/>
              </a:rPr>
              <a:t>,a</a:t>
            </a:r>
            <a:r>
              <a:rPr lang="en-US" altLang="zh-CN" sz="2200" baseline="-25000">
                <a:sym typeface="+mn-ea"/>
              </a:rPr>
              <a:t>2</a:t>
            </a:r>
            <a:r>
              <a:rPr lang="en-US" altLang="zh-CN" sz="2200">
                <a:sym typeface="+mn-ea"/>
              </a:rPr>
              <a:t>,...,a</a:t>
            </a:r>
            <a:r>
              <a:rPr lang="en-US" altLang="zh-CN" sz="2200" baseline="-25000">
                <a:sym typeface="+mn-ea"/>
              </a:rPr>
              <a:t>i-1</a:t>
            </a:r>
            <a:r>
              <a:rPr lang="en-US" altLang="zh-CN" sz="2200">
                <a:sym typeface="+mn-ea"/>
              </a:rPr>
              <a:t>,x,a</a:t>
            </a:r>
            <a:r>
              <a:rPr lang="en-US" altLang="zh-CN" sz="2200" baseline="-25000">
                <a:sym typeface="+mn-ea"/>
              </a:rPr>
              <a:t>i</a:t>
            </a:r>
            <a:r>
              <a:rPr lang="en-US" altLang="zh-CN" sz="2200">
                <a:sym typeface="+mn-ea"/>
              </a:rPr>
              <a:t>,a</a:t>
            </a:r>
            <a:r>
              <a:rPr lang="en-US" altLang="zh-CN" sz="2200" baseline="-25000">
                <a:sym typeface="+mn-ea"/>
              </a:rPr>
              <a:t>i+1</a:t>
            </a:r>
            <a:r>
              <a:rPr lang="en-US" altLang="zh-CN" sz="2200">
                <a:sym typeface="+mn-ea"/>
              </a:rPr>
              <a:t>,...,a</a:t>
            </a:r>
            <a:r>
              <a:rPr lang="en-US" altLang="zh-CN" sz="2200" baseline="-25000">
                <a:sym typeface="+mn-ea"/>
              </a:rPr>
              <a:t>n</a:t>
            </a:r>
            <a:r>
              <a:rPr lang="en-US" altLang="zh-CN" sz="2200">
                <a:sym typeface="+mn-ea"/>
              </a:rPr>
              <a:t>) </a:t>
            </a:r>
            <a:endParaRPr lang="zh-CN" altLang="en-US" sz="2200"/>
          </a:p>
          <a:p>
            <a:endParaRPr lang="zh-CN" altLang="en-US" sz="2200"/>
          </a:p>
        </p:txBody>
      </p:sp>
      <p:pic>
        <p:nvPicPr>
          <p:cNvPr id="6" name="图片 5"/>
          <p:cNvPicPr>
            <a:picLocks noChangeAspect="1"/>
          </p:cNvPicPr>
          <p:nvPr/>
        </p:nvPicPr>
        <p:blipFill>
          <a:blip r:embed="rId1"/>
          <a:stretch>
            <a:fillRect/>
          </a:stretch>
        </p:blipFill>
        <p:spPr>
          <a:xfrm>
            <a:off x="6014720" y="1530985"/>
            <a:ext cx="6152515" cy="3787775"/>
          </a:xfrm>
          <a:prstGeom prst="rect">
            <a:avLst/>
          </a:prstGeom>
        </p:spPr>
      </p:pic>
      <p:sp>
        <p:nvSpPr>
          <p:cNvPr id="108" name="文本框 107"/>
          <p:cNvSpPr txBox="1"/>
          <p:nvPr/>
        </p:nvSpPr>
        <p:spPr>
          <a:xfrm>
            <a:off x="654685" y="5610860"/>
            <a:ext cx="3226435" cy="460375"/>
          </a:xfrm>
          <a:prstGeom prst="rect">
            <a:avLst/>
          </a:prstGeom>
          <a:noFill/>
          <a:ln w="9525">
            <a:noFill/>
          </a:ln>
        </p:spPr>
        <p:txBody>
          <a:bodyPr wrap="square">
            <a:spAutoFit/>
          </a:bodyPr>
          <a:p>
            <a:pPr indent="266700"/>
            <a:r>
              <a:rPr lang="zh-CN" sz="2400" b="0">
                <a:ea typeface="宋体" panose="02010600030101010101" pitchFamily="2" charset="-122"/>
              </a:rPr>
              <a:t>时间复杂度为</a:t>
            </a:r>
            <a:r>
              <a:rPr lang="en-US" altLang="zh-CN" sz="2400" b="0">
                <a:ea typeface="宋体" panose="02010600030101010101" pitchFamily="2" charset="-122"/>
              </a:rPr>
              <a:t>O(n</a:t>
            </a:r>
            <a:r>
              <a:rPr lang="zh-CN" altLang="en-US" sz="2400" b="0">
                <a:ea typeface="宋体" panose="02010600030101010101" pitchFamily="2" charset="-122"/>
              </a:rPr>
              <a:t>）</a:t>
            </a:r>
            <a:endParaRPr lang="zh-CN" altLang="en-US" sz="2400" b="0">
              <a:ea typeface="宋体" panose="02010600030101010101" pitchFamily="2" charset="-122"/>
            </a:endParaRPr>
          </a:p>
        </p:txBody>
      </p:sp>
      <p:sp>
        <p:nvSpPr>
          <p:cNvPr id="8" name="内容占位符 4"/>
          <p:cNvSpPr>
            <a:spLocks noGrp="1"/>
          </p:cNvSpPr>
          <p:nvPr>
            <p:custDataLst>
              <p:tags r:id="rId2"/>
            </p:custDataLst>
          </p:nvPr>
        </p:nvSpPr>
        <p:spPr>
          <a:xfrm>
            <a:off x="502920" y="3084830"/>
            <a:ext cx="5511800" cy="2324735"/>
          </a:xfrm>
          <a:prstGeom prst="rect">
            <a:avLst/>
          </a:prstGeom>
        </p:spPr>
        <p:txBody>
          <a:bodyPr vert="horz" lIns="91440" tIns="45720" rIns="91440" bIns="45720" rtlCol="0">
            <a:normAutofit fontScale="90000" lnSpcReduction="10000"/>
          </a:bodyPr>
          <a:lstStyle>
            <a:lvl1pPr marL="0" indent="0" algn="l" defTabSz="914400" rtl="0" eaLnBrk="1" latinLnBrk="0" hangingPunct="1">
              <a:lnSpc>
                <a:spcPct val="90000"/>
              </a:lnSpc>
              <a:spcBef>
                <a:spcPts val="1000"/>
              </a:spcBef>
              <a:buFontTx/>
              <a:buNone/>
              <a:defRPr sz="2000" kern="1200">
                <a:solidFill>
                  <a:schemeClr val="tx1"/>
                </a:solidFill>
                <a:latin typeface="微软雅黑" panose="020B0503020204020204" pitchFamily="34" charset="-122"/>
                <a:ea typeface="微软雅黑" panose="020B0503020204020204" pitchFamily="34" charset="-122"/>
                <a:cs typeface="+mn-cs"/>
              </a:defRPr>
            </a:lvl1pPr>
            <a:lvl2pPr marL="457200" indent="0" algn="l" defTabSz="914400" rtl="0" eaLnBrk="1" latinLnBrk="0" hangingPunct="1">
              <a:lnSpc>
                <a:spcPct val="90000"/>
              </a:lnSpc>
              <a:spcBef>
                <a:spcPts val="500"/>
              </a:spcBef>
              <a:buFontTx/>
              <a:buNone/>
              <a:defRPr sz="2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sz="24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sz="2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9pPr>
          </a:lstStyle>
          <a:p>
            <a:pPr>
              <a:lnSpc>
                <a:spcPct val="110000"/>
              </a:lnSpc>
              <a:spcAft>
                <a:spcPts val="0"/>
              </a:spcAft>
            </a:pPr>
            <a:r>
              <a:rPr lang="zh-CN" altLang="en-US" sz="2200"/>
              <a:t>执行步骤：</a:t>
            </a:r>
            <a:endParaRPr lang="zh-CN" altLang="en-US" sz="2200"/>
          </a:p>
          <a:p>
            <a:pPr>
              <a:lnSpc>
                <a:spcPct val="110000"/>
              </a:lnSpc>
              <a:spcAft>
                <a:spcPts val="0"/>
              </a:spcAft>
            </a:pPr>
            <a:r>
              <a:rPr lang="zh-CN" altLang="en-US" sz="2200"/>
              <a:t>（1）将</a:t>
            </a:r>
            <a:r>
              <a:rPr lang="en-US" altLang="zh-CN" sz="2200"/>
              <a:t>a</a:t>
            </a:r>
            <a:r>
              <a:rPr lang="en-US" altLang="zh-CN" sz="2200" baseline="-25000">
                <a:solidFill>
                  <a:schemeClr val="accent1"/>
                </a:solidFill>
              </a:rPr>
              <a:t>i</a:t>
            </a:r>
            <a:r>
              <a:rPr lang="zh-CN" altLang="en-US" sz="2200"/>
              <a:t>～</a:t>
            </a:r>
            <a:r>
              <a:rPr lang="en-US" altLang="zh-CN" sz="2200"/>
              <a:t>a</a:t>
            </a:r>
            <a:r>
              <a:rPr lang="en-US" altLang="zh-CN" sz="2200" baseline="-25000"/>
              <a:t>n</a:t>
            </a:r>
            <a:r>
              <a:rPr lang="zh-CN" altLang="en-US" sz="2200"/>
              <a:t>顺序向后移动（移动次序从后到</a:t>
            </a:r>
            <a:r>
              <a:rPr lang="zh-CN" altLang="en-US" sz="2200"/>
              <a:t>前），为新元素让出位置；</a:t>
            </a:r>
            <a:endParaRPr lang="zh-CN" altLang="en-US" sz="2200"/>
          </a:p>
          <a:p>
            <a:pPr>
              <a:lnSpc>
                <a:spcPct val="110000"/>
              </a:lnSpc>
              <a:spcAft>
                <a:spcPts val="0"/>
              </a:spcAft>
            </a:pPr>
            <a:r>
              <a:rPr lang="zh-CN" altLang="en-US" sz="2200"/>
              <a:t>（2）将x置入空出的第</a:t>
            </a:r>
            <a:r>
              <a:rPr lang="en-US" altLang="zh-CN" sz="2200"/>
              <a:t>i</a:t>
            </a:r>
            <a:r>
              <a:rPr lang="zh-CN" altLang="en-US" sz="2200"/>
              <a:t>个位序；</a:t>
            </a:r>
            <a:endParaRPr lang="zh-CN" altLang="en-US" sz="2200"/>
          </a:p>
          <a:p>
            <a:pPr>
              <a:lnSpc>
                <a:spcPct val="110000"/>
              </a:lnSpc>
              <a:spcAft>
                <a:spcPts val="0"/>
              </a:spcAft>
            </a:pPr>
            <a:r>
              <a:rPr lang="zh-CN" altLang="en-US" sz="2200"/>
              <a:t>（3）修改 list.last 指针(相当于修改表长)，使之仍指向最后一个元素。</a:t>
            </a:r>
            <a:endParaRPr lang="zh-CN" altLang="en-US" sz="22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 grpId="0"/>
      <p:bldP spid="108"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2.3.1 顺序表的基本操作</a:t>
            </a:r>
            <a:endParaRPr lang="zh-CN" altLang="en-US"/>
          </a:p>
        </p:txBody>
      </p:sp>
      <p:sp>
        <p:nvSpPr>
          <p:cNvPr id="3" name="副标题 2"/>
          <p:cNvSpPr>
            <a:spLocks noGrp="1"/>
          </p:cNvSpPr>
          <p:nvPr>
            <p:ph type="subTitle" idx="1"/>
          </p:nvPr>
        </p:nvSpPr>
        <p:spPr/>
        <p:txBody>
          <a:bodyPr/>
          <a:p>
            <a:endParaRPr lang="zh-CN" altLang="en-US"/>
          </a:p>
        </p:txBody>
      </p:sp>
      <p:sp>
        <p:nvSpPr>
          <p:cNvPr id="4" name="文本占位符 3"/>
          <p:cNvSpPr>
            <a:spLocks noGrp="1"/>
          </p:cNvSpPr>
          <p:nvPr>
            <p:ph type="body" idx="10"/>
          </p:nvPr>
        </p:nvSpPr>
        <p:spPr/>
        <p:txBody>
          <a:bodyPr/>
          <a:p>
            <a:endParaRPr lang="zh-CN" altLang="en-US"/>
          </a:p>
        </p:txBody>
      </p:sp>
      <p:sp>
        <p:nvSpPr>
          <p:cNvPr id="5" name="内容占位符 4"/>
          <p:cNvSpPr>
            <a:spLocks noGrp="1"/>
          </p:cNvSpPr>
          <p:nvPr>
            <p:ph idx="11"/>
          </p:nvPr>
        </p:nvSpPr>
        <p:spPr>
          <a:xfrm>
            <a:off x="584200" y="1276350"/>
            <a:ext cx="4930140" cy="1918970"/>
          </a:xfrm>
        </p:spPr>
        <p:txBody>
          <a:bodyPr>
            <a:normAutofit/>
          </a:bodyPr>
          <a:p>
            <a:r>
              <a:rPr lang="en-US" altLang="zh-CN" sz="2200"/>
              <a:t>4</a:t>
            </a:r>
            <a:r>
              <a:rPr lang="zh-CN" altLang="en-US" sz="2200"/>
              <a:t>.</a:t>
            </a:r>
            <a:r>
              <a:rPr lang="zh-CN" altLang="en-US" sz="2200"/>
              <a:t>删除</a:t>
            </a:r>
            <a:endParaRPr lang="zh-CN" altLang="en-US" sz="2200"/>
          </a:p>
          <a:p>
            <a:r>
              <a:rPr lang="zh-CN" altLang="en-US" sz="2200"/>
              <a:t>将线性表中的第</a:t>
            </a:r>
            <a:r>
              <a:rPr lang="en-US" altLang="zh-CN" sz="2200"/>
              <a:t>i</a:t>
            </a:r>
            <a:r>
              <a:rPr lang="zh-CN" altLang="en-US" sz="2200"/>
              <a:t>个位序上的元素</a:t>
            </a:r>
            <a:r>
              <a:rPr lang="zh-CN" altLang="en-US" sz="2200"/>
              <a:t>删除</a:t>
            </a:r>
            <a:endParaRPr lang="zh-CN" altLang="en-US" sz="2200"/>
          </a:p>
          <a:p>
            <a:pPr>
              <a:lnSpc>
                <a:spcPct val="110000"/>
              </a:lnSpc>
              <a:spcBef>
                <a:spcPts val="1000"/>
              </a:spcBef>
              <a:spcAft>
                <a:spcPts val="0"/>
              </a:spcAft>
            </a:pPr>
            <a:r>
              <a:rPr lang="en-US" altLang="zh-CN" sz="2200"/>
              <a:t>  </a:t>
            </a:r>
            <a:r>
              <a:rPr lang="en-US" altLang="zh-CN" sz="2200">
                <a:sym typeface="+mn-ea"/>
              </a:rPr>
              <a:t>  (a</a:t>
            </a:r>
            <a:r>
              <a:rPr lang="en-US" altLang="zh-CN" sz="2200" baseline="-25000">
                <a:sym typeface="+mn-ea"/>
              </a:rPr>
              <a:t>1</a:t>
            </a:r>
            <a:r>
              <a:rPr lang="en-US" altLang="zh-CN" sz="2200">
                <a:sym typeface="+mn-ea"/>
              </a:rPr>
              <a:t>,a</a:t>
            </a:r>
            <a:r>
              <a:rPr lang="en-US" altLang="zh-CN" sz="2200" baseline="-25000">
                <a:sym typeface="+mn-ea"/>
              </a:rPr>
              <a:t>2</a:t>
            </a:r>
            <a:r>
              <a:rPr lang="en-US" altLang="zh-CN" sz="2200">
                <a:sym typeface="+mn-ea"/>
              </a:rPr>
              <a:t>,...,a</a:t>
            </a:r>
            <a:r>
              <a:rPr lang="en-US" altLang="zh-CN" sz="2200" baseline="-25000">
                <a:sym typeface="+mn-ea"/>
              </a:rPr>
              <a:t>i-1</a:t>
            </a:r>
            <a:r>
              <a:rPr lang="en-US" altLang="zh-CN" sz="2200">
                <a:sym typeface="+mn-ea"/>
              </a:rPr>
              <a:t>,a</a:t>
            </a:r>
            <a:r>
              <a:rPr lang="en-US" altLang="zh-CN" sz="2200" baseline="-25000">
                <a:sym typeface="+mn-ea"/>
              </a:rPr>
              <a:t>i</a:t>
            </a:r>
            <a:r>
              <a:rPr lang="en-US" altLang="zh-CN" sz="2200">
                <a:sym typeface="+mn-ea"/>
              </a:rPr>
              <a:t>,a</a:t>
            </a:r>
            <a:r>
              <a:rPr lang="en-US" altLang="zh-CN" sz="2200" baseline="-25000">
                <a:sym typeface="+mn-ea"/>
              </a:rPr>
              <a:t>i+1</a:t>
            </a:r>
            <a:r>
              <a:rPr lang="en-US" altLang="zh-CN" sz="2200">
                <a:sym typeface="+mn-ea"/>
              </a:rPr>
              <a:t>,...,a</a:t>
            </a:r>
            <a:r>
              <a:rPr lang="en-US" altLang="zh-CN" sz="2200" baseline="-25000">
                <a:sym typeface="+mn-ea"/>
              </a:rPr>
              <a:t>n</a:t>
            </a:r>
            <a:r>
              <a:rPr lang="en-US" altLang="zh-CN" sz="2200">
                <a:sym typeface="+mn-ea"/>
              </a:rPr>
              <a:t>)   --&gt;  </a:t>
            </a:r>
            <a:r>
              <a:rPr lang="en-US" altLang="zh-CN" sz="2200">
                <a:sym typeface="+mn-ea"/>
              </a:rPr>
              <a:t>                </a:t>
            </a:r>
            <a:endParaRPr lang="en-US" altLang="zh-CN" sz="2200">
              <a:sym typeface="+mn-ea"/>
            </a:endParaRPr>
          </a:p>
          <a:p>
            <a:pPr>
              <a:lnSpc>
                <a:spcPct val="110000"/>
              </a:lnSpc>
              <a:spcBef>
                <a:spcPts val="1000"/>
              </a:spcBef>
              <a:spcAft>
                <a:spcPts val="0"/>
              </a:spcAft>
            </a:pPr>
            <a:r>
              <a:rPr lang="en-US" altLang="zh-CN" sz="2200">
                <a:sym typeface="+mn-ea"/>
              </a:rPr>
              <a:t>    (a</a:t>
            </a:r>
            <a:r>
              <a:rPr lang="en-US" altLang="zh-CN" sz="2200" baseline="-25000">
                <a:sym typeface="+mn-ea"/>
              </a:rPr>
              <a:t>1</a:t>
            </a:r>
            <a:r>
              <a:rPr lang="en-US" altLang="zh-CN" sz="2200">
                <a:sym typeface="+mn-ea"/>
              </a:rPr>
              <a:t>,a</a:t>
            </a:r>
            <a:r>
              <a:rPr lang="en-US" altLang="zh-CN" sz="2200" baseline="-25000">
                <a:sym typeface="+mn-ea"/>
              </a:rPr>
              <a:t>2</a:t>
            </a:r>
            <a:r>
              <a:rPr lang="en-US" altLang="zh-CN" sz="2200">
                <a:sym typeface="+mn-ea"/>
              </a:rPr>
              <a:t>,...,a</a:t>
            </a:r>
            <a:r>
              <a:rPr lang="en-US" altLang="zh-CN" sz="2200" baseline="-25000">
                <a:sym typeface="+mn-ea"/>
              </a:rPr>
              <a:t>i-1</a:t>
            </a:r>
            <a:r>
              <a:rPr lang="en-US" altLang="zh-CN" sz="2200">
                <a:sym typeface="+mn-ea"/>
              </a:rPr>
              <a:t>,a</a:t>
            </a:r>
            <a:r>
              <a:rPr lang="en-US" altLang="zh-CN" sz="2200" baseline="-25000">
                <a:sym typeface="+mn-ea"/>
              </a:rPr>
              <a:t>i+1</a:t>
            </a:r>
            <a:r>
              <a:rPr lang="en-US" altLang="zh-CN" sz="2200">
                <a:sym typeface="+mn-ea"/>
              </a:rPr>
              <a:t>,...,a</a:t>
            </a:r>
            <a:r>
              <a:rPr lang="en-US" altLang="zh-CN" sz="2200" baseline="-25000">
                <a:sym typeface="+mn-ea"/>
              </a:rPr>
              <a:t>n</a:t>
            </a:r>
            <a:r>
              <a:rPr lang="en-US" altLang="zh-CN" sz="2200">
                <a:sym typeface="+mn-ea"/>
              </a:rPr>
              <a:t>) </a:t>
            </a:r>
            <a:endParaRPr lang="zh-CN" altLang="en-US" sz="2200"/>
          </a:p>
          <a:p>
            <a:endParaRPr sz="2200"/>
          </a:p>
        </p:txBody>
      </p:sp>
      <p:sp>
        <p:nvSpPr>
          <p:cNvPr id="108" name="文本框 107"/>
          <p:cNvSpPr txBox="1"/>
          <p:nvPr/>
        </p:nvSpPr>
        <p:spPr>
          <a:xfrm>
            <a:off x="838200" y="5349240"/>
            <a:ext cx="3268345" cy="460375"/>
          </a:xfrm>
          <a:prstGeom prst="rect">
            <a:avLst/>
          </a:prstGeom>
          <a:noFill/>
          <a:ln w="9525">
            <a:noFill/>
          </a:ln>
        </p:spPr>
        <p:txBody>
          <a:bodyPr wrap="square">
            <a:spAutoFit/>
          </a:bodyPr>
          <a:p>
            <a:pPr indent="266700"/>
            <a:r>
              <a:rPr lang="zh-CN" sz="2400" b="0">
                <a:ea typeface="宋体" panose="02010600030101010101" pitchFamily="2" charset="-122"/>
              </a:rPr>
              <a:t>时间复杂度为</a:t>
            </a:r>
            <a:r>
              <a:rPr lang="en-US" altLang="zh-CN" sz="2400" b="0">
                <a:ea typeface="宋体" panose="02010600030101010101" pitchFamily="2" charset="-122"/>
              </a:rPr>
              <a:t>O(n</a:t>
            </a:r>
            <a:r>
              <a:rPr lang="zh-CN" altLang="en-US" sz="2400" b="0">
                <a:ea typeface="宋体" panose="02010600030101010101" pitchFamily="2" charset="-122"/>
              </a:rPr>
              <a:t>）</a:t>
            </a:r>
            <a:endParaRPr lang="zh-CN" altLang="en-US" sz="2400" b="0">
              <a:ea typeface="宋体" panose="02010600030101010101" pitchFamily="2" charset="-122"/>
            </a:endParaRPr>
          </a:p>
        </p:txBody>
      </p:sp>
      <p:pic>
        <p:nvPicPr>
          <p:cNvPr id="7" name="图片 6"/>
          <p:cNvPicPr>
            <a:picLocks noChangeAspect="1"/>
          </p:cNvPicPr>
          <p:nvPr/>
        </p:nvPicPr>
        <p:blipFill>
          <a:blip r:embed="rId1"/>
          <a:stretch>
            <a:fillRect/>
          </a:stretch>
        </p:blipFill>
        <p:spPr>
          <a:xfrm>
            <a:off x="5861050" y="1405255"/>
            <a:ext cx="6009640" cy="4207510"/>
          </a:xfrm>
          <a:prstGeom prst="rect">
            <a:avLst/>
          </a:prstGeom>
        </p:spPr>
      </p:pic>
      <p:sp>
        <p:nvSpPr>
          <p:cNvPr id="6" name="内容占位符 4"/>
          <p:cNvSpPr>
            <a:spLocks noGrp="1"/>
          </p:cNvSpPr>
          <p:nvPr/>
        </p:nvSpPr>
        <p:spPr>
          <a:xfrm>
            <a:off x="574675" y="3429000"/>
            <a:ext cx="5511800" cy="1847850"/>
          </a:xfrm>
          <a:prstGeom prst="rect">
            <a:avLst/>
          </a:prstGeom>
        </p:spPr>
        <p:txBody>
          <a:bodyPr vert="horz" lIns="91440" tIns="45720" rIns="91440" bIns="45720" rtlCol="0">
            <a:normAutofit lnSpcReduction="10000"/>
          </a:bodyPr>
          <a:lstStyle>
            <a:lvl1pPr marL="0" indent="0" algn="l" defTabSz="914400" rtl="0" eaLnBrk="1" latinLnBrk="0" hangingPunct="1">
              <a:lnSpc>
                <a:spcPct val="90000"/>
              </a:lnSpc>
              <a:spcBef>
                <a:spcPts val="1000"/>
              </a:spcBef>
              <a:buFontTx/>
              <a:buNone/>
              <a:defRPr sz="2000" kern="1200">
                <a:solidFill>
                  <a:schemeClr val="tx1"/>
                </a:solidFill>
                <a:latin typeface="微软雅黑" panose="020B0503020204020204" pitchFamily="34" charset="-122"/>
                <a:ea typeface="微软雅黑" panose="020B0503020204020204" pitchFamily="34" charset="-122"/>
                <a:cs typeface="+mn-cs"/>
              </a:defRPr>
            </a:lvl1pPr>
            <a:lvl2pPr marL="457200" indent="0" algn="l" defTabSz="914400" rtl="0" eaLnBrk="1" latinLnBrk="0" hangingPunct="1">
              <a:lnSpc>
                <a:spcPct val="90000"/>
              </a:lnSpc>
              <a:spcBef>
                <a:spcPts val="500"/>
              </a:spcBef>
              <a:buFontTx/>
              <a:buNone/>
              <a:defRPr sz="2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sz="24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sz="2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9pPr>
          </a:lstStyle>
          <a:p>
            <a:pPr marL="342900" indent="-342900">
              <a:buFont typeface="Wingdings" panose="05000000000000000000" charset="0"/>
              <a:buChar char="n"/>
            </a:pPr>
            <a:r>
              <a:rPr lang="zh-CN" altLang="en-US" sz="2200"/>
              <a:t>执行步骤：</a:t>
            </a:r>
            <a:endParaRPr lang="zh-CN" altLang="en-US" sz="2200"/>
          </a:p>
          <a:p>
            <a:pPr>
              <a:lnSpc>
                <a:spcPct val="120000"/>
              </a:lnSpc>
              <a:spcAft>
                <a:spcPts val="0"/>
              </a:spcAft>
            </a:pPr>
            <a:r>
              <a:rPr sz="2200"/>
              <a:t>(1)将～顺序向前移动，元素被覆盖；</a:t>
            </a:r>
            <a:endParaRPr sz="2200"/>
          </a:p>
          <a:p>
            <a:pPr>
              <a:lnSpc>
                <a:spcPct val="120000"/>
              </a:lnSpc>
              <a:spcAft>
                <a:spcPts val="0"/>
              </a:spcAft>
            </a:pPr>
            <a:r>
              <a:rPr sz="2200"/>
              <a:t>(2)修改list.last指针(相当于修改表长)使之仍指向最后一个元素。</a:t>
            </a:r>
            <a:endParaRPr sz="22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108" grpId="0"/>
      <p:bldP spid="108"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2.4 线性表的链接存储实现</a:t>
            </a:r>
            <a:endParaRPr lang="zh-CN" altLang="en-US"/>
          </a:p>
        </p:txBody>
      </p:sp>
      <p:sp>
        <p:nvSpPr>
          <p:cNvPr id="3" name="副标题 2"/>
          <p:cNvSpPr>
            <a:spLocks noGrp="1"/>
          </p:cNvSpPr>
          <p:nvPr>
            <p:ph type="subTitle" idx="1"/>
          </p:nvPr>
        </p:nvSpPr>
        <p:spPr/>
        <p:txBody>
          <a:bodyPr/>
          <a:p>
            <a:endParaRPr lang="zh-CN" altLang="en-US"/>
          </a:p>
        </p:txBody>
      </p:sp>
      <p:sp>
        <p:nvSpPr>
          <p:cNvPr id="4" name="文本占位符 3"/>
          <p:cNvSpPr>
            <a:spLocks noGrp="1"/>
          </p:cNvSpPr>
          <p:nvPr>
            <p:ph type="body" idx="10"/>
          </p:nvPr>
        </p:nvSpPr>
        <p:spPr/>
        <p:txBody>
          <a:bodyPr/>
          <a:p>
            <a:endParaRPr lang="zh-CN" altLang="en-US"/>
          </a:p>
        </p:txBody>
      </p:sp>
      <p:sp>
        <p:nvSpPr>
          <p:cNvPr id="5" name="内容占位符 4"/>
          <p:cNvSpPr>
            <a:spLocks noGrp="1"/>
          </p:cNvSpPr>
          <p:nvPr>
            <p:ph idx="11"/>
          </p:nvPr>
        </p:nvSpPr>
        <p:spPr>
          <a:xfrm>
            <a:off x="584200" y="1276350"/>
            <a:ext cx="10210165" cy="1437005"/>
          </a:xfrm>
        </p:spPr>
        <p:txBody>
          <a:bodyPr/>
          <a:p>
            <a:pPr>
              <a:lnSpc>
                <a:spcPct val="120000"/>
              </a:lnSpc>
              <a:spcBef>
                <a:spcPts val="1000"/>
              </a:spcBef>
              <a:spcAft>
                <a:spcPts val="0"/>
              </a:spcAft>
            </a:pPr>
            <a:r>
              <a:rPr lang="zh-CN" altLang="en-US" sz="2200" b="1"/>
              <a:t>单向链表</a:t>
            </a:r>
            <a:r>
              <a:rPr lang="zh-CN" altLang="en-US" sz="2200"/>
              <a:t>（简称单链表）：每个数据单元由数据域</a:t>
            </a:r>
            <a:r>
              <a:rPr lang="en-US" altLang="zh-CN" sz="2200"/>
              <a:t>data</a:t>
            </a:r>
            <a:r>
              <a:rPr lang="zh-CN" altLang="en-US" sz="2200"/>
              <a:t>和链接域</a:t>
            </a:r>
            <a:r>
              <a:rPr lang="en-US" altLang="zh-CN" sz="2200"/>
              <a:t>next</a:t>
            </a:r>
            <a:r>
              <a:rPr lang="zh-CN" altLang="en-US" sz="2200"/>
              <a:t>两部分组成，</a:t>
            </a:r>
            <a:r>
              <a:rPr lang="en-US" altLang="zh-CN" sz="2200"/>
              <a:t>n</a:t>
            </a:r>
            <a:r>
              <a:rPr lang="zh-CN" altLang="en-US" sz="2200"/>
              <a:t>个数据单元通过链接域</a:t>
            </a:r>
            <a:r>
              <a:rPr lang="en-US" altLang="zh-CN" sz="2200"/>
              <a:t>next</a:t>
            </a:r>
            <a:r>
              <a:rPr lang="zh-CN" altLang="en-US" sz="2200"/>
              <a:t>串联</a:t>
            </a:r>
            <a:r>
              <a:rPr lang="zh-CN" altLang="en-US" sz="2200"/>
              <a:t>起来。</a:t>
            </a:r>
            <a:endParaRPr lang="zh-CN" altLang="en-US" sz="2200"/>
          </a:p>
        </p:txBody>
      </p:sp>
      <p:grpSp>
        <p:nvGrpSpPr>
          <p:cNvPr id="781" name="Group 442"/>
          <p:cNvGrpSpPr/>
          <p:nvPr/>
        </p:nvGrpSpPr>
        <p:grpSpPr>
          <a:xfrm>
            <a:off x="1662867" y="2439670"/>
            <a:ext cx="6729293" cy="614045"/>
            <a:chOff x="1686" y="8689"/>
            <a:chExt cx="7658" cy="554"/>
          </a:xfrm>
        </p:grpSpPr>
        <p:sp>
          <p:nvSpPr>
            <p:cNvPr id="782" name="文本框 610"/>
            <p:cNvSpPr txBox="1">
              <a:spLocks noChangeArrowheads="1"/>
            </p:cNvSpPr>
            <p:nvPr>
              <p:custDataLst>
                <p:tags r:id="rId1"/>
              </p:custDataLst>
            </p:nvPr>
          </p:nvSpPr>
          <p:spPr bwMode="auto">
            <a:xfrm>
              <a:off x="1686" y="8689"/>
              <a:ext cx="1502" cy="468"/>
            </a:xfrm>
            <a:prstGeom prst="rect">
              <a:avLst/>
            </a:prstGeom>
            <a:noFill/>
            <a:ln>
              <a:noFill/>
            </a:ln>
          </p:spPr>
          <p:txBody>
            <a:bodyPr rot="0" vert="horz" wrap="square" lIns="91440" tIns="45720" rIns="91440" bIns="45720" anchor="t" anchorCtr="0" upright="1">
              <a:noAutofit/>
            </a:bodyPr>
            <a:lstStyle/>
            <a:p>
              <a:pPr algn="r"/>
              <a:r>
                <a:rPr lang="en-US" altLang="zh-CN" sz="2400" i="1" kern="0">
                  <a:latin typeface="Times New Roman" panose="02020603050405020304"/>
                  <a:ea typeface="宋体" panose="02010600030101010101" pitchFamily="2" charset="-122"/>
                  <a:cs typeface="Times New Roman" panose="02020603050405020304"/>
                  <a:sym typeface="Times New Roman" panose="02020603050405020304"/>
                </a:rPr>
                <a:t>list.head</a:t>
              </a:r>
              <a:endParaRPr lang="en-US" altLang="zh-CN" sz="2400" i="1" kern="0">
                <a:latin typeface="Times New Roman" panose="02020603050405020304"/>
                <a:ea typeface="宋体" panose="02010600030101010101" pitchFamily="2" charset="-122"/>
                <a:cs typeface="Times New Roman" panose="02020603050405020304"/>
                <a:sym typeface="Times New Roman" panose="02020603050405020304"/>
              </a:endParaRPr>
            </a:p>
          </p:txBody>
        </p:sp>
        <p:sp>
          <p:nvSpPr>
            <p:cNvPr id="783" name="文本框 622"/>
            <p:cNvSpPr txBox="1">
              <a:spLocks noChangeArrowheads="1"/>
            </p:cNvSpPr>
            <p:nvPr>
              <p:custDataLst>
                <p:tags r:id="rId2"/>
              </p:custDataLst>
            </p:nvPr>
          </p:nvSpPr>
          <p:spPr bwMode="auto">
            <a:xfrm>
              <a:off x="3570" y="8775"/>
              <a:ext cx="580" cy="468"/>
            </a:xfrm>
            <a:prstGeom prst="rect">
              <a:avLst/>
            </a:prstGeom>
            <a:noFill/>
            <a:ln w="9525">
              <a:solidFill>
                <a:srgbClr val="000000"/>
              </a:solidFill>
              <a:miter lim="800000"/>
            </a:ln>
          </p:spPr>
          <p:txBody>
            <a:bodyPr rot="0" vert="horz" wrap="square" lIns="91440" tIns="45720" rIns="91440" bIns="45720" anchor="t" anchorCtr="0" upright="1">
              <a:noAutofit/>
            </a:bodyPr>
            <a:lstStyle/>
            <a:p>
              <a:pPr algn="ctr"/>
              <a:r>
                <a:rPr lang="en-US" altLang="zh-CN" sz="2400" i="1" kern="100">
                  <a:latin typeface="Times New Roman" panose="02020603050405020304"/>
                  <a:ea typeface="宋体" panose="02010600030101010101" pitchFamily="2" charset="-122"/>
                  <a:cs typeface="Times New Roman" panose="02020603050405020304"/>
                  <a:sym typeface="Times New Roman" panose="02020603050405020304"/>
                </a:rPr>
                <a:t>a</a:t>
              </a:r>
              <a:r>
                <a:rPr lang="en-US" altLang="zh-CN" sz="2400" kern="100" baseline="-25000">
                  <a:latin typeface="Times New Roman" panose="02020603050405020304"/>
                  <a:ea typeface="宋体" panose="02010600030101010101" pitchFamily="2" charset="-122"/>
                  <a:cs typeface="Times New Roman" panose="02020603050405020304"/>
                  <a:sym typeface="Times New Roman" panose="02020603050405020304"/>
                </a:rPr>
                <a:t>1</a:t>
              </a:r>
              <a:endParaRPr lang="en-US" altLang="zh-CN" sz="2400" kern="100" baseline="-25000">
                <a:latin typeface="Times New Roman" panose="02020603050405020304"/>
                <a:ea typeface="宋体" panose="02010600030101010101" pitchFamily="2" charset="-122"/>
                <a:cs typeface="Times New Roman" panose="02020603050405020304"/>
                <a:sym typeface="Times New Roman" panose="02020603050405020304"/>
              </a:endParaRPr>
            </a:p>
          </p:txBody>
        </p:sp>
        <p:sp>
          <p:nvSpPr>
            <p:cNvPr id="784" name="文本框 623"/>
            <p:cNvSpPr txBox="1">
              <a:spLocks noChangeArrowheads="1"/>
            </p:cNvSpPr>
            <p:nvPr>
              <p:custDataLst>
                <p:tags r:id="rId3"/>
              </p:custDataLst>
            </p:nvPr>
          </p:nvSpPr>
          <p:spPr bwMode="auto">
            <a:xfrm>
              <a:off x="4920" y="8775"/>
              <a:ext cx="580" cy="468"/>
            </a:xfrm>
            <a:prstGeom prst="rect">
              <a:avLst/>
            </a:prstGeom>
            <a:noFill/>
            <a:ln w="9525">
              <a:solidFill>
                <a:srgbClr val="000000"/>
              </a:solidFill>
              <a:miter lim="800000"/>
            </a:ln>
          </p:spPr>
          <p:txBody>
            <a:bodyPr rot="0" vert="horz" wrap="square" lIns="91440" tIns="45720" rIns="91440" bIns="45720" anchor="t" anchorCtr="0" upright="1">
              <a:noAutofit/>
            </a:bodyPr>
            <a:lstStyle/>
            <a:p>
              <a:pPr algn="ctr"/>
              <a:r>
                <a:rPr lang="en-US" altLang="zh-CN" sz="2400" i="1" kern="100">
                  <a:latin typeface="Times New Roman" panose="02020603050405020304"/>
                  <a:ea typeface="宋体" panose="02010600030101010101" pitchFamily="2" charset="-122"/>
                  <a:cs typeface="Times New Roman" panose="02020603050405020304"/>
                  <a:sym typeface="Times New Roman" panose="02020603050405020304"/>
                </a:rPr>
                <a:t>a</a:t>
              </a:r>
              <a:r>
                <a:rPr lang="en-US" altLang="zh-CN" sz="2400" kern="100" baseline="-25000">
                  <a:latin typeface="Times New Roman" panose="02020603050405020304"/>
                  <a:ea typeface="宋体" panose="02010600030101010101" pitchFamily="2" charset="-122"/>
                  <a:cs typeface="Times New Roman" panose="02020603050405020304"/>
                  <a:sym typeface="Times New Roman" panose="02020603050405020304"/>
                </a:rPr>
                <a:t>2</a:t>
              </a:r>
              <a:endParaRPr lang="en-US" altLang="zh-CN" sz="2400" kern="100" baseline="-25000">
                <a:latin typeface="Times New Roman" panose="02020603050405020304"/>
                <a:ea typeface="宋体" panose="02010600030101010101" pitchFamily="2" charset="-122"/>
                <a:cs typeface="Times New Roman" panose="02020603050405020304"/>
                <a:sym typeface="Times New Roman" panose="02020603050405020304"/>
              </a:endParaRPr>
            </a:p>
          </p:txBody>
        </p:sp>
        <p:sp>
          <p:nvSpPr>
            <p:cNvPr id="785" name="文本框 624"/>
            <p:cNvSpPr txBox="1">
              <a:spLocks noChangeArrowheads="1"/>
            </p:cNvSpPr>
            <p:nvPr>
              <p:custDataLst>
                <p:tags r:id="rId4"/>
              </p:custDataLst>
            </p:nvPr>
          </p:nvSpPr>
          <p:spPr bwMode="auto">
            <a:xfrm>
              <a:off x="7805" y="8775"/>
              <a:ext cx="580" cy="468"/>
            </a:xfrm>
            <a:prstGeom prst="rect">
              <a:avLst/>
            </a:prstGeom>
            <a:noFill/>
            <a:ln w="9525">
              <a:solidFill>
                <a:srgbClr val="000000"/>
              </a:solidFill>
              <a:miter lim="800000"/>
            </a:ln>
          </p:spPr>
          <p:txBody>
            <a:bodyPr rot="0" vert="horz" wrap="square" lIns="91440" tIns="45720" rIns="91440" bIns="45720" anchor="t" anchorCtr="0" upright="1">
              <a:noAutofit/>
            </a:bodyPr>
            <a:lstStyle/>
            <a:p>
              <a:pPr algn="ctr"/>
              <a:r>
                <a:rPr lang="en-US" altLang="zh-CN" sz="2400" i="1" kern="100">
                  <a:latin typeface="Times New Roman" panose="02020603050405020304"/>
                  <a:ea typeface="宋体" panose="02010600030101010101" pitchFamily="2" charset="-122"/>
                  <a:cs typeface="Times New Roman" panose="02020603050405020304"/>
                  <a:sym typeface="Times New Roman" panose="02020603050405020304"/>
                </a:rPr>
                <a:t>a</a:t>
              </a:r>
              <a:r>
                <a:rPr lang="en-US" altLang="zh-CN" sz="2400" i="1" kern="100" baseline="-25000">
                  <a:latin typeface="Times New Roman" panose="02020603050405020304"/>
                  <a:ea typeface="宋体" panose="02010600030101010101" pitchFamily="2" charset="-122"/>
                  <a:cs typeface="Times New Roman" panose="02020603050405020304"/>
                  <a:sym typeface="Times New Roman" panose="02020603050405020304"/>
                </a:rPr>
                <a:t>n</a:t>
              </a:r>
              <a:endParaRPr lang="en-US" altLang="zh-CN" sz="2400" i="1" kern="100" baseline="-25000">
                <a:latin typeface="Times New Roman" panose="02020603050405020304"/>
                <a:ea typeface="宋体" panose="02010600030101010101" pitchFamily="2" charset="-122"/>
                <a:cs typeface="Times New Roman" panose="02020603050405020304"/>
                <a:sym typeface="Times New Roman" panose="02020603050405020304"/>
              </a:endParaRPr>
            </a:p>
          </p:txBody>
        </p:sp>
        <p:sp>
          <p:nvSpPr>
            <p:cNvPr id="786" name="矩形 627"/>
            <p:cNvSpPr>
              <a:spLocks noChangeArrowheads="1"/>
            </p:cNvSpPr>
            <p:nvPr>
              <p:custDataLst>
                <p:tags r:id="rId5"/>
              </p:custDataLst>
            </p:nvPr>
          </p:nvSpPr>
          <p:spPr bwMode="auto">
            <a:xfrm>
              <a:off x="4150" y="8775"/>
              <a:ext cx="385" cy="468"/>
            </a:xfrm>
            <a:prstGeom prst="rect">
              <a:avLst/>
            </a:prstGeom>
            <a:solidFill>
              <a:srgbClr val="FFFFFF"/>
            </a:solidFill>
            <a:ln w="9525">
              <a:solidFill>
                <a:srgbClr val="000000"/>
              </a:solidFill>
              <a:miter lim="800000"/>
            </a:ln>
          </p:spPr>
        </p:sp>
        <p:sp>
          <p:nvSpPr>
            <p:cNvPr id="787" name="矩形 628"/>
            <p:cNvSpPr>
              <a:spLocks noChangeArrowheads="1"/>
            </p:cNvSpPr>
            <p:nvPr>
              <p:custDataLst>
                <p:tags r:id="rId6"/>
              </p:custDataLst>
            </p:nvPr>
          </p:nvSpPr>
          <p:spPr bwMode="auto">
            <a:xfrm>
              <a:off x="5497" y="8775"/>
              <a:ext cx="384" cy="468"/>
            </a:xfrm>
            <a:prstGeom prst="rect">
              <a:avLst/>
            </a:prstGeom>
            <a:solidFill>
              <a:srgbClr val="FFFFFF"/>
            </a:solidFill>
            <a:ln w="9525">
              <a:solidFill>
                <a:srgbClr val="000000"/>
              </a:solidFill>
              <a:miter lim="800000"/>
            </a:ln>
          </p:spPr>
        </p:sp>
        <p:sp>
          <p:nvSpPr>
            <p:cNvPr id="788" name="文本框 629"/>
            <p:cNvSpPr txBox="1">
              <a:spLocks noChangeArrowheads="1"/>
            </p:cNvSpPr>
            <p:nvPr>
              <p:custDataLst>
                <p:tags r:id="rId7"/>
              </p:custDataLst>
            </p:nvPr>
          </p:nvSpPr>
          <p:spPr bwMode="auto">
            <a:xfrm>
              <a:off x="8382" y="8775"/>
              <a:ext cx="962" cy="468"/>
            </a:xfrm>
            <a:prstGeom prst="rect">
              <a:avLst/>
            </a:prstGeom>
            <a:noFill/>
            <a:ln w="9525">
              <a:solidFill>
                <a:srgbClr val="000000"/>
              </a:solidFill>
              <a:miter lim="800000"/>
            </a:ln>
          </p:spPr>
          <p:txBody>
            <a:bodyPr rot="0" vert="horz" wrap="square" lIns="91440" tIns="45720" rIns="91440" bIns="45720" anchor="t" anchorCtr="0" upright="1">
              <a:noAutofit/>
            </a:bodyPr>
            <a:lstStyle/>
            <a:p>
              <a:pPr algn="ctr"/>
              <a:r>
                <a:rPr lang="en-US" altLang="zh-CN" sz="2400" kern="100">
                  <a:latin typeface="Times New Roman" panose="02020603050405020304"/>
                  <a:ea typeface="宋体" panose="02010600030101010101" pitchFamily="2" charset="-122"/>
                  <a:cs typeface="Times New Roman" panose="02020603050405020304"/>
                  <a:sym typeface="Times New Roman" panose="02020603050405020304"/>
                </a:rPr>
                <a:t>N</a:t>
              </a:r>
              <a:r>
                <a:rPr lang="en-US" altLang="zh-CN" sz="2400" kern="100">
                  <a:latin typeface="Times New Roman" panose="02020603050405020304"/>
                  <a:ea typeface="宋体" panose="02010600030101010101" pitchFamily="2" charset="-122"/>
                  <a:cs typeface="Times New Roman" panose="02020603050405020304"/>
                  <a:sym typeface="Times New Roman" panose="02020603050405020304"/>
                </a:rPr>
                <a:t>IL</a:t>
              </a:r>
              <a:endParaRPr lang="en-US" altLang="zh-CN" sz="2400" kern="100" baseline="-25000">
                <a:latin typeface="Times New Roman" panose="02020603050405020304"/>
                <a:ea typeface="宋体" panose="02010600030101010101" pitchFamily="2" charset="-122"/>
                <a:cs typeface="Times New Roman" panose="02020603050405020304"/>
                <a:sym typeface="Times New Roman" panose="02020603050405020304"/>
              </a:endParaRPr>
            </a:p>
          </p:txBody>
        </p:sp>
        <p:cxnSp>
          <p:nvCxnSpPr>
            <p:cNvPr id="789" name="直线 632"/>
            <p:cNvCxnSpPr>
              <a:cxnSpLocks noChangeShapeType="1"/>
            </p:cNvCxnSpPr>
            <p:nvPr>
              <p:custDataLst>
                <p:tags r:id="rId8"/>
              </p:custDataLst>
            </p:nvPr>
          </p:nvCxnSpPr>
          <p:spPr bwMode="auto">
            <a:xfrm>
              <a:off x="3188" y="8931"/>
              <a:ext cx="385" cy="0"/>
            </a:xfrm>
            <a:prstGeom prst="line">
              <a:avLst/>
            </a:prstGeom>
            <a:noFill/>
            <a:ln w="9525">
              <a:solidFill>
                <a:srgbClr val="000000"/>
              </a:solidFill>
              <a:round/>
              <a:tailEnd type="triangle" w="med" len="med"/>
            </a:ln>
          </p:spPr>
        </p:cxnSp>
        <p:cxnSp>
          <p:nvCxnSpPr>
            <p:cNvPr id="790" name="直线 635"/>
            <p:cNvCxnSpPr>
              <a:cxnSpLocks noChangeShapeType="1"/>
            </p:cNvCxnSpPr>
            <p:nvPr>
              <p:custDataLst>
                <p:tags r:id="rId9"/>
              </p:custDataLst>
            </p:nvPr>
          </p:nvCxnSpPr>
          <p:spPr bwMode="auto">
            <a:xfrm>
              <a:off x="4342" y="8931"/>
              <a:ext cx="578" cy="0"/>
            </a:xfrm>
            <a:prstGeom prst="line">
              <a:avLst/>
            </a:prstGeom>
            <a:noFill/>
            <a:ln w="9525">
              <a:solidFill>
                <a:srgbClr val="000000"/>
              </a:solidFill>
              <a:round/>
              <a:tailEnd type="triangle" w="med" len="med"/>
            </a:ln>
          </p:spPr>
        </p:cxnSp>
        <p:cxnSp>
          <p:nvCxnSpPr>
            <p:cNvPr id="791" name="直线 636"/>
            <p:cNvCxnSpPr>
              <a:cxnSpLocks noChangeShapeType="1"/>
            </p:cNvCxnSpPr>
            <p:nvPr>
              <p:custDataLst>
                <p:tags r:id="rId10"/>
              </p:custDataLst>
            </p:nvPr>
          </p:nvCxnSpPr>
          <p:spPr bwMode="auto">
            <a:xfrm>
              <a:off x="5689" y="8931"/>
              <a:ext cx="577" cy="0"/>
            </a:xfrm>
            <a:prstGeom prst="line">
              <a:avLst/>
            </a:prstGeom>
            <a:noFill/>
            <a:ln w="9525">
              <a:solidFill>
                <a:srgbClr val="000000"/>
              </a:solidFill>
              <a:round/>
              <a:tailEnd type="triangle" w="med" len="med"/>
            </a:ln>
          </p:spPr>
        </p:cxnSp>
        <p:cxnSp>
          <p:nvCxnSpPr>
            <p:cNvPr id="792" name="直线 637"/>
            <p:cNvCxnSpPr>
              <a:cxnSpLocks noChangeShapeType="1"/>
            </p:cNvCxnSpPr>
            <p:nvPr>
              <p:custDataLst>
                <p:tags r:id="rId11"/>
              </p:custDataLst>
            </p:nvPr>
          </p:nvCxnSpPr>
          <p:spPr bwMode="auto">
            <a:xfrm>
              <a:off x="7228" y="8931"/>
              <a:ext cx="577" cy="0"/>
            </a:xfrm>
            <a:prstGeom prst="line">
              <a:avLst/>
            </a:prstGeom>
            <a:noFill/>
            <a:ln w="9525">
              <a:solidFill>
                <a:srgbClr val="000000"/>
              </a:solidFill>
              <a:round/>
              <a:tailEnd type="triangle" w="med" len="med"/>
            </a:ln>
          </p:spPr>
        </p:cxnSp>
        <p:sp>
          <p:nvSpPr>
            <p:cNvPr id="793" name="文本框 638"/>
            <p:cNvSpPr txBox="1">
              <a:spLocks noChangeArrowheads="1"/>
            </p:cNvSpPr>
            <p:nvPr>
              <p:custDataLst>
                <p:tags r:id="rId12"/>
              </p:custDataLst>
            </p:nvPr>
          </p:nvSpPr>
          <p:spPr bwMode="auto">
            <a:xfrm>
              <a:off x="6266" y="8775"/>
              <a:ext cx="962" cy="468"/>
            </a:xfrm>
            <a:prstGeom prst="rect">
              <a:avLst/>
            </a:prstGeom>
            <a:noFill/>
            <a:ln>
              <a:noFill/>
            </a:ln>
          </p:spPr>
          <p:txBody>
            <a:bodyPr rot="0" vert="horz" wrap="square" lIns="91440" tIns="45720" rIns="91440" bIns="45720" anchor="t" anchorCtr="0" upright="1">
              <a:noAutofit/>
            </a:bodyPr>
            <a:lstStyle/>
            <a:p>
              <a:pPr algn="ctr"/>
              <a:r>
                <a:rPr lang="en-US" altLang="zh-CN" sz="1050" kern="100">
                  <a:latin typeface="Times New Roman" panose="02020603050405020304"/>
                  <a:ea typeface="宋体" panose="02010600030101010101" pitchFamily="2" charset="-122"/>
                  <a:cs typeface="Times New Roman" panose="02020603050405020304"/>
                  <a:sym typeface="Times New Roman" panose="02020603050405020304"/>
                </a:rPr>
                <a:t>……</a:t>
              </a:r>
              <a:endParaRPr lang="en-US" altLang="zh-CN" sz="1050" kern="100" baseline="-25000">
                <a:latin typeface="Times New Roman" panose="02020603050405020304"/>
                <a:ea typeface="宋体" panose="02010600030101010101" pitchFamily="2" charset="-122"/>
                <a:cs typeface="Times New Roman" panose="02020603050405020304"/>
                <a:sym typeface="Times New Roman" panose="02020603050405020304"/>
              </a:endParaRPr>
            </a:p>
          </p:txBody>
        </p:sp>
      </p:grpSp>
      <p:sp>
        <p:nvSpPr>
          <p:cNvPr id="100" name="文本框 99"/>
          <p:cNvSpPr txBox="1"/>
          <p:nvPr/>
        </p:nvSpPr>
        <p:spPr>
          <a:xfrm>
            <a:off x="807720" y="3698875"/>
            <a:ext cx="8744585" cy="1714500"/>
          </a:xfrm>
          <a:prstGeom prst="rect">
            <a:avLst/>
          </a:prstGeom>
          <a:noFill/>
          <a:ln w="9525">
            <a:noFill/>
          </a:ln>
        </p:spPr>
        <p:txBody>
          <a:bodyPr wrap="square">
            <a:spAutoFit/>
          </a:bodyPr>
          <a:p>
            <a:pPr indent="0">
              <a:lnSpc>
                <a:spcPct val="120000"/>
              </a:lnSpc>
              <a:spcBef>
                <a:spcPts val="0"/>
              </a:spcBef>
              <a:spcAft>
                <a:spcPts val="0"/>
              </a:spcAft>
            </a:pPr>
            <a:r>
              <a:rPr lang="zh-CN" sz="2200" b="0">
                <a:ea typeface="宋体" panose="02010600030101010101" pitchFamily="2" charset="-122"/>
              </a:rPr>
              <a:t>链式存储：</a:t>
            </a:r>
            <a:endParaRPr lang="zh-CN" sz="2200" b="0">
              <a:ea typeface="宋体" panose="02010600030101010101" pitchFamily="2" charset="-122"/>
            </a:endParaRPr>
          </a:p>
          <a:p>
            <a:pPr marL="342900" indent="-342900">
              <a:lnSpc>
                <a:spcPct val="120000"/>
              </a:lnSpc>
              <a:spcBef>
                <a:spcPts val="0"/>
              </a:spcBef>
              <a:spcAft>
                <a:spcPts val="0"/>
              </a:spcAft>
              <a:buFont typeface="Wingdings" panose="05000000000000000000" charset="0"/>
              <a:buChar char="n"/>
            </a:pPr>
            <a:r>
              <a:rPr lang="zh-CN" sz="2200" b="0">
                <a:ea typeface="宋体" panose="02010600030101010101" pitchFamily="2" charset="-122"/>
              </a:rPr>
              <a:t>不要求逻辑上相邻的两个数据元素物理上也相邻</a:t>
            </a:r>
            <a:endParaRPr lang="zh-CN" sz="2200" b="0">
              <a:ea typeface="宋体" panose="02010600030101010101" pitchFamily="2" charset="-122"/>
            </a:endParaRPr>
          </a:p>
          <a:p>
            <a:pPr marL="342900" indent="-342900">
              <a:lnSpc>
                <a:spcPct val="120000"/>
              </a:lnSpc>
              <a:spcBef>
                <a:spcPts val="0"/>
              </a:spcBef>
              <a:spcAft>
                <a:spcPts val="0"/>
              </a:spcAft>
              <a:buFont typeface="Wingdings" panose="05000000000000000000" charset="0"/>
              <a:buChar char="n"/>
            </a:pPr>
            <a:r>
              <a:rPr lang="zh-CN" sz="2200" b="0">
                <a:ea typeface="宋体" panose="02010600030101010101" pitchFamily="2" charset="-122"/>
              </a:rPr>
              <a:t>通过</a:t>
            </a:r>
            <a:r>
              <a:rPr lang="en-US" sz="2200" b="0">
                <a:latin typeface="Times New Roman" panose="02020603050405020304" pitchFamily="18" charset="0"/>
                <a:ea typeface="宋体" panose="02010600030101010101" pitchFamily="2" charset="-122"/>
              </a:rPr>
              <a:t>“</a:t>
            </a:r>
            <a:r>
              <a:rPr lang="zh-CN" sz="2200" b="0">
                <a:ea typeface="宋体" panose="02010600030101010101" pitchFamily="2" charset="-122"/>
              </a:rPr>
              <a:t>链</a:t>
            </a:r>
            <a:r>
              <a:rPr lang="en-US" sz="2200" b="0">
                <a:latin typeface="Times New Roman" panose="02020603050405020304" pitchFamily="18" charset="0"/>
                <a:ea typeface="宋体" panose="02010600030101010101" pitchFamily="2" charset="-122"/>
              </a:rPr>
              <a:t>”</a:t>
            </a:r>
            <a:r>
              <a:rPr lang="zh-CN" sz="2200" b="0">
                <a:ea typeface="宋体" panose="02010600030101010101" pitchFamily="2" charset="-122"/>
              </a:rPr>
              <a:t>建立起数据元素之间的逻辑关系</a:t>
            </a:r>
            <a:endParaRPr lang="zh-CN" sz="2200" b="0">
              <a:ea typeface="宋体" panose="02010600030101010101" pitchFamily="2" charset="-122"/>
            </a:endParaRPr>
          </a:p>
          <a:p>
            <a:pPr marL="342900" indent="-342900">
              <a:lnSpc>
                <a:spcPct val="120000"/>
              </a:lnSpc>
              <a:spcBef>
                <a:spcPts val="0"/>
              </a:spcBef>
              <a:spcAft>
                <a:spcPts val="0"/>
              </a:spcAft>
              <a:buFont typeface="Wingdings" panose="05000000000000000000" charset="0"/>
              <a:buChar char="n"/>
            </a:pPr>
            <a:r>
              <a:rPr lang="zh-CN" sz="2200" b="0">
                <a:ea typeface="宋体" panose="02010600030101010101" pitchFamily="2" charset="-122"/>
              </a:rPr>
              <a:t>对线性表的插入、删除不需要移动数据元素，只需要修改</a:t>
            </a:r>
            <a:r>
              <a:rPr lang="en-US" sz="2200" b="0">
                <a:latin typeface="Times New Roman" panose="02020603050405020304" pitchFamily="18" charset="0"/>
                <a:ea typeface="宋体" panose="02010600030101010101" pitchFamily="2" charset="-122"/>
              </a:rPr>
              <a:t>“</a:t>
            </a:r>
            <a:r>
              <a:rPr lang="zh-CN" sz="2200" b="0">
                <a:ea typeface="宋体" panose="02010600030101010101" pitchFamily="2" charset="-122"/>
              </a:rPr>
              <a:t>链</a:t>
            </a:r>
            <a:r>
              <a:rPr lang="en-US" sz="2200" b="0">
                <a:latin typeface="Times New Roman" panose="02020603050405020304" pitchFamily="18" charset="0"/>
                <a:ea typeface="宋体" panose="02010600030101010101" pitchFamily="2" charset="-122"/>
              </a:rPr>
              <a:t>”</a:t>
            </a:r>
            <a:r>
              <a:rPr lang="zh-CN" sz="2200" b="0">
                <a:ea typeface="宋体" panose="02010600030101010101" pitchFamily="2" charset="-122"/>
              </a:rPr>
              <a:t>。</a:t>
            </a:r>
            <a:endParaRPr lang="zh-CN" altLang="en-US" sz="2200" b="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p:bldP spid="100"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2.3.</a:t>
            </a:r>
            <a:r>
              <a:rPr lang="en-US" altLang="zh-CN"/>
              <a:t>2</a:t>
            </a:r>
            <a:r>
              <a:rPr lang="zh-CN" altLang="en-US"/>
              <a:t> 单链表</a:t>
            </a:r>
            <a:r>
              <a:rPr lang="zh-CN" altLang="en-US"/>
              <a:t>的基本操作</a:t>
            </a:r>
            <a:endParaRPr lang="zh-CN" altLang="en-US"/>
          </a:p>
        </p:txBody>
      </p:sp>
      <p:sp>
        <p:nvSpPr>
          <p:cNvPr id="3" name="副标题 2"/>
          <p:cNvSpPr>
            <a:spLocks noGrp="1"/>
          </p:cNvSpPr>
          <p:nvPr>
            <p:ph type="subTitle" idx="1"/>
          </p:nvPr>
        </p:nvSpPr>
        <p:spPr/>
        <p:txBody>
          <a:bodyPr/>
          <a:p>
            <a:endParaRPr lang="zh-CN" altLang="en-US"/>
          </a:p>
        </p:txBody>
      </p:sp>
      <p:sp>
        <p:nvSpPr>
          <p:cNvPr id="4" name="文本占位符 3"/>
          <p:cNvSpPr>
            <a:spLocks noGrp="1"/>
          </p:cNvSpPr>
          <p:nvPr>
            <p:ph type="body" idx="10"/>
          </p:nvPr>
        </p:nvSpPr>
        <p:spPr/>
        <p:txBody>
          <a:bodyPr/>
          <a:p>
            <a:endParaRPr lang="zh-CN" altLang="en-US"/>
          </a:p>
        </p:txBody>
      </p:sp>
      <p:sp>
        <p:nvSpPr>
          <p:cNvPr id="5" name="内容占位符 4"/>
          <p:cNvSpPr>
            <a:spLocks noGrp="1"/>
          </p:cNvSpPr>
          <p:nvPr>
            <p:ph idx="11"/>
          </p:nvPr>
        </p:nvSpPr>
        <p:spPr>
          <a:xfrm>
            <a:off x="584200" y="1064895"/>
            <a:ext cx="10309860" cy="1743710"/>
          </a:xfrm>
        </p:spPr>
        <p:txBody>
          <a:bodyPr>
            <a:normAutofit fontScale="25000"/>
          </a:bodyPr>
          <a:p>
            <a:r>
              <a:rPr lang="zh-CN" altLang="en-US" sz="8800"/>
              <a:t>1.</a:t>
            </a:r>
            <a:r>
              <a:rPr lang="en-US" altLang="zh-CN" sz="8800"/>
              <a:t> </a:t>
            </a:r>
            <a:r>
              <a:rPr lang="zh-CN" altLang="en-US" sz="8800" b="1"/>
              <a:t>求表长</a:t>
            </a:r>
            <a:r>
              <a:rPr lang="en-US" altLang="zh-CN" sz="8800"/>
              <a:t>:  </a:t>
            </a:r>
            <a:r>
              <a:rPr lang="zh-CN" altLang="en-US" sz="8800"/>
              <a:t>求单链表元素个数</a:t>
            </a:r>
            <a:endParaRPr lang="zh-CN" altLang="en-US" sz="8800"/>
          </a:p>
          <a:p>
            <a:r>
              <a:rPr lang="zh-CN" altLang="en-US" sz="8800"/>
              <a:t>（</a:t>
            </a:r>
            <a:r>
              <a:rPr lang="en-US" altLang="zh-CN" sz="8800"/>
              <a:t>1</a:t>
            </a:r>
            <a:r>
              <a:rPr lang="zh-CN" altLang="en-US" sz="8800"/>
              <a:t>）设一个移动指针p和计数器counter，初始化</a:t>
            </a:r>
            <a:endParaRPr lang="zh-CN" altLang="en-US" sz="8800"/>
          </a:p>
          <a:p>
            <a:r>
              <a:rPr lang="zh-CN" altLang="en-US" sz="8800"/>
              <a:t>（</a:t>
            </a:r>
            <a:r>
              <a:rPr lang="en-US" altLang="zh-CN" sz="8800"/>
              <a:t>2</a:t>
            </a:r>
            <a:r>
              <a:rPr lang="zh-CN" altLang="en-US" sz="8800"/>
              <a:t>）p逐步往后移，同时计数器counter加1</a:t>
            </a:r>
            <a:endParaRPr lang="zh-CN" altLang="en-US" sz="8800"/>
          </a:p>
          <a:p>
            <a:r>
              <a:rPr lang="zh-CN" altLang="en-US" sz="8800"/>
              <a:t>（</a:t>
            </a:r>
            <a:r>
              <a:rPr lang="en-US" altLang="zh-CN" sz="8800"/>
              <a:t>3</a:t>
            </a:r>
            <a:r>
              <a:rPr lang="zh-CN" altLang="en-US" sz="8800"/>
              <a:t>）当后面不再有结点时，counter的值就是结点个数，即表长。</a:t>
            </a:r>
            <a:endParaRPr lang="zh-CN" altLang="en-US" sz="8800"/>
          </a:p>
          <a:p>
            <a:endParaRPr lang="zh-CN" altLang="en-US" sz="8800"/>
          </a:p>
          <a:p>
            <a:endParaRPr lang="zh-CN" altLang="en-US"/>
          </a:p>
          <a:p>
            <a:endParaRPr lang="zh-CN" altLang="en-US"/>
          </a:p>
        </p:txBody>
      </p:sp>
      <p:pic>
        <p:nvPicPr>
          <p:cNvPr id="7" name="图片 6"/>
          <p:cNvPicPr>
            <a:picLocks noChangeAspect="1"/>
          </p:cNvPicPr>
          <p:nvPr/>
        </p:nvPicPr>
        <p:blipFill>
          <a:blip r:embed="rId1"/>
          <a:stretch>
            <a:fillRect/>
          </a:stretch>
        </p:blipFill>
        <p:spPr>
          <a:xfrm>
            <a:off x="750570" y="2808605"/>
            <a:ext cx="7312660" cy="3903980"/>
          </a:xfrm>
          <a:prstGeom prst="rect">
            <a:avLst/>
          </a:prstGeom>
        </p:spPr>
      </p:pic>
      <p:sp>
        <p:nvSpPr>
          <p:cNvPr id="8" name="文本框 7"/>
          <p:cNvSpPr txBox="1"/>
          <p:nvPr/>
        </p:nvSpPr>
        <p:spPr>
          <a:xfrm>
            <a:off x="6685915" y="4997450"/>
            <a:ext cx="2791460" cy="460375"/>
          </a:xfrm>
          <a:prstGeom prst="rect">
            <a:avLst/>
          </a:prstGeom>
          <a:noFill/>
        </p:spPr>
        <p:txBody>
          <a:bodyPr wrap="square" rtlCol="0">
            <a:spAutoFit/>
          </a:bodyPr>
          <a:p>
            <a:r>
              <a:rPr lang="zh-CN" altLang="en-US" sz="2400"/>
              <a:t>时间复杂性</a:t>
            </a:r>
            <a:r>
              <a:rPr lang="en-US" altLang="zh-CN" sz="2400"/>
              <a:t>O(n)</a:t>
            </a:r>
            <a:endParaRPr lang="zh-CN" altLang="en-US"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2.3.</a:t>
            </a:r>
            <a:r>
              <a:rPr lang="en-US" altLang="zh-CN">
                <a:sym typeface="+mn-ea"/>
              </a:rPr>
              <a:t>2</a:t>
            </a:r>
            <a:r>
              <a:rPr lang="zh-CN" altLang="en-US">
                <a:sym typeface="+mn-ea"/>
              </a:rPr>
              <a:t> 单链表的基本操作</a:t>
            </a:r>
            <a:endParaRPr lang="zh-CN" altLang="en-US"/>
          </a:p>
        </p:txBody>
      </p:sp>
      <p:sp>
        <p:nvSpPr>
          <p:cNvPr id="3" name="副标题 2"/>
          <p:cNvSpPr>
            <a:spLocks noGrp="1"/>
          </p:cNvSpPr>
          <p:nvPr>
            <p:ph type="subTitle" idx="1"/>
          </p:nvPr>
        </p:nvSpPr>
        <p:spPr/>
        <p:txBody>
          <a:bodyPr/>
          <a:p>
            <a:endParaRPr lang="zh-CN" altLang="en-US"/>
          </a:p>
        </p:txBody>
      </p:sp>
      <p:sp>
        <p:nvSpPr>
          <p:cNvPr id="4" name="文本占位符 3"/>
          <p:cNvSpPr>
            <a:spLocks noGrp="1"/>
          </p:cNvSpPr>
          <p:nvPr>
            <p:ph type="body" idx="10"/>
          </p:nvPr>
        </p:nvSpPr>
        <p:spPr/>
        <p:txBody>
          <a:bodyPr/>
          <a:p>
            <a:endParaRPr lang="zh-CN" altLang="en-US"/>
          </a:p>
        </p:txBody>
      </p:sp>
      <p:sp>
        <p:nvSpPr>
          <p:cNvPr id="5" name="内容占位符 4"/>
          <p:cNvSpPr>
            <a:spLocks noGrp="1"/>
          </p:cNvSpPr>
          <p:nvPr>
            <p:ph idx="11"/>
          </p:nvPr>
        </p:nvSpPr>
        <p:spPr>
          <a:xfrm>
            <a:off x="518795" y="1308100"/>
            <a:ext cx="4702175" cy="3782060"/>
          </a:xfrm>
        </p:spPr>
        <p:txBody>
          <a:bodyPr>
            <a:noAutofit/>
          </a:bodyPr>
          <a:p>
            <a:pPr>
              <a:lnSpc>
                <a:spcPct val="120000"/>
              </a:lnSpc>
              <a:spcBef>
                <a:spcPts val="1000"/>
              </a:spcBef>
              <a:spcAft>
                <a:spcPts val="0"/>
              </a:spcAft>
            </a:pPr>
            <a:r>
              <a:rPr lang="zh-CN" altLang="en-US" sz="2200"/>
              <a:t>2.</a:t>
            </a:r>
            <a:r>
              <a:rPr lang="en-US" altLang="zh-CN" sz="2200"/>
              <a:t> </a:t>
            </a:r>
            <a:r>
              <a:rPr lang="zh-CN" altLang="en-US" sz="2200" b="1"/>
              <a:t>查找</a:t>
            </a:r>
            <a:r>
              <a:rPr lang="zh-CN" altLang="en-US" sz="2200"/>
              <a:t>：分按序号查找Get (list, i)、按值查找Search(list, x)</a:t>
            </a:r>
            <a:endParaRPr lang="zh-CN" altLang="en-US" sz="2200"/>
          </a:p>
          <a:p>
            <a:pPr>
              <a:lnSpc>
                <a:spcPct val="120000"/>
              </a:lnSpc>
              <a:spcBef>
                <a:spcPts val="1000"/>
              </a:spcBef>
              <a:spcAft>
                <a:spcPts val="0"/>
              </a:spcAft>
            </a:pPr>
            <a:r>
              <a:rPr lang="zh-CN" altLang="en-US" sz="2200"/>
              <a:t>（</a:t>
            </a:r>
            <a:r>
              <a:rPr lang="en-US" altLang="zh-CN" sz="2200"/>
              <a:t>1</a:t>
            </a:r>
            <a:r>
              <a:rPr lang="zh-CN" altLang="en-US" sz="2200"/>
              <a:t>）按序号查找</a:t>
            </a:r>
            <a:r>
              <a:rPr lang="zh-CN" altLang="en-US" sz="2200"/>
              <a:t>步骤：</a:t>
            </a:r>
            <a:endParaRPr lang="zh-CN" altLang="en-US" sz="2200"/>
          </a:p>
          <a:p>
            <a:pPr marL="342900" indent="-342900">
              <a:lnSpc>
                <a:spcPct val="120000"/>
              </a:lnSpc>
              <a:spcBef>
                <a:spcPts val="1000"/>
              </a:spcBef>
              <a:spcAft>
                <a:spcPts val="0"/>
              </a:spcAft>
              <a:buFont typeface="Wingdings" panose="05000000000000000000" charset="0"/>
              <a:buChar char="n"/>
            </a:pPr>
            <a:r>
              <a:rPr lang="zh-CN" altLang="en-US" sz="2200"/>
              <a:t>从链表的第一个元素结点起，判断当前结点是否是第i个；</a:t>
            </a:r>
            <a:endParaRPr lang="zh-CN" altLang="en-US" sz="2200"/>
          </a:p>
          <a:p>
            <a:pPr marL="342900" indent="-342900">
              <a:lnSpc>
                <a:spcPct val="120000"/>
              </a:lnSpc>
              <a:spcBef>
                <a:spcPts val="1000"/>
              </a:spcBef>
              <a:spcAft>
                <a:spcPts val="0"/>
              </a:spcAft>
              <a:buFont typeface="Wingdings" panose="05000000000000000000" charset="0"/>
              <a:buChar char="n"/>
            </a:pPr>
            <a:r>
              <a:rPr lang="zh-CN" altLang="en-US" sz="2200"/>
              <a:t>若是，则返回该结点的值，否则继续后一个，直到表结束为止。</a:t>
            </a:r>
            <a:endParaRPr lang="zh-CN" altLang="en-US" sz="2200"/>
          </a:p>
          <a:p>
            <a:pPr marL="342900" indent="-342900">
              <a:lnSpc>
                <a:spcPct val="120000"/>
              </a:lnSpc>
              <a:spcBef>
                <a:spcPts val="1000"/>
              </a:spcBef>
              <a:spcAft>
                <a:spcPts val="0"/>
              </a:spcAft>
              <a:buFont typeface="Wingdings" panose="05000000000000000000" charset="0"/>
              <a:buChar char="n"/>
            </a:pPr>
            <a:r>
              <a:rPr lang="zh-CN" altLang="en-US" sz="2200"/>
              <a:t>如果没有第i个结点则返回错误码(ErrorCode)。</a:t>
            </a:r>
            <a:endParaRPr lang="zh-CN" altLang="en-US" sz="2200"/>
          </a:p>
        </p:txBody>
      </p:sp>
      <p:sp>
        <p:nvSpPr>
          <p:cNvPr id="12" name="文本框 11"/>
          <p:cNvSpPr txBox="1"/>
          <p:nvPr/>
        </p:nvSpPr>
        <p:spPr>
          <a:xfrm>
            <a:off x="838200" y="5799455"/>
            <a:ext cx="2710180" cy="460375"/>
          </a:xfrm>
          <a:prstGeom prst="rect">
            <a:avLst/>
          </a:prstGeom>
          <a:noFill/>
        </p:spPr>
        <p:txBody>
          <a:bodyPr wrap="square" rtlCol="0">
            <a:spAutoFit/>
          </a:bodyPr>
          <a:p>
            <a:r>
              <a:rPr lang="zh-CN" altLang="en-US" sz="2400"/>
              <a:t>时间复杂性：</a:t>
            </a:r>
            <a:r>
              <a:rPr lang="en-US" altLang="zh-CN" sz="2400"/>
              <a:t>O(n)</a:t>
            </a:r>
            <a:endParaRPr lang="zh-CN" altLang="en-US" sz="2400"/>
          </a:p>
        </p:txBody>
      </p:sp>
      <p:pic>
        <p:nvPicPr>
          <p:cNvPr id="6" name="图片 5"/>
          <p:cNvPicPr>
            <a:picLocks noChangeAspect="1"/>
          </p:cNvPicPr>
          <p:nvPr/>
        </p:nvPicPr>
        <p:blipFill>
          <a:blip r:embed="rId1"/>
          <a:stretch>
            <a:fillRect/>
          </a:stretch>
        </p:blipFill>
        <p:spPr>
          <a:xfrm>
            <a:off x="5158105" y="1308100"/>
            <a:ext cx="6798310" cy="499681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图片 5"/>
          <p:cNvPicPr>
            <a:picLocks noChangeAspect="1"/>
          </p:cNvPicPr>
          <p:nvPr/>
        </p:nvPicPr>
        <p:blipFill>
          <a:blip r:embed="rId1"/>
          <a:stretch>
            <a:fillRect/>
          </a:stretch>
        </p:blipFill>
        <p:spPr>
          <a:xfrm>
            <a:off x="470535" y="3244215"/>
            <a:ext cx="10182860" cy="3256280"/>
          </a:xfrm>
          <a:prstGeom prst="rect">
            <a:avLst/>
          </a:prstGeom>
        </p:spPr>
      </p:pic>
      <p:sp>
        <p:nvSpPr>
          <p:cNvPr id="2" name="标题 1"/>
          <p:cNvSpPr>
            <a:spLocks noGrp="1"/>
          </p:cNvSpPr>
          <p:nvPr>
            <p:ph type="title"/>
          </p:nvPr>
        </p:nvSpPr>
        <p:spPr/>
        <p:txBody>
          <a:bodyPr/>
          <a:p>
            <a:r>
              <a:rPr lang="zh-CN" altLang="en-US">
                <a:sym typeface="+mn-ea"/>
              </a:rPr>
              <a:t>2.3.</a:t>
            </a:r>
            <a:r>
              <a:rPr lang="en-US" altLang="zh-CN">
                <a:sym typeface="+mn-ea"/>
              </a:rPr>
              <a:t>2</a:t>
            </a:r>
            <a:r>
              <a:rPr lang="zh-CN" altLang="en-US">
                <a:sym typeface="+mn-ea"/>
              </a:rPr>
              <a:t> 单链表的基本操作</a:t>
            </a:r>
            <a:endParaRPr lang="zh-CN" altLang="en-US"/>
          </a:p>
        </p:txBody>
      </p:sp>
      <p:sp>
        <p:nvSpPr>
          <p:cNvPr id="3" name="副标题 2"/>
          <p:cNvSpPr>
            <a:spLocks noGrp="1"/>
          </p:cNvSpPr>
          <p:nvPr>
            <p:ph type="subTitle" idx="1"/>
          </p:nvPr>
        </p:nvSpPr>
        <p:spPr/>
        <p:txBody>
          <a:bodyPr/>
          <a:p>
            <a:endParaRPr lang="zh-CN" altLang="en-US"/>
          </a:p>
        </p:txBody>
      </p:sp>
      <p:sp>
        <p:nvSpPr>
          <p:cNvPr id="4" name="文本占位符 3"/>
          <p:cNvSpPr>
            <a:spLocks noGrp="1"/>
          </p:cNvSpPr>
          <p:nvPr>
            <p:ph type="body" idx="10"/>
          </p:nvPr>
        </p:nvSpPr>
        <p:spPr/>
        <p:txBody>
          <a:bodyPr/>
          <a:p>
            <a:endParaRPr lang="zh-CN" altLang="en-US"/>
          </a:p>
        </p:txBody>
      </p:sp>
      <p:sp>
        <p:nvSpPr>
          <p:cNvPr id="5" name="内容占位符 4"/>
          <p:cNvSpPr>
            <a:spLocks noGrp="1"/>
          </p:cNvSpPr>
          <p:nvPr>
            <p:ph idx="11"/>
          </p:nvPr>
        </p:nvSpPr>
        <p:spPr>
          <a:xfrm>
            <a:off x="584200" y="1125220"/>
            <a:ext cx="11297285" cy="2206625"/>
          </a:xfrm>
        </p:spPr>
        <p:txBody>
          <a:bodyPr>
            <a:noAutofit/>
          </a:bodyPr>
          <a:p>
            <a:pPr fontAlgn="auto">
              <a:lnSpc>
                <a:spcPct val="120000"/>
              </a:lnSpc>
            </a:pPr>
            <a:r>
              <a:rPr lang="zh-CN" altLang="en-US" sz="2200" b="1"/>
              <a:t>2.查找</a:t>
            </a:r>
            <a:endParaRPr lang="zh-CN" altLang="en-US" sz="2200" b="1"/>
          </a:p>
          <a:p>
            <a:pPr fontAlgn="auto">
              <a:lnSpc>
                <a:spcPct val="120000"/>
              </a:lnSpc>
              <a:spcBef>
                <a:spcPts val="0"/>
              </a:spcBef>
              <a:spcAft>
                <a:spcPts val="0"/>
              </a:spcAft>
            </a:pPr>
            <a:r>
              <a:rPr lang="zh-CN" altLang="en-US" sz="2200"/>
              <a:t>（</a:t>
            </a:r>
            <a:r>
              <a:rPr lang="en-US" altLang="zh-CN" sz="2200"/>
              <a:t>2</a:t>
            </a:r>
            <a:r>
              <a:rPr lang="zh-CN" altLang="en-US" sz="2200"/>
              <a:t>）按值查找</a:t>
            </a:r>
            <a:r>
              <a:rPr lang="zh-CN" altLang="en-US" sz="2200"/>
              <a:t>步骤：</a:t>
            </a:r>
            <a:endParaRPr lang="zh-CN" altLang="en-US" sz="2200"/>
          </a:p>
          <a:p>
            <a:pPr marL="342900" indent="-342900" fontAlgn="auto">
              <a:lnSpc>
                <a:spcPct val="120000"/>
              </a:lnSpc>
              <a:spcBef>
                <a:spcPts val="0"/>
              </a:spcBef>
              <a:spcAft>
                <a:spcPts val="0"/>
              </a:spcAft>
              <a:buFont typeface="Wingdings" panose="05000000000000000000" charset="0"/>
              <a:buChar char="n"/>
            </a:pPr>
            <a:r>
              <a:rPr lang="zh-CN" altLang="en-US" sz="2200"/>
              <a:t>从链表的第一个元素结点起，判断当前结点其值是否等于x；</a:t>
            </a:r>
            <a:endParaRPr lang="zh-CN" altLang="en-US" sz="2200"/>
          </a:p>
          <a:p>
            <a:pPr marL="342900" indent="-342900" fontAlgn="auto">
              <a:lnSpc>
                <a:spcPct val="120000"/>
              </a:lnSpc>
              <a:spcBef>
                <a:spcPts val="0"/>
              </a:spcBef>
              <a:spcAft>
                <a:spcPts val="0"/>
              </a:spcAft>
              <a:buFont typeface="Wingdings" panose="05000000000000000000" charset="0"/>
              <a:buChar char="n"/>
            </a:pPr>
            <a:r>
              <a:rPr lang="zh-CN" altLang="en-US" sz="2200"/>
              <a:t>若是，返回该结点的位置（即指向该结点的指针），否则继续后一个，直到表结束为止。</a:t>
            </a:r>
            <a:endParaRPr lang="zh-CN" altLang="en-US" sz="2200"/>
          </a:p>
          <a:p>
            <a:pPr marL="342900" indent="-342900" fontAlgn="auto">
              <a:lnSpc>
                <a:spcPct val="120000"/>
              </a:lnSpc>
              <a:spcBef>
                <a:spcPts val="0"/>
              </a:spcBef>
              <a:spcAft>
                <a:spcPts val="0"/>
              </a:spcAft>
              <a:buFont typeface="Wingdings" panose="05000000000000000000" charset="0"/>
              <a:buChar char="n"/>
            </a:pPr>
            <a:r>
              <a:rPr lang="zh-CN" altLang="en-US" sz="2200"/>
              <a:t>找不到时返回空（NIL）。</a:t>
            </a:r>
            <a:endParaRPr lang="zh-CN" altLang="en-US" sz="2200"/>
          </a:p>
        </p:txBody>
      </p:sp>
      <p:sp>
        <p:nvSpPr>
          <p:cNvPr id="12" name="文本框 11"/>
          <p:cNvSpPr txBox="1"/>
          <p:nvPr/>
        </p:nvSpPr>
        <p:spPr>
          <a:xfrm>
            <a:off x="7252335" y="5293995"/>
            <a:ext cx="2886710" cy="460375"/>
          </a:xfrm>
          <a:prstGeom prst="rect">
            <a:avLst/>
          </a:prstGeom>
          <a:noFill/>
        </p:spPr>
        <p:txBody>
          <a:bodyPr wrap="square" rtlCol="0">
            <a:spAutoFit/>
          </a:bodyPr>
          <a:p>
            <a:r>
              <a:rPr lang="zh-CN" altLang="en-US" sz="2400" b="1"/>
              <a:t>时间复杂性：</a:t>
            </a:r>
            <a:r>
              <a:rPr lang="en-US" altLang="zh-CN" sz="2400" b="1"/>
              <a:t>O(n)</a:t>
            </a:r>
            <a:endParaRPr lang="zh-CN" altLang="en-US" sz="24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00ABA5"/>
            </a:gs>
            <a:gs pos="67000">
              <a:srgbClr val="007684"/>
            </a:gs>
          </a:gsLst>
          <a:lin ang="3600000" scaled="0"/>
        </a:gradFill>
        <a:effectLst/>
      </p:bgPr>
    </p:bg>
    <p:spTree>
      <p:nvGrpSpPr>
        <p:cNvPr id="1" name=""/>
        <p:cNvGrpSpPr/>
        <p:nvPr/>
      </p:nvGrpSpPr>
      <p:grpSpPr>
        <a:xfrm>
          <a:off x="0" y="0"/>
          <a:ext cx="0" cy="0"/>
          <a:chOff x="0" y="0"/>
          <a:chExt cx="0" cy="0"/>
        </a:xfrm>
      </p:grpSpPr>
      <p:pic>
        <p:nvPicPr>
          <p:cNvPr id="130" name="图片 129"/>
          <p:cNvPicPr>
            <a:picLocks noChangeAspect="1"/>
          </p:cNvPicPr>
          <p:nvPr/>
        </p:nvPicPr>
        <p:blipFill rotWithShape="1">
          <a:blip r:embed="rId1" cstate="print">
            <a:extLst>
              <a:ext uri="{28A0092B-C50C-407E-A947-70E740481C1C}">
                <a14:useLocalDpi xmlns:a14="http://schemas.microsoft.com/office/drawing/2010/main" val="0"/>
              </a:ext>
            </a:extLst>
          </a:blip>
          <a:srcRect l="20226" t="32053" r="20333"/>
          <a:stretch>
            <a:fillRect/>
          </a:stretch>
        </p:blipFill>
        <p:spPr>
          <a:xfrm>
            <a:off x="-38911" y="-77822"/>
            <a:ext cx="7247108" cy="3570513"/>
          </a:xfrm>
          <a:prstGeom prst="rect">
            <a:avLst/>
          </a:prstGeom>
        </p:spPr>
      </p:pic>
      <p:pic>
        <p:nvPicPr>
          <p:cNvPr id="128" name="图片 127"/>
          <p:cNvPicPr>
            <a:picLocks noChangeAspect="1"/>
          </p:cNvPicPr>
          <p:nvPr/>
        </p:nvPicPr>
        <p:blipFill rotWithShape="1">
          <a:blip r:embed="rId2" cstate="print">
            <a:extLst>
              <a:ext uri="{28A0092B-C50C-407E-A947-70E740481C1C}">
                <a14:useLocalDpi xmlns:a14="http://schemas.microsoft.com/office/drawing/2010/main" val="0"/>
              </a:ext>
            </a:extLst>
          </a:blip>
          <a:srcRect t="54756" r="67172"/>
          <a:stretch>
            <a:fillRect/>
          </a:stretch>
        </p:blipFill>
        <p:spPr>
          <a:xfrm>
            <a:off x="8244776" y="-48638"/>
            <a:ext cx="4002347" cy="2377520"/>
          </a:xfrm>
          <a:prstGeom prst="rect">
            <a:avLst/>
          </a:prstGeom>
        </p:spPr>
      </p:pic>
      <p:grpSp>
        <p:nvGrpSpPr>
          <p:cNvPr id="18" name="组合 17"/>
          <p:cNvGrpSpPr/>
          <p:nvPr/>
        </p:nvGrpSpPr>
        <p:grpSpPr>
          <a:xfrm>
            <a:off x="10001700" y="2854959"/>
            <a:ext cx="2268815" cy="2101347"/>
            <a:chOff x="6175344" y="342254"/>
            <a:chExt cx="7803037" cy="7227071"/>
          </a:xfrm>
        </p:grpSpPr>
        <p:sp>
          <p:nvSpPr>
            <p:cNvPr id="19" name="六边形 18"/>
            <p:cNvSpPr/>
            <p:nvPr/>
          </p:nvSpPr>
          <p:spPr>
            <a:xfrm rot="5400000">
              <a:off x="5847446" y="670152"/>
              <a:ext cx="7227071" cy="6571275"/>
            </a:xfrm>
            <a:prstGeom prst="hexagon">
              <a:avLst>
                <a:gd name="adj" fmla="val 30493"/>
                <a:gd name="vf" fmla="val 115470"/>
              </a:avLst>
            </a:prstGeom>
            <a:gradFill>
              <a:gsLst>
                <a:gs pos="56000">
                  <a:srgbClr val="016773"/>
                </a:gs>
                <a:gs pos="84000">
                  <a:srgbClr val="007684"/>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平行四边形 19"/>
            <p:cNvSpPr/>
            <p:nvPr/>
          </p:nvSpPr>
          <p:spPr>
            <a:xfrm rot="19714174">
              <a:off x="8249707" y="3214634"/>
              <a:ext cx="5728674" cy="3087560"/>
            </a:xfrm>
            <a:prstGeom prst="parallelogram">
              <a:avLst>
                <a:gd name="adj" fmla="val 61032"/>
              </a:avLst>
            </a:prstGeom>
            <a:solidFill>
              <a:srgbClr val="00AB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 name="组合 16"/>
          <p:cNvGrpSpPr/>
          <p:nvPr/>
        </p:nvGrpSpPr>
        <p:grpSpPr>
          <a:xfrm>
            <a:off x="9863825" y="4346576"/>
            <a:ext cx="2963878" cy="2745105"/>
            <a:chOff x="6175344" y="342254"/>
            <a:chExt cx="7803037" cy="7227071"/>
          </a:xfrm>
        </p:grpSpPr>
        <p:sp>
          <p:nvSpPr>
            <p:cNvPr id="15" name="六边形 14"/>
            <p:cNvSpPr/>
            <p:nvPr/>
          </p:nvSpPr>
          <p:spPr>
            <a:xfrm rot="5400000">
              <a:off x="5847446" y="670152"/>
              <a:ext cx="7227071" cy="6571275"/>
            </a:xfrm>
            <a:prstGeom prst="hexagon">
              <a:avLst>
                <a:gd name="adj" fmla="val 30493"/>
                <a:gd name="vf" fmla="val 115470"/>
              </a:avLst>
            </a:prstGeom>
            <a:gradFill>
              <a:gsLst>
                <a:gs pos="56000">
                  <a:srgbClr val="016773"/>
                </a:gs>
                <a:gs pos="84000">
                  <a:srgbClr val="007684"/>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平行四边形 15"/>
            <p:cNvSpPr/>
            <p:nvPr/>
          </p:nvSpPr>
          <p:spPr>
            <a:xfrm rot="19714174">
              <a:off x="8249707" y="3214634"/>
              <a:ext cx="5728674" cy="3087560"/>
            </a:xfrm>
            <a:prstGeom prst="parallelogram">
              <a:avLst>
                <a:gd name="adj" fmla="val 61032"/>
              </a:avLst>
            </a:prstGeom>
            <a:solidFill>
              <a:srgbClr val="00AB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矩形 6"/>
          <p:cNvSpPr/>
          <p:nvPr/>
        </p:nvSpPr>
        <p:spPr>
          <a:xfrm>
            <a:off x="4885691" y="3439840"/>
            <a:ext cx="2420620" cy="768350"/>
          </a:xfrm>
          <a:prstGeom prst="rect">
            <a:avLst/>
          </a:prstGeom>
        </p:spPr>
        <p:txBody>
          <a:bodyPr wrap="none">
            <a:spAutoFit/>
          </a:bodyPr>
          <a:lstStyle/>
          <a:p>
            <a:pPr algn="ctr"/>
            <a:r>
              <a:rPr lang="zh-CN" altLang="en-US" sz="4400" b="1" dirty="0">
                <a:solidFill>
                  <a:schemeClr val="bg1"/>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线性</a:t>
            </a:r>
            <a:r>
              <a:rPr lang="zh-CN" altLang="en-US" sz="4400" b="1" dirty="0">
                <a:solidFill>
                  <a:schemeClr val="bg1"/>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结构</a:t>
            </a:r>
            <a:endParaRPr lang="zh-CN" altLang="en-US" sz="4400" b="1" dirty="0">
              <a:solidFill>
                <a:schemeClr val="bg1"/>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endParaRPr>
          </a:p>
        </p:txBody>
      </p:sp>
      <p:sp>
        <p:nvSpPr>
          <p:cNvPr id="8" name="矩形 7"/>
          <p:cNvSpPr/>
          <p:nvPr/>
        </p:nvSpPr>
        <p:spPr>
          <a:xfrm>
            <a:off x="5270501" y="2445722"/>
            <a:ext cx="1651000" cy="645160"/>
          </a:xfrm>
          <a:prstGeom prst="rect">
            <a:avLst/>
          </a:prstGeom>
        </p:spPr>
        <p:txBody>
          <a:bodyPr wrap="none">
            <a:spAutoFit/>
          </a:bodyPr>
          <a:lstStyle/>
          <a:p>
            <a:pPr algn="ctr"/>
            <a:r>
              <a:rPr lang="zh-CN" altLang="en-US" sz="36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第 </a:t>
            </a:r>
            <a:r>
              <a:rPr lang="en-US" altLang="zh-CN" sz="36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2 </a:t>
            </a:r>
            <a:r>
              <a:rPr lang="zh-CN" altLang="en-US" sz="36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章</a:t>
            </a:r>
            <a:endParaRPr lang="zh-CN" altLang="en-US" sz="36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9" name="直接连接符 8"/>
          <p:cNvCxnSpPr/>
          <p:nvPr/>
        </p:nvCxnSpPr>
        <p:spPr>
          <a:xfrm>
            <a:off x="3024554" y="3265946"/>
            <a:ext cx="6116350" cy="0"/>
          </a:xfrm>
          <a:prstGeom prst="line">
            <a:avLst/>
          </a:prstGeom>
          <a:ln w="22225">
            <a:solidFill>
              <a:schemeClr val="bg1"/>
            </a:solidFill>
            <a:headEnd type="diamond"/>
            <a:tailEnd type="diamond"/>
          </a:ln>
        </p:spPr>
        <p:style>
          <a:lnRef idx="1">
            <a:schemeClr val="accent1"/>
          </a:lnRef>
          <a:fillRef idx="0">
            <a:schemeClr val="accent1"/>
          </a:fillRef>
          <a:effectRef idx="0">
            <a:schemeClr val="accent1"/>
          </a:effectRef>
          <a:fontRef idx="minor">
            <a:schemeClr val="tx1"/>
          </a:fontRef>
        </p:style>
      </p:cxnSp>
      <p:grpSp>
        <p:nvGrpSpPr>
          <p:cNvPr id="32" name="组合 31"/>
          <p:cNvGrpSpPr/>
          <p:nvPr/>
        </p:nvGrpSpPr>
        <p:grpSpPr>
          <a:xfrm>
            <a:off x="2221671" y="2179434"/>
            <a:ext cx="7748658" cy="2397279"/>
            <a:chOff x="2221671" y="2179434"/>
            <a:chExt cx="7748658" cy="2397279"/>
          </a:xfrm>
        </p:grpSpPr>
        <p:sp>
          <p:nvSpPr>
            <p:cNvPr id="6" name="标题 9801"/>
            <p:cNvSpPr txBox="1"/>
            <p:nvPr/>
          </p:nvSpPr>
          <p:spPr>
            <a:xfrm rot="16200000">
              <a:off x="8719085" y="3325468"/>
              <a:ext cx="2397277" cy="105210"/>
            </a:xfrm>
            <a:prstGeom prst="parallelogram">
              <a:avLst>
                <a:gd name="adj" fmla="val 98875"/>
              </a:avLst>
            </a:prstGeom>
            <a:gradFill flip="none" rotWithShape="1">
              <a:gsLst>
                <a:gs pos="100000">
                  <a:srgbClr val="016773"/>
                </a:gs>
                <a:gs pos="0">
                  <a:srgbClr val="00ABA5"/>
                </a:gs>
              </a:gsLst>
              <a:lin ang="6000000" scaled="0"/>
              <a:tileRect/>
            </a:gradFill>
            <a:ln w="15875" cap="rnd">
              <a:solidFill>
                <a:schemeClr val="bg1">
                  <a:alpha val="57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endParaRPr lang="zh-CN" altLang="en-US" dirty="0"/>
            </a:p>
          </p:txBody>
        </p:sp>
        <p:sp>
          <p:nvSpPr>
            <p:cNvPr id="10" name="标题 9801"/>
            <p:cNvSpPr txBox="1"/>
            <p:nvPr/>
          </p:nvSpPr>
          <p:spPr>
            <a:xfrm flipH="1">
              <a:off x="2221671" y="4468236"/>
              <a:ext cx="7748657" cy="108477"/>
            </a:xfrm>
            <a:prstGeom prst="parallelogram">
              <a:avLst>
                <a:gd name="adj" fmla="val 102209"/>
              </a:avLst>
            </a:prstGeom>
            <a:gradFill>
              <a:gsLst>
                <a:gs pos="55000">
                  <a:srgbClr val="016773"/>
                </a:gs>
                <a:gs pos="0">
                  <a:srgbClr val="00ABA5"/>
                </a:gs>
                <a:gs pos="100000">
                  <a:srgbClr val="00ABA5"/>
                </a:gs>
              </a:gsLst>
              <a:lin ang="6000000" scaled="0"/>
            </a:gradFill>
            <a:ln w="15875" cap="rnd">
              <a:solidFill>
                <a:schemeClr val="bg1">
                  <a:alpha val="57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endParaRPr lang="zh-CN" altLang="en-US" dirty="0"/>
            </a:p>
          </p:txBody>
        </p:sp>
        <p:cxnSp>
          <p:nvCxnSpPr>
            <p:cNvPr id="11" name="直接连接符 10"/>
            <p:cNvCxnSpPr/>
            <p:nvPr/>
          </p:nvCxnSpPr>
          <p:spPr>
            <a:xfrm flipH="1">
              <a:off x="2221671" y="2179434"/>
              <a:ext cx="7642800" cy="0"/>
            </a:xfrm>
            <a:prstGeom prst="line">
              <a:avLst/>
            </a:prstGeom>
            <a:ln w="15875" cap="rnd">
              <a:solidFill>
                <a:schemeClr val="bg1">
                  <a:alpha val="61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rot="5400000" flipH="1">
              <a:off x="1076871" y="3324234"/>
              <a:ext cx="2289600" cy="0"/>
            </a:xfrm>
            <a:prstGeom prst="line">
              <a:avLst/>
            </a:prstGeom>
            <a:ln w="15875" cap="rnd">
              <a:solidFill>
                <a:schemeClr val="bg1">
                  <a:alpha val="61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a:off x="2222317" y="4468236"/>
              <a:ext cx="7642800" cy="0"/>
            </a:xfrm>
            <a:prstGeom prst="line">
              <a:avLst/>
            </a:prstGeom>
            <a:ln w="15875" cap="rnd">
              <a:gradFill>
                <a:gsLst>
                  <a:gs pos="0">
                    <a:schemeClr val="bg1">
                      <a:alpha val="0"/>
                    </a:schemeClr>
                  </a:gs>
                  <a:gs pos="100000">
                    <a:schemeClr val="bg1"/>
                  </a:gs>
                </a:gsLst>
                <a:lin ang="3600000" scaled="0"/>
              </a:gra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rot="5400000" flipH="1">
              <a:off x="8719671" y="3324234"/>
              <a:ext cx="2289600" cy="0"/>
            </a:xfrm>
            <a:prstGeom prst="line">
              <a:avLst/>
            </a:prstGeom>
            <a:ln w="15875" cap="rnd">
              <a:solidFill>
                <a:schemeClr val="bg1">
                  <a:alpha val="61000"/>
                </a:schemeClr>
              </a:solidFill>
            </a:ln>
          </p:spPr>
          <p:style>
            <a:lnRef idx="1">
              <a:schemeClr val="accent1"/>
            </a:lnRef>
            <a:fillRef idx="0">
              <a:schemeClr val="accent1"/>
            </a:fillRef>
            <a:effectRef idx="0">
              <a:schemeClr val="accent1"/>
            </a:effectRef>
            <a:fontRef idx="minor">
              <a:schemeClr val="tx1"/>
            </a:fontRef>
          </p:style>
        </p:cxnSp>
      </p:grpSp>
      <p:grpSp>
        <p:nvGrpSpPr>
          <p:cNvPr id="21" name="组合 20"/>
          <p:cNvGrpSpPr/>
          <p:nvPr/>
        </p:nvGrpSpPr>
        <p:grpSpPr>
          <a:xfrm>
            <a:off x="8933514" y="5200219"/>
            <a:ext cx="1549536" cy="1435160"/>
            <a:chOff x="6175344" y="342254"/>
            <a:chExt cx="7803037" cy="7227071"/>
          </a:xfrm>
        </p:grpSpPr>
        <p:sp>
          <p:nvSpPr>
            <p:cNvPr id="22" name="六边形 21"/>
            <p:cNvSpPr/>
            <p:nvPr/>
          </p:nvSpPr>
          <p:spPr>
            <a:xfrm rot="5400000">
              <a:off x="5847446" y="670152"/>
              <a:ext cx="7227071" cy="6571275"/>
            </a:xfrm>
            <a:prstGeom prst="hexagon">
              <a:avLst>
                <a:gd name="adj" fmla="val 30493"/>
                <a:gd name="vf" fmla="val 115470"/>
              </a:avLst>
            </a:prstGeom>
            <a:gradFill>
              <a:gsLst>
                <a:gs pos="56000">
                  <a:srgbClr val="016773"/>
                </a:gs>
                <a:gs pos="84000">
                  <a:srgbClr val="007684"/>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平行四边形 22"/>
            <p:cNvSpPr/>
            <p:nvPr/>
          </p:nvSpPr>
          <p:spPr>
            <a:xfrm rot="19714174">
              <a:off x="8249707" y="3214634"/>
              <a:ext cx="5728674" cy="3087560"/>
            </a:xfrm>
            <a:prstGeom prst="parallelogram">
              <a:avLst>
                <a:gd name="adj" fmla="val 61032"/>
              </a:avLst>
            </a:prstGeom>
            <a:solidFill>
              <a:srgbClr val="00AB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 name="组合 23"/>
          <p:cNvGrpSpPr/>
          <p:nvPr/>
        </p:nvGrpSpPr>
        <p:grpSpPr>
          <a:xfrm>
            <a:off x="-875295" y="-875664"/>
            <a:ext cx="2974038" cy="2745105"/>
            <a:chOff x="6175344" y="342254"/>
            <a:chExt cx="7829785" cy="7227071"/>
          </a:xfrm>
        </p:grpSpPr>
        <p:sp>
          <p:nvSpPr>
            <p:cNvPr id="25" name="六边形 24"/>
            <p:cNvSpPr/>
            <p:nvPr/>
          </p:nvSpPr>
          <p:spPr>
            <a:xfrm rot="5400000">
              <a:off x="5847446" y="670152"/>
              <a:ext cx="7227071" cy="6571275"/>
            </a:xfrm>
            <a:prstGeom prst="hexagon">
              <a:avLst>
                <a:gd name="adj" fmla="val 30493"/>
                <a:gd name="vf" fmla="val 115470"/>
              </a:avLst>
            </a:prstGeom>
            <a:gradFill>
              <a:gsLst>
                <a:gs pos="56000">
                  <a:srgbClr val="016773"/>
                </a:gs>
                <a:gs pos="84000">
                  <a:srgbClr val="007684"/>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平行四边形 25"/>
            <p:cNvSpPr/>
            <p:nvPr/>
          </p:nvSpPr>
          <p:spPr>
            <a:xfrm rot="19714174">
              <a:off x="8276456" y="3241383"/>
              <a:ext cx="5728673" cy="3087560"/>
            </a:xfrm>
            <a:prstGeom prst="parallelogram">
              <a:avLst>
                <a:gd name="adj" fmla="val 61032"/>
              </a:avLst>
            </a:prstGeom>
            <a:gradFill>
              <a:gsLst>
                <a:gs pos="0">
                  <a:srgbClr val="00ABA5"/>
                </a:gs>
                <a:gs pos="65000">
                  <a:srgbClr val="0093A2"/>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7" name="组合 26"/>
          <p:cNvGrpSpPr/>
          <p:nvPr/>
        </p:nvGrpSpPr>
        <p:grpSpPr>
          <a:xfrm>
            <a:off x="1259840" y="635784"/>
            <a:ext cx="823697" cy="760292"/>
            <a:chOff x="6175344" y="342254"/>
            <a:chExt cx="7829785" cy="7227071"/>
          </a:xfrm>
        </p:grpSpPr>
        <p:sp>
          <p:nvSpPr>
            <p:cNvPr id="28" name="六边形 27"/>
            <p:cNvSpPr/>
            <p:nvPr/>
          </p:nvSpPr>
          <p:spPr>
            <a:xfrm rot="5400000">
              <a:off x="5847446" y="670152"/>
              <a:ext cx="7227071" cy="6571275"/>
            </a:xfrm>
            <a:prstGeom prst="hexagon">
              <a:avLst>
                <a:gd name="adj" fmla="val 30493"/>
                <a:gd name="vf" fmla="val 115470"/>
              </a:avLst>
            </a:prstGeom>
            <a:gradFill>
              <a:gsLst>
                <a:gs pos="56000">
                  <a:srgbClr val="016773"/>
                </a:gs>
                <a:gs pos="84000">
                  <a:srgbClr val="007684"/>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平行四边形 28"/>
            <p:cNvSpPr/>
            <p:nvPr/>
          </p:nvSpPr>
          <p:spPr>
            <a:xfrm rot="19714174">
              <a:off x="8276456" y="3241383"/>
              <a:ext cx="5728673" cy="3087560"/>
            </a:xfrm>
            <a:prstGeom prst="parallelogram">
              <a:avLst>
                <a:gd name="adj" fmla="val 61032"/>
              </a:avLst>
            </a:prstGeom>
            <a:gradFill>
              <a:gsLst>
                <a:gs pos="0">
                  <a:srgbClr val="00ABA5"/>
                </a:gs>
                <a:gs pos="65000">
                  <a:srgbClr val="0093A2"/>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0" name="文本框 29"/>
          <p:cNvSpPr txBox="1"/>
          <p:nvPr/>
        </p:nvSpPr>
        <p:spPr>
          <a:xfrm>
            <a:off x="4034782" y="4861769"/>
            <a:ext cx="4122438" cy="460375"/>
          </a:xfrm>
          <a:prstGeom prst="rect">
            <a:avLst/>
          </a:prstGeom>
          <a:noFill/>
        </p:spPr>
        <p:txBody>
          <a:bodyPr wrap="square" rtlCol="0">
            <a:spAutoFit/>
          </a:bodyPr>
          <a:lstStyle/>
          <a:p>
            <a:pPr marL="0" lvl="1" algn="ctr">
              <a:lnSpc>
                <a:spcPct val="120000"/>
              </a:lnSpc>
            </a:pPr>
            <a:r>
              <a:rPr lang="zh-CN" altLang="en-US" sz="2000" spc="3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何钦铭</a:t>
            </a:r>
            <a:endParaRPr lang="zh-CN" altLang="en-US" sz="2000" spc="3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1" name="文本框 30"/>
          <p:cNvSpPr txBox="1"/>
          <p:nvPr/>
        </p:nvSpPr>
        <p:spPr>
          <a:xfrm>
            <a:off x="3016738" y="5305446"/>
            <a:ext cx="6158524" cy="423545"/>
          </a:xfrm>
          <a:prstGeom prst="rect">
            <a:avLst/>
          </a:prstGeom>
          <a:noFill/>
        </p:spPr>
        <p:txBody>
          <a:bodyPr wrap="square" rtlCol="0">
            <a:spAutoFit/>
          </a:bodyPr>
          <a:lstStyle/>
          <a:p>
            <a:pPr marL="0" lvl="1" algn="ctr">
              <a:lnSpc>
                <a:spcPct val="120000"/>
              </a:lnSpc>
            </a:pPr>
            <a:r>
              <a:rPr lang="zh-CN" altLang="en-US" spc="3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浙江大学</a:t>
            </a:r>
            <a:endParaRPr lang="zh-CN" altLang="en-US" spc="3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wd">
                                    <p:tmPct val="10000"/>
                                  </p:iterate>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6" presetClass="entr" presetSubtype="37"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arn(outVertical)">
                                      <p:cBhvr>
                                        <p:cTn id="10" dur="500"/>
                                        <p:tgtEl>
                                          <p:spTgt spid="9"/>
                                        </p:tgtEl>
                                      </p:cBhvr>
                                    </p:animEffect>
                                  </p:childTnLst>
                                </p:cTn>
                              </p:par>
                            </p:childTnLst>
                          </p:cTn>
                        </p:par>
                        <p:par>
                          <p:cTn id="11" fill="hold">
                            <p:stCondLst>
                              <p:cond delay="0"/>
                            </p:stCondLst>
                            <p:childTnLst>
                              <p:par>
                                <p:cTn id="12" presetID="10" presetClass="entr" presetSubtype="0" fill="hold" grpId="0" nodeType="afterEffect">
                                  <p:stCondLst>
                                    <p:cond delay="0"/>
                                  </p:stCondLst>
                                  <p:iterate type="wd">
                                    <p:tmPct val="10000"/>
                                  </p:iterate>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childTnLst>
                                </p:cTn>
                              </p:par>
                            </p:childTnLst>
                          </p:cTn>
                        </p:par>
                        <p:par>
                          <p:cTn id="15" fill="hold">
                            <p:stCondLst>
                              <p:cond delay="649"/>
                            </p:stCondLst>
                            <p:childTnLst>
                              <p:par>
                                <p:cTn id="16" presetID="10" presetClass="entr" presetSubtype="0" fill="hold" grpId="0" nodeType="after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fade">
                                      <p:cBhvr>
                                        <p:cTn id="18" dur="500"/>
                                        <p:tgtEl>
                                          <p:spTgt spid="3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1"/>
                                        </p:tgtEl>
                                        <p:attrNameLst>
                                          <p:attrName>style.visibility</p:attrName>
                                        </p:attrNameLst>
                                      </p:cBhvr>
                                      <p:to>
                                        <p:strVal val="visible"/>
                                      </p:to>
                                    </p:set>
                                    <p:animEffect transition="in" filter="fade">
                                      <p:cBhvr>
                                        <p:cTn id="21"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30" grpId="0"/>
      <p:bldP spid="3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2.3.</a:t>
            </a:r>
            <a:r>
              <a:rPr lang="en-US" altLang="zh-CN">
                <a:sym typeface="+mn-ea"/>
              </a:rPr>
              <a:t>2</a:t>
            </a:r>
            <a:r>
              <a:rPr lang="zh-CN" altLang="en-US">
                <a:sym typeface="+mn-ea"/>
              </a:rPr>
              <a:t> 单链表的基本操作</a:t>
            </a:r>
            <a:endParaRPr lang="zh-CN" altLang="en-US"/>
          </a:p>
        </p:txBody>
      </p:sp>
      <p:sp>
        <p:nvSpPr>
          <p:cNvPr id="3" name="副标题 2"/>
          <p:cNvSpPr>
            <a:spLocks noGrp="1"/>
          </p:cNvSpPr>
          <p:nvPr>
            <p:ph type="subTitle" idx="1"/>
          </p:nvPr>
        </p:nvSpPr>
        <p:spPr/>
        <p:txBody>
          <a:bodyPr/>
          <a:p>
            <a:endParaRPr lang="zh-CN" altLang="en-US"/>
          </a:p>
        </p:txBody>
      </p:sp>
      <p:sp>
        <p:nvSpPr>
          <p:cNvPr id="4" name="文本占位符 3"/>
          <p:cNvSpPr>
            <a:spLocks noGrp="1"/>
          </p:cNvSpPr>
          <p:nvPr>
            <p:ph type="body" idx="10"/>
          </p:nvPr>
        </p:nvSpPr>
        <p:spPr/>
        <p:txBody>
          <a:bodyPr/>
          <a:p>
            <a:endParaRPr lang="zh-CN" altLang="en-US"/>
          </a:p>
        </p:txBody>
      </p:sp>
      <p:sp>
        <p:nvSpPr>
          <p:cNvPr id="5" name="内容占位符 4"/>
          <p:cNvSpPr>
            <a:spLocks noGrp="1"/>
          </p:cNvSpPr>
          <p:nvPr>
            <p:ph idx="11"/>
          </p:nvPr>
        </p:nvSpPr>
        <p:spPr>
          <a:xfrm>
            <a:off x="584200" y="1276350"/>
            <a:ext cx="5128260" cy="3657600"/>
          </a:xfrm>
        </p:spPr>
        <p:txBody>
          <a:bodyPr>
            <a:normAutofit/>
          </a:bodyPr>
          <a:p>
            <a:r>
              <a:rPr lang="zh-CN" altLang="en-US" sz="2200"/>
              <a:t>3.</a:t>
            </a:r>
            <a:r>
              <a:rPr lang="en-US" altLang="zh-CN" sz="2200"/>
              <a:t> </a:t>
            </a:r>
            <a:r>
              <a:rPr lang="zh-CN" altLang="en-US" sz="2200" b="1"/>
              <a:t>插入</a:t>
            </a:r>
            <a:r>
              <a:rPr lang="zh-CN" altLang="en-US" sz="2200"/>
              <a:t>：</a:t>
            </a:r>
            <a:r>
              <a:rPr sz="2200"/>
              <a:t>在list的第i个位置上插入元素x</a:t>
            </a:r>
            <a:endParaRPr sz="2200"/>
          </a:p>
          <a:p>
            <a:endParaRPr lang="zh-CN" sz="800"/>
          </a:p>
          <a:p>
            <a:pPr>
              <a:lnSpc>
                <a:spcPct val="120000"/>
              </a:lnSpc>
              <a:spcBef>
                <a:spcPts val="1000"/>
              </a:spcBef>
              <a:spcAft>
                <a:spcPts val="0"/>
              </a:spcAft>
            </a:pPr>
            <a:r>
              <a:rPr lang="zh-CN" sz="2200"/>
              <a:t>步骤：</a:t>
            </a:r>
            <a:endParaRPr lang="zh-CN" sz="2200"/>
          </a:p>
          <a:p>
            <a:pPr>
              <a:lnSpc>
                <a:spcPct val="120000"/>
              </a:lnSpc>
              <a:spcBef>
                <a:spcPts val="1000"/>
              </a:spcBef>
              <a:spcAft>
                <a:spcPts val="0"/>
              </a:spcAft>
            </a:pPr>
            <a:r>
              <a:rPr lang="zh-CN" sz="2200"/>
              <a:t>（</a:t>
            </a:r>
            <a:r>
              <a:rPr lang="en-US" altLang="zh-CN" sz="2200"/>
              <a:t>1</a:t>
            </a:r>
            <a:r>
              <a:rPr lang="zh-CN" altLang="en-US" sz="2200"/>
              <a:t>）</a:t>
            </a:r>
            <a:r>
              <a:rPr sz="2200"/>
              <a:t>找到第i-1个结点；</a:t>
            </a:r>
            <a:endParaRPr sz="2200"/>
          </a:p>
          <a:p>
            <a:pPr>
              <a:lnSpc>
                <a:spcPct val="120000"/>
              </a:lnSpc>
              <a:spcBef>
                <a:spcPts val="1000"/>
              </a:spcBef>
              <a:spcAft>
                <a:spcPts val="0"/>
              </a:spcAft>
            </a:pPr>
            <a:r>
              <a:rPr lang="zh-CN" sz="2200"/>
              <a:t>（</a:t>
            </a:r>
            <a:r>
              <a:rPr lang="en-US" altLang="zh-CN" sz="2200"/>
              <a:t>2</a:t>
            </a:r>
            <a:r>
              <a:rPr lang="zh-CN" altLang="en-US" sz="2200"/>
              <a:t>）</a:t>
            </a:r>
            <a:r>
              <a:rPr sz="2200"/>
              <a:t>若存在，则申请一个新结点的空间并填上相应值x，然后将新结点插到第i-1个结点之后；</a:t>
            </a:r>
            <a:endParaRPr sz="2200"/>
          </a:p>
          <a:p>
            <a:pPr>
              <a:lnSpc>
                <a:spcPct val="120000"/>
              </a:lnSpc>
              <a:spcBef>
                <a:spcPts val="1000"/>
              </a:spcBef>
              <a:spcAft>
                <a:spcPts val="0"/>
              </a:spcAft>
            </a:pPr>
            <a:r>
              <a:rPr lang="zh-CN" sz="2200"/>
              <a:t>（</a:t>
            </a:r>
            <a:r>
              <a:rPr lang="en-US" altLang="zh-CN" sz="2200"/>
              <a:t>3</a:t>
            </a:r>
            <a:r>
              <a:rPr lang="zh-CN" altLang="en-US" sz="2200"/>
              <a:t>）</a:t>
            </a:r>
            <a:r>
              <a:rPr sz="2200"/>
              <a:t>如果不存在则直接退出</a:t>
            </a:r>
            <a:r>
              <a:rPr lang="zh-CN" altLang="en-US" sz="2200"/>
              <a:t>：</a:t>
            </a:r>
            <a:endParaRPr lang="zh-CN" altLang="en-US" sz="2200"/>
          </a:p>
          <a:p>
            <a:pPr>
              <a:lnSpc>
                <a:spcPct val="120000"/>
              </a:lnSpc>
              <a:spcBef>
                <a:spcPts val="1000"/>
              </a:spcBef>
              <a:spcAft>
                <a:spcPts val="0"/>
              </a:spcAft>
            </a:pPr>
            <a:endParaRPr lang="zh-CN" altLang="en-US" sz="2200"/>
          </a:p>
        </p:txBody>
      </p:sp>
      <p:sp>
        <p:nvSpPr>
          <p:cNvPr id="108" name="文本框 107"/>
          <p:cNvSpPr txBox="1"/>
          <p:nvPr/>
        </p:nvSpPr>
        <p:spPr>
          <a:xfrm>
            <a:off x="584200" y="5676900"/>
            <a:ext cx="3552825" cy="460375"/>
          </a:xfrm>
          <a:prstGeom prst="rect">
            <a:avLst/>
          </a:prstGeom>
          <a:noFill/>
          <a:ln w="9525">
            <a:noFill/>
          </a:ln>
        </p:spPr>
        <p:txBody>
          <a:bodyPr wrap="square">
            <a:spAutoFit/>
          </a:bodyPr>
          <a:p>
            <a:pPr indent="266700"/>
            <a:r>
              <a:rPr lang="zh-CN" sz="2400" b="1">
                <a:ea typeface="宋体" panose="02010600030101010101" pitchFamily="2" charset="-122"/>
              </a:rPr>
              <a:t>时间复杂度为</a:t>
            </a:r>
            <a:r>
              <a:rPr lang="en-US" altLang="zh-CN" sz="2400" b="1">
                <a:ea typeface="宋体" panose="02010600030101010101" pitchFamily="2" charset="-122"/>
              </a:rPr>
              <a:t>O(n</a:t>
            </a:r>
            <a:r>
              <a:rPr lang="zh-CN" altLang="en-US" sz="2400" b="1">
                <a:ea typeface="宋体" panose="02010600030101010101" pitchFamily="2" charset="-122"/>
              </a:rPr>
              <a:t>）</a:t>
            </a:r>
            <a:endParaRPr lang="zh-CN" altLang="en-US" sz="2400" b="1">
              <a:ea typeface="宋体" panose="02010600030101010101" pitchFamily="2" charset="-122"/>
            </a:endParaRPr>
          </a:p>
        </p:txBody>
      </p:sp>
      <p:pic>
        <p:nvPicPr>
          <p:cNvPr id="7" name="图片 6"/>
          <p:cNvPicPr>
            <a:picLocks noChangeAspect="1"/>
          </p:cNvPicPr>
          <p:nvPr/>
        </p:nvPicPr>
        <p:blipFill>
          <a:blip r:embed="rId1"/>
          <a:stretch>
            <a:fillRect/>
          </a:stretch>
        </p:blipFill>
        <p:spPr>
          <a:xfrm>
            <a:off x="6166485" y="1125220"/>
            <a:ext cx="5423535" cy="5577205"/>
          </a:xfrm>
          <a:prstGeom prst="rect">
            <a:avLst/>
          </a:prstGeom>
        </p:spPr>
      </p:pic>
      <p:sp>
        <p:nvSpPr>
          <p:cNvPr id="8" name="文本框 7"/>
          <p:cNvSpPr txBox="1"/>
          <p:nvPr/>
        </p:nvSpPr>
        <p:spPr>
          <a:xfrm>
            <a:off x="838200" y="5142865"/>
            <a:ext cx="5128260" cy="429895"/>
          </a:xfrm>
          <a:prstGeom prst="rect">
            <a:avLst/>
          </a:prstGeom>
          <a:noFill/>
        </p:spPr>
        <p:txBody>
          <a:bodyPr wrap="square" rtlCol="0">
            <a:spAutoFit/>
          </a:bodyPr>
          <a:p>
            <a:r>
              <a:rPr lang="zh-CN" altLang="en-US" sz="2200" b="1">
                <a:solidFill>
                  <a:schemeClr val="accent1"/>
                </a:solidFill>
              </a:rPr>
              <a:t>注意</a:t>
            </a:r>
            <a:r>
              <a:rPr lang="zh-CN" altLang="en-US" sz="2200"/>
              <a:t>：表空和不空时候的不同处理方式</a:t>
            </a:r>
            <a:endParaRPr lang="zh-CN" altLang="en-US" sz="22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P spid="108" grpId="0"/>
      <p:bldP spid="108" grpId="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2.3.</a:t>
            </a:r>
            <a:r>
              <a:rPr lang="en-US" altLang="zh-CN">
                <a:sym typeface="+mn-ea"/>
              </a:rPr>
              <a:t>2</a:t>
            </a:r>
            <a:r>
              <a:rPr lang="zh-CN" altLang="en-US">
                <a:sym typeface="+mn-ea"/>
              </a:rPr>
              <a:t> 单链表的基本操作</a:t>
            </a:r>
            <a:endParaRPr lang="zh-CN" altLang="en-US"/>
          </a:p>
        </p:txBody>
      </p:sp>
      <p:sp>
        <p:nvSpPr>
          <p:cNvPr id="3" name="副标题 2"/>
          <p:cNvSpPr>
            <a:spLocks noGrp="1"/>
          </p:cNvSpPr>
          <p:nvPr>
            <p:ph type="subTitle" idx="1"/>
          </p:nvPr>
        </p:nvSpPr>
        <p:spPr/>
        <p:txBody>
          <a:bodyPr/>
          <a:p>
            <a:endParaRPr lang="zh-CN" altLang="en-US"/>
          </a:p>
        </p:txBody>
      </p:sp>
      <p:sp>
        <p:nvSpPr>
          <p:cNvPr id="4" name="文本占位符 3"/>
          <p:cNvSpPr>
            <a:spLocks noGrp="1"/>
          </p:cNvSpPr>
          <p:nvPr>
            <p:ph type="body" idx="10"/>
          </p:nvPr>
        </p:nvSpPr>
        <p:spPr/>
        <p:txBody>
          <a:bodyPr/>
          <a:p>
            <a:endParaRPr lang="zh-CN" altLang="en-US"/>
          </a:p>
        </p:txBody>
      </p:sp>
      <p:sp>
        <p:nvSpPr>
          <p:cNvPr id="5" name="内容占位符 4"/>
          <p:cNvSpPr>
            <a:spLocks noGrp="1"/>
          </p:cNvSpPr>
          <p:nvPr>
            <p:ph idx="11"/>
          </p:nvPr>
        </p:nvSpPr>
        <p:spPr>
          <a:xfrm>
            <a:off x="584200" y="1276350"/>
            <a:ext cx="5511800" cy="4662170"/>
          </a:xfrm>
        </p:spPr>
        <p:txBody>
          <a:bodyPr>
            <a:normAutofit/>
          </a:bodyPr>
          <a:p>
            <a:pPr>
              <a:lnSpc>
                <a:spcPct val="120000"/>
              </a:lnSpc>
              <a:spcBef>
                <a:spcPts val="1000"/>
              </a:spcBef>
              <a:spcAft>
                <a:spcPts val="0"/>
              </a:spcAft>
            </a:pPr>
            <a:r>
              <a:rPr lang="en-US" altLang="zh-CN" sz="2200"/>
              <a:t>4</a:t>
            </a:r>
            <a:r>
              <a:rPr lang="zh-CN" altLang="en-US" sz="2200"/>
              <a:t>.</a:t>
            </a:r>
            <a:r>
              <a:rPr lang="en-US" altLang="zh-CN" sz="2200"/>
              <a:t> </a:t>
            </a:r>
            <a:r>
              <a:rPr lang="zh-CN" altLang="en-US" sz="2200"/>
              <a:t>删除</a:t>
            </a:r>
            <a:endParaRPr lang="zh-CN" altLang="en-US" sz="2200"/>
          </a:p>
          <a:p>
            <a:pPr>
              <a:lnSpc>
                <a:spcPct val="120000"/>
              </a:lnSpc>
              <a:spcBef>
                <a:spcPts val="1000"/>
              </a:spcBef>
              <a:spcAft>
                <a:spcPts val="0"/>
              </a:spcAft>
            </a:pPr>
            <a:r>
              <a:rPr sz="2200"/>
              <a:t>在单链表中删除指定位序i的元素</a:t>
            </a:r>
            <a:endParaRPr sz="2200"/>
          </a:p>
          <a:p>
            <a:pPr>
              <a:lnSpc>
                <a:spcPct val="120000"/>
              </a:lnSpc>
              <a:spcBef>
                <a:spcPts val="1000"/>
              </a:spcBef>
              <a:spcAft>
                <a:spcPts val="0"/>
              </a:spcAft>
            </a:pPr>
            <a:r>
              <a:rPr lang="zh-CN" sz="2200"/>
              <a:t>步骤：</a:t>
            </a:r>
            <a:endParaRPr lang="zh-CN" sz="2200"/>
          </a:p>
          <a:p>
            <a:pPr marL="342900" indent="-342900">
              <a:lnSpc>
                <a:spcPct val="120000"/>
              </a:lnSpc>
              <a:spcBef>
                <a:spcPts val="1000"/>
              </a:spcBef>
              <a:spcAft>
                <a:spcPts val="0"/>
              </a:spcAft>
              <a:buFont typeface="Wingdings" panose="05000000000000000000" charset="0"/>
              <a:buChar char="n"/>
            </a:pPr>
            <a:r>
              <a:rPr sz="2200"/>
              <a:t>找到被删除结点的前一个元素</a:t>
            </a:r>
            <a:endParaRPr sz="2200"/>
          </a:p>
          <a:p>
            <a:pPr marL="342900" indent="-342900">
              <a:lnSpc>
                <a:spcPct val="120000"/>
              </a:lnSpc>
              <a:spcBef>
                <a:spcPts val="1000"/>
              </a:spcBef>
              <a:spcAft>
                <a:spcPts val="0"/>
              </a:spcAft>
              <a:buFont typeface="Wingdings" panose="05000000000000000000" charset="0"/>
              <a:buChar char="n"/>
            </a:pPr>
            <a:r>
              <a:rPr sz="2200"/>
              <a:t>再删除结点并释放空间。</a:t>
            </a:r>
            <a:endParaRPr sz="2200"/>
          </a:p>
        </p:txBody>
      </p:sp>
      <p:sp>
        <p:nvSpPr>
          <p:cNvPr id="108" name="文本框 107"/>
          <p:cNvSpPr txBox="1"/>
          <p:nvPr/>
        </p:nvSpPr>
        <p:spPr>
          <a:xfrm>
            <a:off x="709930" y="4700270"/>
            <a:ext cx="2753995" cy="429895"/>
          </a:xfrm>
          <a:prstGeom prst="rect">
            <a:avLst/>
          </a:prstGeom>
          <a:noFill/>
          <a:ln w="9525">
            <a:noFill/>
          </a:ln>
        </p:spPr>
        <p:txBody>
          <a:bodyPr wrap="square">
            <a:spAutoFit/>
          </a:bodyPr>
          <a:p>
            <a:pPr indent="266700"/>
            <a:r>
              <a:rPr lang="zh-CN" sz="2200" b="1">
                <a:ea typeface="宋体" panose="02010600030101010101" pitchFamily="2" charset="-122"/>
              </a:rPr>
              <a:t>时间复杂度为</a:t>
            </a:r>
            <a:r>
              <a:rPr lang="en-US" altLang="zh-CN" sz="2200" b="1">
                <a:ea typeface="宋体" panose="02010600030101010101" pitchFamily="2" charset="-122"/>
              </a:rPr>
              <a:t>O(n</a:t>
            </a:r>
            <a:r>
              <a:rPr lang="zh-CN" altLang="en-US" sz="2200" b="1">
                <a:ea typeface="宋体" panose="02010600030101010101" pitchFamily="2" charset="-122"/>
              </a:rPr>
              <a:t>）</a:t>
            </a:r>
            <a:endParaRPr lang="zh-CN" altLang="en-US" sz="2200" b="1">
              <a:ea typeface="宋体" panose="02010600030101010101" pitchFamily="2" charset="-122"/>
            </a:endParaRPr>
          </a:p>
        </p:txBody>
      </p:sp>
      <p:pic>
        <p:nvPicPr>
          <p:cNvPr id="6" name="图片 5"/>
          <p:cNvPicPr>
            <a:picLocks noChangeAspect="1"/>
          </p:cNvPicPr>
          <p:nvPr/>
        </p:nvPicPr>
        <p:blipFill>
          <a:blip r:embed="rId1"/>
          <a:stretch>
            <a:fillRect/>
          </a:stretch>
        </p:blipFill>
        <p:spPr>
          <a:xfrm>
            <a:off x="5316855" y="1083945"/>
            <a:ext cx="5836920" cy="527113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 grpId="0"/>
      <p:bldP spid="108" grpId="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2.4.3 双向链表</a:t>
            </a:r>
            <a:endParaRPr lang="zh-CN" altLang="en-US"/>
          </a:p>
        </p:txBody>
      </p:sp>
      <p:sp>
        <p:nvSpPr>
          <p:cNvPr id="3" name="副标题 2"/>
          <p:cNvSpPr>
            <a:spLocks noGrp="1"/>
          </p:cNvSpPr>
          <p:nvPr>
            <p:ph type="subTitle" idx="1"/>
          </p:nvPr>
        </p:nvSpPr>
        <p:spPr/>
        <p:txBody>
          <a:bodyPr/>
          <a:p>
            <a:endParaRPr lang="zh-CN" altLang="en-US"/>
          </a:p>
        </p:txBody>
      </p:sp>
      <p:sp>
        <p:nvSpPr>
          <p:cNvPr id="4" name="文本占位符 3"/>
          <p:cNvSpPr>
            <a:spLocks noGrp="1"/>
          </p:cNvSpPr>
          <p:nvPr>
            <p:ph type="body" idx="10"/>
          </p:nvPr>
        </p:nvSpPr>
        <p:spPr/>
        <p:txBody>
          <a:bodyPr/>
          <a:p>
            <a:endParaRPr lang="zh-CN" altLang="en-US"/>
          </a:p>
        </p:txBody>
      </p:sp>
      <p:sp>
        <p:nvSpPr>
          <p:cNvPr id="5" name="内容占位符 4"/>
          <p:cNvSpPr>
            <a:spLocks noGrp="1"/>
          </p:cNvSpPr>
          <p:nvPr>
            <p:ph idx="11"/>
          </p:nvPr>
        </p:nvSpPr>
        <p:spPr>
          <a:xfrm>
            <a:off x="568325" y="1083945"/>
            <a:ext cx="11055350" cy="833120"/>
          </a:xfrm>
        </p:spPr>
        <p:txBody>
          <a:bodyPr/>
          <a:p>
            <a:pPr>
              <a:lnSpc>
                <a:spcPct val="120000"/>
              </a:lnSpc>
              <a:spcBef>
                <a:spcPts val="1000"/>
              </a:spcBef>
              <a:spcAft>
                <a:spcPts val="0"/>
              </a:spcAft>
            </a:pPr>
            <a:r>
              <a:rPr lang="zh-CN" altLang="en-US" b="1"/>
              <a:t>双向链表</a:t>
            </a:r>
            <a:r>
              <a:rPr lang="zh-CN" altLang="en-US"/>
              <a:t>：结点前后之间实现双向链接，即每个结点都有两个指针，一个next指向直接后继，另一个prior指向直接前驱。</a:t>
            </a:r>
            <a:endParaRPr lang="zh-CN" altLang="en-US"/>
          </a:p>
          <a:p>
            <a:endParaRPr lang="zh-CN" altLang="en-US"/>
          </a:p>
        </p:txBody>
      </p:sp>
      <p:pic>
        <p:nvPicPr>
          <p:cNvPr id="37" name="图片 36"/>
          <p:cNvPicPr>
            <a:picLocks noChangeAspect="1"/>
          </p:cNvPicPr>
          <p:nvPr/>
        </p:nvPicPr>
        <p:blipFill>
          <a:blip r:embed="rId1"/>
          <a:stretch>
            <a:fillRect/>
          </a:stretch>
        </p:blipFill>
        <p:spPr>
          <a:xfrm>
            <a:off x="215900" y="2785110"/>
            <a:ext cx="5039995" cy="2079625"/>
          </a:xfrm>
          <a:prstGeom prst="rect">
            <a:avLst/>
          </a:prstGeom>
        </p:spPr>
      </p:pic>
      <p:pic>
        <p:nvPicPr>
          <p:cNvPr id="38" name="图片 37"/>
          <p:cNvPicPr>
            <a:picLocks noChangeAspect="1"/>
          </p:cNvPicPr>
          <p:nvPr/>
        </p:nvPicPr>
        <p:blipFill>
          <a:blip r:embed="rId2"/>
          <a:stretch>
            <a:fillRect/>
          </a:stretch>
        </p:blipFill>
        <p:spPr>
          <a:xfrm>
            <a:off x="5238115" y="2223770"/>
            <a:ext cx="6718300" cy="2984500"/>
          </a:xfrm>
          <a:prstGeom prst="rect">
            <a:avLst/>
          </a:prstGeom>
        </p:spPr>
      </p:pic>
      <p:sp>
        <p:nvSpPr>
          <p:cNvPr id="6" name="文本框 5"/>
          <p:cNvSpPr txBox="1"/>
          <p:nvPr/>
        </p:nvSpPr>
        <p:spPr>
          <a:xfrm>
            <a:off x="688975" y="2223770"/>
            <a:ext cx="1694815" cy="429895"/>
          </a:xfrm>
          <a:prstGeom prst="rect">
            <a:avLst/>
          </a:prstGeom>
          <a:noFill/>
        </p:spPr>
        <p:txBody>
          <a:bodyPr wrap="square" rtlCol="0">
            <a:spAutoFit/>
          </a:bodyPr>
          <a:p>
            <a:r>
              <a:rPr lang="en-US" altLang="zh-CN" sz="2200">
                <a:latin typeface="微软雅黑" panose="020B0503020204020204" pitchFamily="34" charset="-122"/>
                <a:ea typeface="微软雅黑" panose="020B0503020204020204" pitchFamily="34" charset="-122"/>
                <a:cs typeface="微软雅黑" panose="020B0503020204020204" pitchFamily="34" charset="-122"/>
              </a:rPr>
              <a:t>1. </a:t>
            </a:r>
            <a:r>
              <a:rPr lang="zh-CN" altLang="en-US" sz="2200">
                <a:latin typeface="微软雅黑" panose="020B0503020204020204" pitchFamily="34" charset="-122"/>
                <a:ea typeface="微软雅黑" panose="020B0503020204020204" pitchFamily="34" charset="-122"/>
                <a:cs typeface="微软雅黑" panose="020B0503020204020204" pitchFamily="34" charset="-122"/>
              </a:rPr>
              <a:t>插入</a:t>
            </a:r>
            <a:endParaRPr lang="zh-CN" altLang="en-US" sz="22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2.3.</a:t>
            </a:r>
            <a:r>
              <a:rPr lang="en-US" altLang="zh-CN">
                <a:sym typeface="+mn-ea"/>
              </a:rPr>
              <a:t>2</a:t>
            </a:r>
            <a:r>
              <a:rPr lang="zh-CN" altLang="en-US">
                <a:sym typeface="+mn-ea"/>
              </a:rPr>
              <a:t> 单链表的基本操作</a:t>
            </a:r>
            <a:endParaRPr lang="zh-CN" altLang="en-US"/>
          </a:p>
        </p:txBody>
      </p:sp>
      <p:sp>
        <p:nvSpPr>
          <p:cNvPr id="3" name="副标题 2"/>
          <p:cNvSpPr>
            <a:spLocks noGrp="1"/>
          </p:cNvSpPr>
          <p:nvPr>
            <p:ph type="subTitle" idx="1"/>
          </p:nvPr>
        </p:nvSpPr>
        <p:spPr/>
        <p:txBody>
          <a:bodyPr/>
          <a:p>
            <a:endParaRPr lang="zh-CN" altLang="en-US"/>
          </a:p>
        </p:txBody>
      </p:sp>
      <p:sp>
        <p:nvSpPr>
          <p:cNvPr id="4" name="文本占位符 3"/>
          <p:cNvSpPr>
            <a:spLocks noGrp="1"/>
          </p:cNvSpPr>
          <p:nvPr>
            <p:ph type="body" idx="10"/>
          </p:nvPr>
        </p:nvSpPr>
        <p:spPr/>
        <p:txBody>
          <a:bodyPr/>
          <a:p>
            <a:endParaRPr lang="zh-CN" altLang="en-US"/>
          </a:p>
        </p:txBody>
      </p:sp>
      <p:sp>
        <p:nvSpPr>
          <p:cNvPr id="5" name="内容占位符 4"/>
          <p:cNvSpPr>
            <a:spLocks noGrp="1"/>
          </p:cNvSpPr>
          <p:nvPr>
            <p:ph idx="11"/>
          </p:nvPr>
        </p:nvSpPr>
        <p:spPr>
          <a:xfrm>
            <a:off x="584200" y="1276350"/>
            <a:ext cx="5415280" cy="422910"/>
          </a:xfrm>
        </p:spPr>
        <p:txBody>
          <a:bodyPr>
            <a:normAutofit fontScale="90000"/>
          </a:bodyPr>
          <a:p>
            <a:r>
              <a:rPr lang="en-US" altLang="zh-CN" sz="2200" b="1"/>
              <a:t>2</a:t>
            </a:r>
            <a:r>
              <a:rPr lang="zh-CN" altLang="en-US" sz="2200" b="1"/>
              <a:t>、删除</a:t>
            </a:r>
            <a:r>
              <a:rPr lang="zh-CN" altLang="en-US" sz="2200"/>
              <a:t>：</a:t>
            </a:r>
            <a:r>
              <a:rPr lang="en-US" altLang="zh-CN" sz="2200"/>
              <a:t>双向链表中p所指向结点删除</a:t>
            </a:r>
            <a:endParaRPr lang="en-US" altLang="zh-CN" sz="2200"/>
          </a:p>
        </p:txBody>
      </p:sp>
      <p:pic>
        <p:nvPicPr>
          <p:cNvPr id="8" name="图片 7"/>
          <p:cNvPicPr>
            <a:picLocks noChangeAspect="1"/>
          </p:cNvPicPr>
          <p:nvPr/>
        </p:nvPicPr>
        <p:blipFill>
          <a:blip r:embed="rId1"/>
          <a:stretch>
            <a:fillRect/>
          </a:stretch>
        </p:blipFill>
        <p:spPr>
          <a:xfrm>
            <a:off x="701040" y="1699260"/>
            <a:ext cx="5873750" cy="1572260"/>
          </a:xfrm>
          <a:prstGeom prst="rect">
            <a:avLst/>
          </a:prstGeom>
        </p:spPr>
      </p:pic>
      <p:pic>
        <p:nvPicPr>
          <p:cNvPr id="9" name="图片 8"/>
          <p:cNvPicPr>
            <a:picLocks noChangeAspect="1"/>
          </p:cNvPicPr>
          <p:nvPr/>
        </p:nvPicPr>
        <p:blipFill>
          <a:blip r:embed="rId2"/>
          <a:stretch>
            <a:fillRect/>
          </a:stretch>
        </p:blipFill>
        <p:spPr>
          <a:xfrm>
            <a:off x="4878070" y="3429000"/>
            <a:ext cx="6702425" cy="267398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5" grpI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2.3.</a:t>
            </a:r>
            <a:r>
              <a:rPr lang="en-US" altLang="zh-CN">
                <a:sym typeface="+mn-ea"/>
              </a:rPr>
              <a:t>2</a:t>
            </a:r>
            <a:r>
              <a:rPr lang="zh-CN" altLang="en-US">
                <a:sym typeface="+mn-ea"/>
              </a:rPr>
              <a:t> 单链表的基本操作</a:t>
            </a:r>
            <a:endParaRPr lang="zh-CN" altLang="en-US"/>
          </a:p>
        </p:txBody>
      </p:sp>
      <p:sp>
        <p:nvSpPr>
          <p:cNvPr id="3" name="副标题 2"/>
          <p:cNvSpPr>
            <a:spLocks noGrp="1"/>
          </p:cNvSpPr>
          <p:nvPr>
            <p:ph type="subTitle" idx="1"/>
          </p:nvPr>
        </p:nvSpPr>
        <p:spPr/>
        <p:txBody>
          <a:bodyPr/>
          <a:p>
            <a:endParaRPr lang="zh-CN" altLang="en-US"/>
          </a:p>
        </p:txBody>
      </p:sp>
      <p:sp>
        <p:nvSpPr>
          <p:cNvPr id="4" name="文本占位符 3"/>
          <p:cNvSpPr>
            <a:spLocks noGrp="1"/>
          </p:cNvSpPr>
          <p:nvPr>
            <p:ph type="body" idx="10"/>
          </p:nvPr>
        </p:nvSpPr>
        <p:spPr/>
        <p:txBody>
          <a:bodyPr/>
          <a:p>
            <a:endParaRPr lang="zh-CN" altLang="en-US"/>
          </a:p>
        </p:txBody>
      </p:sp>
      <p:sp>
        <p:nvSpPr>
          <p:cNvPr id="5" name="内容占位符 4"/>
          <p:cNvSpPr>
            <a:spLocks noGrp="1"/>
          </p:cNvSpPr>
          <p:nvPr>
            <p:ph idx="11"/>
          </p:nvPr>
        </p:nvSpPr>
        <p:spPr>
          <a:xfrm>
            <a:off x="584200" y="1276350"/>
            <a:ext cx="11120120" cy="822325"/>
          </a:xfrm>
        </p:spPr>
        <p:txBody>
          <a:bodyPr>
            <a:normAutofit/>
          </a:bodyPr>
          <a:p>
            <a:pPr fontAlgn="auto">
              <a:lnSpc>
                <a:spcPct val="150000"/>
              </a:lnSpc>
            </a:pPr>
            <a:r>
              <a:rPr lang="zh-CN" altLang="en-US" sz="2200" b="1"/>
              <a:t>带头结点的双向链表</a:t>
            </a:r>
            <a:r>
              <a:rPr lang="zh-CN" altLang="en-US" sz="2200"/>
              <a:t>：可以设置一个空的“头结点”，真正的元素链接在这个空结点之后。</a:t>
            </a:r>
            <a:endParaRPr lang="zh-CN" altLang="en-US" sz="2200"/>
          </a:p>
        </p:txBody>
      </p:sp>
      <p:pic>
        <p:nvPicPr>
          <p:cNvPr id="6" name="图片 5"/>
          <p:cNvPicPr>
            <a:picLocks noChangeAspect="1"/>
          </p:cNvPicPr>
          <p:nvPr>
            <p:custDataLst>
              <p:tags r:id="rId1"/>
            </p:custDataLst>
          </p:nvPr>
        </p:nvPicPr>
        <p:blipFill>
          <a:blip r:embed="rId2"/>
          <a:stretch>
            <a:fillRect/>
          </a:stretch>
        </p:blipFill>
        <p:spPr>
          <a:xfrm>
            <a:off x="2965450" y="2672715"/>
            <a:ext cx="4448175" cy="151257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2.4.4 循环链表</a:t>
            </a:r>
            <a:endParaRPr lang="zh-CN" altLang="en-US"/>
          </a:p>
        </p:txBody>
      </p:sp>
      <p:sp>
        <p:nvSpPr>
          <p:cNvPr id="3" name="副标题 2"/>
          <p:cNvSpPr>
            <a:spLocks noGrp="1"/>
          </p:cNvSpPr>
          <p:nvPr>
            <p:ph type="subTitle" idx="1"/>
          </p:nvPr>
        </p:nvSpPr>
        <p:spPr/>
        <p:txBody>
          <a:bodyPr/>
          <a:p>
            <a:endParaRPr lang="zh-CN" altLang="en-US"/>
          </a:p>
        </p:txBody>
      </p:sp>
      <p:sp>
        <p:nvSpPr>
          <p:cNvPr id="4" name="文本占位符 3"/>
          <p:cNvSpPr>
            <a:spLocks noGrp="1"/>
          </p:cNvSpPr>
          <p:nvPr>
            <p:ph type="body" idx="10"/>
          </p:nvPr>
        </p:nvSpPr>
        <p:spPr/>
        <p:txBody>
          <a:bodyPr/>
          <a:p>
            <a:endParaRPr lang="zh-CN" altLang="en-US"/>
          </a:p>
        </p:txBody>
      </p:sp>
      <p:sp>
        <p:nvSpPr>
          <p:cNvPr id="5" name="内容占位符 4"/>
          <p:cNvSpPr>
            <a:spLocks noGrp="1"/>
          </p:cNvSpPr>
          <p:nvPr>
            <p:ph idx="11"/>
          </p:nvPr>
        </p:nvSpPr>
        <p:spPr>
          <a:xfrm>
            <a:off x="584200" y="1276350"/>
            <a:ext cx="7684135" cy="492125"/>
          </a:xfrm>
        </p:spPr>
        <p:txBody>
          <a:bodyPr>
            <a:noAutofit/>
          </a:bodyPr>
          <a:p>
            <a:r>
              <a:rPr lang="zh-CN" altLang="en-US" sz="2200" b="1"/>
              <a:t>循环单链表</a:t>
            </a:r>
            <a:r>
              <a:rPr lang="zh-CN" altLang="en-US" sz="2200"/>
              <a:t>：链表终端结点的指针指向链表的起始结点</a:t>
            </a:r>
            <a:endParaRPr lang="zh-CN" altLang="en-US" sz="2200"/>
          </a:p>
          <a:p>
            <a:endParaRPr lang="zh-CN" altLang="en-US" sz="2200"/>
          </a:p>
        </p:txBody>
      </p:sp>
      <p:pic>
        <p:nvPicPr>
          <p:cNvPr id="6" name="图片 5"/>
          <p:cNvPicPr>
            <a:picLocks noChangeAspect="1"/>
          </p:cNvPicPr>
          <p:nvPr>
            <p:custDataLst>
              <p:tags r:id="rId1"/>
            </p:custDataLst>
          </p:nvPr>
        </p:nvPicPr>
        <p:blipFill>
          <a:blip r:embed="rId2"/>
          <a:stretch>
            <a:fillRect/>
          </a:stretch>
        </p:blipFill>
        <p:spPr>
          <a:xfrm>
            <a:off x="1292860" y="1828800"/>
            <a:ext cx="6976110" cy="1202690"/>
          </a:xfrm>
          <a:prstGeom prst="rect">
            <a:avLst/>
          </a:prstGeom>
        </p:spPr>
      </p:pic>
      <p:pic>
        <p:nvPicPr>
          <p:cNvPr id="7" name="图片 6"/>
          <p:cNvPicPr>
            <a:picLocks noChangeAspect="1"/>
          </p:cNvPicPr>
          <p:nvPr/>
        </p:nvPicPr>
        <p:blipFill>
          <a:blip r:embed="rId3"/>
          <a:stretch>
            <a:fillRect/>
          </a:stretch>
        </p:blipFill>
        <p:spPr>
          <a:xfrm>
            <a:off x="1386205" y="4336415"/>
            <a:ext cx="6586220" cy="1742440"/>
          </a:xfrm>
          <a:prstGeom prst="rect">
            <a:avLst/>
          </a:prstGeom>
        </p:spPr>
      </p:pic>
      <p:sp>
        <p:nvSpPr>
          <p:cNvPr id="8" name="内容占位符 4"/>
          <p:cNvSpPr>
            <a:spLocks noGrp="1"/>
          </p:cNvSpPr>
          <p:nvPr/>
        </p:nvSpPr>
        <p:spPr>
          <a:xfrm>
            <a:off x="651510" y="3475355"/>
            <a:ext cx="10889615" cy="99949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Tx/>
              <a:buNone/>
              <a:defRPr sz="2000" kern="1200">
                <a:solidFill>
                  <a:schemeClr val="tx1"/>
                </a:solidFill>
                <a:latin typeface="微软雅黑" panose="020B0503020204020204" pitchFamily="34" charset="-122"/>
                <a:ea typeface="微软雅黑" panose="020B0503020204020204" pitchFamily="34" charset="-122"/>
                <a:cs typeface="+mn-cs"/>
              </a:defRPr>
            </a:lvl1pPr>
            <a:lvl2pPr marL="457200" indent="0" algn="l" defTabSz="914400" rtl="0" eaLnBrk="1" latinLnBrk="0" hangingPunct="1">
              <a:lnSpc>
                <a:spcPct val="90000"/>
              </a:lnSpc>
              <a:spcBef>
                <a:spcPts val="500"/>
              </a:spcBef>
              <a:buFontTx/>
              <a:buNone/>
              <a:defRPr sz="2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sz="24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sz="2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9pPr>
          </a:lstStyle>
          <a:p>
            <a:pPr>
              <a:lnSpc>
                <a:spcPct val="120000"/>
              </a:lnSpc>
              <a:spcAft>
                <a:spcPts val="0"/>
              </a:spcAft>
            </a:pPr>
            <a:r>
              <a:rPr lang="zh-CN" altLang="en-US" sz="2200" b="1"/>
              <a:t>循环双向链表</a:t>
            </a:r>
            <a:r>
              <a:rPr lang="zh-CN" altLang="en-US" sz="2200"/>
              <a:t>：让终端结点的后继指针指向链表的起始结点，同时让起始结点的前驱指针指向链表的终端结点</a:t>
            </a:r>
            <a:endParaRPr lang="zh-CN" altLang="en-US" sz="22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2.4.4 循环链表</a:t>
            </a:r>
            <a:endParaRPr lang="zh-CN" altLang="en-US"/>
          </a:p>
        </p:txBody>
      </p:sp>
      <p:sp>
        <p:nvSpPr>
          <p:cNvPr id="3" name="副标题 2"/>
          <p:cNvSpPr>
            <a:spLocks noGrp="1"/>
          </p:cNvSpPr>
          <p:nvPr>
            <p:ph type="subTitle" idx="1"/>
          </p:nvPr>
        </p:nvSpPr>
        <p:spPr/>
        <p:txBody>
          <a:bodyPr/>
          <a:p>
            <a:endParaRPr lang="zh-CN" altLang="en-US"/>
          </a:p>
        </p:txBody>
      </p:sp>
      <p:sp>
        <p:nvSpPr>
          <p:cNvPr id="4" name="文本占位符 3"/>
          <p:cNvSpPr>
            <a:spLocks noGrp="1"/>
          </p:cNvSpPr>
          <p:nvPr>
            <p:ph type="body" idx="10"/>
          </p:nvPr>
        </p:nvSpPr>
        <p:spPr/>
        <p:txBody>
          <a:bodyPr/>
          <a:p>
            <a:endParaRPr lang="zh-CN" altLang="en-US"/>
          </a:p>
        </p:txBody>
      </p:sp>
      <p:sp>
        <p:nvSpPr>
          <p:cNvPr id="5" name="内容占位符 4"/>
          <p:cNvSpPr>
            <a:spLocks noGrp="1"/>
          </p:cNvSpPr>
          <p:nvPr>
            <p:ph idx="11"/>
          </p:nvPr>
        </p:nvSpPr>
        <p:spPr>
          <a:xfrm>
            <a:off x="838200" y="1276350"/>
            <a:ext cx="9518650" cy="614680"/>
          </a:xfrm>
        </p:spPr>
        <p:txBody>
          <a:bodyPr/>
          <a:p>
            <a:r>
              <a:rPr lang="zh-CN" altLang="en-US" sz="2200" b="1"/>
              <a:t>单向循环链表的遍历</a:t>
            </a:r>
            <a:r>
              <a:rPr lang="zh-CN" altLang="en-US" sz="2200"/>
              <a:t>：可以从任意结点</a:t>
            </a:r>
            <a:r>
              <a:rPr lang="en-US" altLang="zh-CN" sz="2200"/>
              <a:t>start</a:t>
            </a:r>
            <a:r>
              <a:rPr lang="zh-CN" altLang="en-US" sz="2200"/>
              <a:t>开始将整个链表遍历一遍</a:t>
            </a:r>
            <a:endParaRPr lang="zh-CN" altLang="en-US" sz="2200"/>
          </a:p>
        </p:txBody>
      </p:sp>
      <p:pic>
        <p:nvPicPr>
          <p:cNvPr id="6" name="图片 5"/>
          <p:cNvPicPr>
            <a:picLocks noChangeAspect="1"/>
          </p:cNvPicPr>
          <p:nvPr>
            <p:custDataLst>
              <p:tags r:id="rId1"/>
            </p:custDataLst>
          </p:nvPr>
        </p:nvPicPr>
        <p:blipFill>
          <a:blip r:embed="rId2"/>
          <a:stretch>
            <a:fillRect/>
          </a:stretch>
        </p:blipFill>
        <p:spPr>
          <a:xfrm>
            <a:off x="1388110" y="1891030"/>
            <a:ext cx="8808085" cy="313055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2.4.5 静态链表</a:t>
            </a:r>
            <a:endParaRPr lang="zh-CN" altLang="en-US"/>
          </a:p>
        </p:txBody>
      </p:sp>
      <p:sp>
        <p:nvSpPr>
          <p:cNvPr id="3" name="副标题 2"/>
          <p:cNvSpPr>
            <a:spLocks noGrp="1"/>
          </p:cNvSpPr>
          <p:nvPr>
            <p:ph type="subTitle" idx="1"/>
          </p:nvPr>
        </p:nvSpPr>
        <p:spPr/>
        <p:txBody>
          <a:bodyPr/>
          <a:p>
            <a:endParaRPr lang="zh-CN" altLang="en-US"/>
          </a:p>
        </p:txBody>
      </p:sp>
      <p:sp>
        <p:nvSpPr>
          <p:cNvPr id="4" name="文本占位符 3"/>
          <p:cNvSpPr>
            <a:spLocks noGrp="1"/>
          </p:cNvSpPr>
          <p:nvPr>
            <p:ph type="body" idx="10"/>
          </p:nvPr>
        </p:nvSpPr>
        <p:spPr/>
        <p:txBody>
          <a:bodyPr/>
          <a:p>
            <a:endParaRPr lang="zh-CN" altLang="en-US"/>
          </a:p>
        </p:txBody>
      </p:sp>
      <p:sp>
        <p:nvSpPr>
          <p:cNvPr id="5" name="内容占位符 4"/>
          <p:cNvSpPr>
            <a:spLocks noGrp="1"/>
          </p:cNvSpPr>
          <p:nvPr>
            <p:ph idx="11"/>
          </p:nvPr>
        </p:nvSpPr>
        <p:spPr>
          <a:xfrm>
            <a:off x="584200" y="1276350"/>
            <a:ext cx="11055350" cy="1689100"/>
          </a:xfrm>
        </p:spPr>
        <p:txBody>
          <a:bodyPr/>
          <a:p>
            <a:pPr>
              <a:lnSpc>
                <a:spcPct val="120000"/>
              </a:lnSpc>
              <a:spcBef>
                <a:spcPts val="1000"/>
              </a:spcBef>
              <a:spcAft>
                <a:spcPts val="0"/>
              </a:spcAft>
            </a:pPr>
            <a:r>
              <a:rPr lang="zh-CN" altLang="en-US" b="1"/>
              <a:t>静态链表</a:t>
            </a:r>
            <a:r>
              <a:rPr lang="zh-CN" altLang="en-US"/>
              <a:t>：用数组存放线性表中的元素，但并不按照元素顺序在数组中依序存放，而是给每个数组元素增加一个域，用于指示线性表中下一个元素的位置（即它在数组中的下标）</a:t>
            </a:r>
            <a:endParaRPr lang="zh-CN" altLang="en-US"/>
          </a:p>
          <a:p>
            <a:pPr marL="342900" indent="-342900">
              <a:buFont typeface="Wingdings" panose="05000000000000000000" charset="0"/>
              <a:buChar char="n"/>
            </a:pPr>
            <a:r>
              <a:rPr lang="zh-CN" altLang="en-US"/>
              <a:t>物理存储空间上依赖于数组</a:t>
            </a:r>
            <a:endParaRPr lang="zh-CN" altLang="en-US"/>
          </a:p>
          <a:p>
            <a:pPr marL="342900" indent="-342900">
              <a:buFont typeface="Wingdings" panose="05000000000000000000" charset="0"/>
              <a:buChar char="n"/>
            </a:pPr>
            <a:r>
              <a:rPr lang="zh-CN" altLang="en-US"/>
              <a:t>元素逻辑链接关系是采用了链表的思想</a:t>
            </a:r>
            <a:endParaRPr lang="zh-CN" altLang="en-US"/>
          </a:p>
        </p:txBody>
      </p:sp>
      <p:graphicFrame>
        <p:nvGraphicFramePr>
          <p:cNvPr id="6" name="表格 5"/>
          <p:cNvGraphicFramePr/>
          <p:nvPr>
            <p:custDataLst>
              <p:tags r:id="rId1"/>
            </p:custDataLst>
          </p:nvPr>
        </p:nvGraphicFramePr>
        <p:xfrm>
          <a:off x="357505" y="2965450"/>
          <a:ext cx="5979160" cy="1095375"/>
        </p:xfrm>
        <a:graphic>
          <a:graphicData uri="http://schemas.openxmlformats.org/drawingml/2006/table">
            <a:tbl>
              <a:tblPr/>
              <a:tblGrid>
                <a:gridCol w="666115"/>
                <a:gridCol w="482600"/>
                <a:gridCol w="483235"/>
                <a:gridCol w="483235"/>
                <a:gridCol w="482600"/>
                <a:gridCol w="483235"/>
                <a:gridCol w="483235"/>
                <a:gridCol w="482600"/>
                <a:gridCol w="483235"/>
                <a:gridCol w="483235"/>
                <a:gridCol w="482600"/>
                <a:gridCol w="483235"/>
              </a:tblGrid>
              <a:tr h="365125">
                <a:tc>
                  <a:txBody>
                    <a:bodyPr/>
                    <a:p>
                      <a:pPr indent="0" algn="ctr">
                        <a:buNone/>
                      </a:pPr>
                      <a:r>
                        <a:rPr lang="en-US" sz="2000" b="0" i="1">
                          <a:latin typeface="宋体" panose="02010600030101010101" pitchFamily="2" charset="-122"/>
                          <a:ea typeface="宋体" panose="02010600030101010101" pitchFamily="2" charset="-122"/>
                          <a:cs typeface="宋体" panose="02010600030101010101" pitchFamily="2" charset="-122"/>
                        </a:rPr>
                        <a:t>data</a:t>
                      </a:r>
                      <a:endParaRPr lang="en-US" altLang="en-US" sz="2000" b="0" i="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a:noFill/>
                    </a:lnL>
                    <a:lnR w="12700" cap="flat" cmpd="sng">
                      <a:solidFill>
                        <a:srgbClr val="000000"/>
                      </a:solidFill>
                      <a:prstDash val="solid"/>
                      <a:headEnd type="none" w="med" len="med"/>
                      <a:tailEnd type="none" w="med" len="med"/>
                    </a:lnR>
                    <a:lnT cap="flat">
                      <a:noFill/>
                    </a:lnT>
                    <a:lnB cap="flat">
                      <a:noFill/>
                    </a:lnB>
                    <a:lnTlToBr>
                      <a:noFill/>
                    </a:lnTlToBr>
                    <a:lnBlToTr>
                      <a:noFill/>
                    </a:lnBlToTr>
                    <a:noFill/>
                  </a:tcPr>
                </a:tc>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 </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g</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d</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a</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e</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b</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f</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 </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h</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c</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 </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65125">
                <a:tc>
                  <a:txBody>
                    <a:bodyPr/>
                    <a:p>
                      <a:pPr indent="0" algn="ctr">
                        <a:buNone/>
                      </a:pPr>
                      <a:r>
                        <a:rPr lang="en-US" sz="2000" b="0" i="1">
                          <a:latin typeface="宋体" panose="02010600030101010101" pitchFamily="2" charset="-122"/>
                          <a:ea typeface="宋体" panose="02010600030101010101" pitchFamily="2" charset="-122"/>
                          <a:cs typeface="宋体" panose="02010600030101010101" pitchFamily="2" charset="-122"/>
                        </a:rPr>
                        <a:t>next</a:t>
                      </a:r>
                      <a:endParaRPr lang="en-US" altLang="en-US" sz="2000" b="0" i="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a:noFill/>
                    </a:lnL>
                    <a:lnR w="12700" cap="flat" cmpd="sng">
                      <a:solidFill>
                        <a:srgbClr val="000000"/>
                      </a:solidFill>
                      <a:prstDash val="solid"/>
                      <a:headEnd type="none" w="med" len="med"/>
                      <a:tailEnd type="none" w="med" len="med"/>
                    </a:lnR>
                    <a:lnT cap="flat">
                      <a:noFill/>
                    </a:lnT>
                    <a:lnB cap="flat">
                      <a:noFill/>
                    </a:lnB>
                    <a:lnTlToBr>
                      <a:noFill/>
                    </a:lnTlToBr>
                    <a:lnBlToTr>
                      <a:noFill/>
                    </a:lnBlToTr>
                    <a:noFill/>
                  </a:tcPr>
                </a:tc>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3</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8</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4</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5</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6</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9</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1</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 </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0</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2</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 </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65125">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下标</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a:noFill/>
                    </a:lnL>
                    <a:lnR>
                      <a:noFill/>
                    </a:lnR>
                    <a:lnT cap="flat">
                      <a:noFill/>
                    </a:lnT>
                    <a:lnB cap="flat">
                      <a:noFill/>
                    </a:lnB>
                    <a:lnTlToBr>
                      <a:noFill/>
                    </a:lnTlToBr>
                    <a:lnBlToTr>
                      <a:noFill/>
                    </a:lnBlToTr>
                    <a:noFill/>
                  </a:tcPr>
                </a:tc>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0</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a:noFill/>
                    </a:lnL>
                    <a:lnR>
                      <a:noFill/>
                    </a:lnR>
                    <a:lnT w="12700" cap="flat" cmpd="sng">
                      <a:solidFill>
                        <a:srgbClr val="000000"/>
                      </a:solidFill>
                      <a:prstDash val="solid"/>
                      <a:headEnd type="none" w="med" len="med"/>
                      <a:tailEnd type="none" w="med" len="med"/>
                    </a:lnT>
                    <a:lnB cap="flat">
                      <a:noFill/>
                    </a:lnB>
                    <a:lnTlToBr>
                      <a:noFill/>
                    </a:lnTlToBr>
                    <a:lnBlToTr>
                      <a:noFill/>
                    </a:lnBlToTr>
                    <a:noFill/>
                  </a:tcPr>
                </a:tc>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1</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a:noFill/>
                    </a:lnL>
                    <a:lnR>
                      <a:noFill/>
                    </a:lnR>
                    <a:lnT w="12700" cap="flat" cmpd="sng">
                      <a:solidFill>
                        <a:srgbClr val="000000"/>
                      </a:solidFill>
                      <a:prstDash val="solid"/>
                      <a:headEnd type="none" w="med" len="med"/>
                      <a:tailEnd type="none" w="med" len="med"/>
                    </a:lnT>
                    <a:lnB cap="flat">
                      <a:noFill/>
                    </a:lnB>
                    <a:lnTlToBr>
                      <a:noFill/>
                    </a:lnTlToBr>
                    <a:lnBlToTr>
                      <a:noFill/>
                    </a:lnBlToTr>
                    <a:noFill/>
                  </a:tcPr>
                </a:tc>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2</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a:noFill/>
                    </a:lnL>
                    <a:lnR>
                      <a:noFill/>
                    </a:lnR>
                    <a:lnT w="12700" cap="flat" cmpd="sng">
                      <a:solidFill>
                        <a:srgbClr val="000000"/>
                      </a:solidFill>
                      <a:prstDash val="solid"/>
                      <a:headEnd type="none" w="med" len="med"/>
                      <a:tailEnd type="none" w="med" len="med"/>
                    </a:lnT>
                    <a:lnB cap="flat">
                      <a:noFill/>
                    </a:lnB>
                    <a:lnTlToBr>
                      <a:noFill/>
                    </a:lnTlToBr>
                    <a:lnBlToTr>
                      <a:noFill/>
                    </a:lnBlToTr>
                    <a:noFill/>
                  </a:tcPr>
                </a:tc>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3</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a:noFill/>
                    </a:lnL>
                    <a:lnR>
                      <a:noFill/>
                    </a:lnR>
                    <a:lnT w="12700" cap="flat" cmpd="sng">
                      <a:solidFill>
                        <a:srgbClr val="000000"/>
                      </a:solidFill>
                      <a:prstDash val="solid"/>
                      <a:headEnd type="none" w="med" len="med"/>
                      <a:tailEnd type="none" w="med" len="med"/>
                    </a:lnT>
                    <a:lnB cap="flat">
                      <a:noFill/>
                    </a:lnB>
                    <a:lnTlToBr>
                      <a:noFill/>
                    </a:lnTlToBr>
                    <a:lnBlToTr>
                      <a:noFill/>
                    </a:lnBlToTr>
                    <a:noFill/>
                  </a:tcPr>
                </a:tc>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4</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a:noFill/>
                    </a:lnL>
                    <a:lnR>
                      <a:noFill/>
                    </a:lnR>
                    <a:lnT w="12700" cap="flat" cmpd="sng">
                      <a:solidFill>
                        <a:srgbClr val="000000"/>
                      </a:solidFill>
                      <a:prstDash val="solid"/>
                      <a:headEnd type="none" w="med" len="med"/>
                      <a:tailEnd type="none" w="med" len="med"/>
                    </a:lnT>
                    <a:lnB cap="flat">
                      <a:noFill/>
                    </a:lnB>
                    <a:lnTlToBr>
                      <a:noFill/>
                    </a:lnTlToBr>
                    <a:lnBlToTr>
                      <a:noFill/>
                    </a:lnBlToTr>
                    <a:noFill/>
                  </a:tcPr>
                </a:tc>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5</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a:noFill/>
                    </a:lnL>
                    <a:lnR>
                      <a:noFill/>
                    </a:lnR>
                    <a:lnT w="12700" cap="flat" cmpd="sng">
                      <a:solidFill>
                        <a:srgbClr val="000000"/>
                      </a:solidFill>
                      <a:prstDash val="solid"/>
                      <a:headEnd type="none" w="med" len="med"/>
                      <a:tailEnd type="none" w="med" len="med"/>
                    </a:lnT>
                    <a:lnB cap="flat">
                      <a:noFill/>
                    </a:lnB>
                    <a:lnTlToBr>
                      <a:noFill/>
                    </a:lnTlToBr>
                    <a:lnBlToTr>
                      <a:noFill/>
                    </a:lnBlToTr>
                    <a:noFill/>
                  </a:tcPr>
                </a:tc>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6</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a:noFill/>
                    </a:lnL>
                    <a:lnR>
                      <a:noFill/>
                    </a:lnR>
                    <a:lnT w="12700" cap="flat" cmpd="sng">
                      <a:solidFill>
                        <a:srgbClr val="000000"/>
                      </a:solidFill>
                      <a:prstDash val="solid"/>
                      <a:headEnd type="none" w="med" len="med"/>
                      <a:tailEnd type="none" w="med" len="med"/>
                    </a:lnT>
                    <a:lnB cap="flat">
                      <a:noFill/>
                    </a:lnB>
                    <a:lnTlToBr>
                      <a:noFill/>
                    </a:lnTlToBr>
                    <a:lnBlToTr>
                      <a:noFill/>
                    </a:lnBlToTr>
                    <a:noFill/>
                  </a:tcPr>
                </a:tc>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7</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a:noFill/>
                    </a:lnL>
                    <a:lnR>
                      <a:noFill/>
                    </a:lnR>
                    <a:lnT w="12700" cap="flat" cmpd="sng">
                      <a:solidFill>
                        <a:srgbClr val="000000"/>
                      </a:solidFill>
                      <a:prstDash val="solid"/>
                      <a:headEnd type="none" w="med" len="med"/>
                      <a:tailEnd type="none" w="med" len="med"/>
                    </a:lnT>
                    <a:lnB cap="flat">
                      <a:noFill/>
                    </a:lnB>
                    <a:lnTlToBr>
                      <a:noFill/>
                    </a:lnTlToBr>
                    <a:lnBlToTr>
                      <a:noFill/>
                    </a:lnBlToTr>
                    <a:noFill/>
                  </a:tcPr>
                </a:tc>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8</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a:noFill/>
                    </a:lnL>
                    <a:lnR>
                      <a:noFill/>
                    </a:lnR>
                    <a:lnT w="12700" cap="flat" cmpd="sng">
                      <a:solidFill>
                        <a:srgbClr val="000000"/>
                      </a:solidFill>
                      <a:prstDash val="solid"/>
                      <a:headEnd type="none" w="med" len="med"/>
                      <a:tailEnd type="none" w="med" len="med"/>
                    </a:lnT>
                    <a:lnB cap="flat">
                      <a:noFill/>
                    </a:lnB>
                    <a:lnTlToBr>
                      <a:noFill/>
                    </a:lnTlToBr>
                    <a:lnBlToTr>
                      <a:noFill/>
                    </a:lnBlToTr>
                    <a:noFill/>
                  </a:tcPr>
                </a:tc>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9</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a:noFill/>
                    </a:lnL>
                    <a:lnR>
                      <a:noFill/>
                    </a:lnR>
                    <a:lnT w="12700" cap="flat" cmpd="sng">
                      <a:solidFill>
                        <a:srgbClr val="000000"/>
                      </a:solidFill>
                      <a:prstDash val="solid"/>
                      <a:headEnd type="none" w="med" len="med"/>
                      <a:tailEnd type="none" w="med" len="med"/>
                    </a:lnT>
                    <a:lnB cap="flat">
                      <a:noFill/>
                    </a:lnB>
                    <a:lnTlToBr>
                      <a:noFill/>
                    </a:lnTlToBr>
                    <a:lnBlToTr>
                      <a:noFill/>
                    </a:lnBlToTr>
                    <a:noFill/>
                  </a:tcPr>
                </a:tc>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10</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a:noFill/>
                    </a:lnL>
                    <a:lnR cap="flat">
                      <a:noFill/>
                    </a:lnR>
                    <a:lnT w="12700" cap="flat" cmpd="sng">
                      <a:solidFill>
                        <a:srgbClr val="000000"/>
                      </a:solidFill>
                      <a:prstDash val="solid"/>
                      <a:headEnd type="none" w="med" len="med"/>
                      <a:tailEnd type="none" w="med" len="med"/>
                    </a:lnT>
                    <a:lnB cap="flat">
                      <a:noFill/>
                    </a:lnB>
                    <a:lnTlToBr>
                      <a:noFill/>
                    </a:lnTlToBr>
                    <a:lnBlToTr>
                      <a:noFill/>
                    </a:lnBlToTr>
                    <a:noFill/>
                  </a:tcPr>
                </a:tc>
              </a:tr>
            </a:tbl>
          </a:graphicData>
        </a:graphic>
      </p:graphicFrame>
      <p:sp>
        <p:nvSpPr>
          <p:cNvPr id="100" name="文本框 99"/>
          <p:cNvSpPr txBox="1"/>
          <p:nvPr/>
        </p:nvSpPr>
        <p:spPr>
          <a:xfrm>
            <a:off x="2417445" y="4914265"/>
            <a:ext cx="2571115" cy="460375"/>
          </a:xfrm>
          <a:prstGeom prst="rect">
            <a:avLst/>
          </a:prstGeom>
          <a:noFill/>
          <a:ln w="9525">
            <a:noFill/>
          </a:ln>
        </p:spPr>
        <p:txBody>
          <a:bodyPr wrap="square">
            <a:spAutoFit/>
          </a:bodyPr>
          <a:p>
            <a:pPr indent="0"/>
            <a:r>
              <a:rPr lang="zh-CN" sz="2400" b="0">
                <a:ea typeface="宋体" panose="02010600030101010101" pitchFamily="2" charset="-122"/>
              </a:rPr>
              <a:t>（</a:t>
            </a:r>
            <a:r>
              <a:rPr lang="en-US" sz="2400" b="0">
                <a:latin typeface="Times New Roman" panose="02020603050405020304" pitchFamily="18" charset="0"/>
                <a:ea typeface="宋体" panose="02010600030101010101" pitchFamily="2" charset="-122"/>
              </a:rPr>
              <a:t>a,b,c,d,e,f,g,h</a:t>
            </a:r>
            <a:r>
              <a:rPr lang="zh-CN" sz="2400" b="0">
                <a:ea typeface="宋体" panose="02010600030101010101" pitchFamily="2" charset="-122"/>
              </a:rPr>
              <a:t>）</a:t>
            </a:r>
            <a:endParaRPr lang="zh-CN" altLang="en-US" sz="2400" b="0">
              <a:ea typeface="宋体" panose="02010600030101010101" pitchFamily="2" charset="-122"/>
            </a:endParaRPr>
          </a:p>
        </p:txBody>
      </p:sp>
      <p:cxnSp>
        <p:nvCxnSpPr>
          <p:cNvPr id="7" name="直接箭头连接符 6"/>
          <p:cNvCxnSpPr/>
          <p:nvPr/>
        </p:nvCxnSpPr>
        <p:spPr>
          <a:xfrm>
            <a:off x="3654425" y="4030345"/>
            <a:ext cx="33020" cy="855980"/>
          </a:xfrm>
          <a:prstGeom prst="straightConnector1">
            <a:avLst/>
          </a:prstGeom>
          <a:ln w="76200">
            <a:tailEnd type="arrow" w="med" len="med"/>
          </a:ln>
        </p:spPr>
        <p:style>
          <a:lnRef idx="3">
            <a:schemeClr val="accent1"/>
          </a:lnRef>
          <a:fillRef idx="0">
            <a:srgbClr val="FFFFFF"/>
          </a:fillRef>
          <a:effectRef idx="0">
            <a:srgbClr val="FFFFFF"/>
          </a:effectRef>
          <a:fontRef idx="minor">
            <a:schemeClr val="tx1"/>
          </a:fontRef>
        </p:style>
      </p:cxnSp>
      <p:pic>
        <p:nvPicPr>
          <p:cNvPr id="8" name="图片 7"/>
          <p:cNvPicPr>
            <a:picLocks noChangeAspect="1"/>
          </p:cNvPicPr>
          <p:nvPr/>
        </p:nvPicPr>
        <p:blipFill>
          <a:blip r:embed="rId2"/>
          <a:stretch>
            <a:fillRect/>
          </a:stretch>
        </p:blipFill>
        <p:spPr>
          <a:xfrm>
            <a:off x="6416040" y="2856865"/>
            <a:ext cx="5775960" cy="263334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p:bldP spid="100" grpId="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2.4.6 块状链表</a:t>
            </a:r>
            <a:endParaRPr lang="zh-CN" altLang="en-US"/>
          </a:p>
        </p:txBody>
      </p:sp>
      <p:sp>
        <p:nvSpPr>
          <p:cNvPr id="3" name="副标题 2"/>
          <p:cNvSpPr>
            <a:spLocks noGrp="1"/>
          </p:cNvSpPr>
          <p:nvPr>
            <p:ph type="subTitle" idx="1"/>
          </p:nvPr>
        </p:nvSpPr>
        <p:spPr/>
        <p:txBody>
          <a:bodyPr/>
          <a:p>
            <a:endParaRPr lang="zh-CN" altLang="en-US"/>
          </a:p>
        </p:txBody>
      </p:sp>
      <p:sp>
        <p:nvSpPr>
          <p:cNvPr id="4" name="文本占位符 3"/>
          <p:cNvSpPr>
            <a:spLocks noGrp="1"/>
          </p:cNvSpPr>
          <p:nvPr>
            <p:ph type="body" idx="10"/>
          </p:nvPr>
        </p:nvSpPr>
        <p:spPr/>
        <p:txBody>
          <a:bodyPr/>
          <a:p>
            <a:endParaRPr lang="zh-CN" altLang="en-US"/>
          </a:p>
        </p:txBody>
      </p:sp>
      <mc:AlternateContent xmlns:mc="http://schemas.openxmlformats.org/markup-compatibility/2006">
        <mc:Choice xmlns:a14="http://schemas.microsoft.com/office/drawing/2010/main" Requires="a14">
          <p:sp>
            <p:nvSpPr>
              <p:cNvPr id="5" name="内容占位符 4"/>
              <p:cNvSpPr>
                <a:spLocks noGrp="1"/>
              </p:cNvSpPr>
              <p:nvPr>
                <p:ph idx="11"/>
              </p:nvPr>
            </p:nvSpPr>
            <p:spPr>
              <a:xfrm>
                <a:off x="584200" y="1101090"/>
                <a:ext cx="11055350" cy="998855"/>
              </a:xfrm>
            </p:spPr>
            <p:txBody>
              <a:bodyPr/>
              <a:p>
                <a:pPr>
                  <a:lnSpc>
                    <a:spcPct val="120000"/>
                  </a:lnSpc>
                  <a:spcBef>
                    <a:spcPts val="1000"/>
                  </a:spcBef>
                  <a:spcAft>
                    <a:spcPts val="0"/>
                  </a:spcAft>
                </a:pPr>
                <a:r>
                  <a:rPr lang="zh-CN" altLang="en-US" sz="2200" b="1"/>
                  <a:t>块状链表</a:t>
                </a:r>
                <a:r>
                  <a:rPr lang="zh-CN" altLang="en-US" sz="2200"/>
                  <a:t>：采用双向链表维护总长度不超过</a:t>
                </a:r>
                <a:r>
                  <a:rPr lang="en-US" altLang="zh-CN" sz="2200"/>
                  <a:t>n</a:t>
                </a:r>
                <a:r>
                  <a:rPr lang="zh-CN" altLang="en-US" sz="2200"/>
                  <a:t>的线性表的各元素，并将元素分成若干个块，每个块所包含的元素个数为</a:t>
                </a:r>
                <a14:m>
                  <m:oMath xmlns:m="http://schemas.openxmlformats.org/officeDocument/2006/math">
                    <m:rad>
                      <m:radPr>
                        <m:degHide m:val="on"/>
                        <m:ctrlPr>
                          <a:rPr lang="en-US" altLang="zh-CN" sz="2200" i="1">
                            <a:latin typeface="Cambria Math" panose="02040503050406030204" charset="0"/>
                            <a:cs typeface="Cambria Math" panose="02040503050406030204" charset="0"/>
                          </a:rPr>
                        </m:ctrlPr>
                      </m:radPr>
                      <m:deg/>
                      <m:e/>
                    </m:rad>
                  </m:oMath>
                </a14:m>
                <a:r>
                  <a:rPr lang="en-US" altLang="zh-CN" sz="2200">
                    <a:latin typeface="Cambria Math" panose="02040503050406030204" charset="0"/>
                    <a:cs typeface="Cambria Math" panose="02040503050406030204" charset="0"/>
                  </a:rPr>
                  <a:t>n</a:t>
                </a:r>
                <a:r>
                  <a:rPr lang="zh-CN" altLang="en-US" sz="2200"/>
                  <a:t>（最后一个块内的元素个数可能不满）。</a:t>
                </a:r>
                <a:endParaRPr lang="zh-CN" altLang="en-US" sz="2200"/>
              </a:p>
            </p:txBody>
          </p:sp>
        </mc:Choice>
        <mc:Fallback>
          <p:sp>
            <p:nvSpPr>
              <p:cNvPr id="5" name="内容占位符 4"/>
              <p:cNvSpPr>
                <a:spLocks noRot="1" noChangeAspect="1" noMove="1" noResize="1" noEditPoints="1" noAdjustHandles="1" noChangeArrowheads="1" noChangeShapeType="1" noTextEdit="1"/>
              </p:cNvSpPr>
              <p:nvPr>
                <p:ph idx="11"/>
              </p:nvPr>
            </p:nvSpPr>
            <p:spPr>
              <a:xfrm>
                <a:off x="584200" y="1101090"/>
                <a:ext cx="11055350" cy="998855"/>
              </a:xfrm>
              <a:blipFill rotWithShape="1">
                <a:blip r:embed="rId1"/>
                <a:stretch>
                  <a:fillRect r="-948"/>
                </a:stretch>
              </a:blipFill>
            </p:spPr>
            <p:txBody>
              <a:bodyPr/>
              <a:lstStyle/>
              <a:p>
                <a:r>
                  <a:rPr lang="zh-CN" altLang="en-US">
                    <a:noFill/>
                  </a:rPr>
                  <a:t> </a:t>
                </a:r>
              </a:p>
            </p:txBody>
          </p:sp>
        </mc:Fallback>
      </mc:AlternateContent>
      <p:pic>
        <p:nvPicPr>
          <p:cNvPr id="128" name="图片 36"/>
          <p:cNvPicPr>
            <a:picLocks noChangeAspect="1" noChangeArrowheads="1"/>
          </p:cNvPicPr>
          <p:nvPr>
            <p:custDataLst>
              <p:tags r:id="rId2"/>
            </p:custDataLst>
          </p:nvPr>
        </p:nvPicPr>
        <p:blipFill>
          <a:blip r:embed="rId3">
            <a:extLst>
              <a:ext uri="{28A0092B-C50C-407E-A947-70E740481C1C}">
                <a14:useLocalDpi xmlns:a14="http://schemas.microsoft.com/office/drawing/2010/main" val="0"/>
              </a:ext>
            </a:extLst>
          </a:blip>
          <a:srcRect/>
          <a:stretch>
            <a:fillRect/>
          </a:stretch>
        </p:blipFill>
        <p:spPr>
          <a:xfrm>
            <a:off x="838200" y="2012315"/>
            <a:ext cx="8019415" cy="2208530"/>
          </a:xfrm>
          <a:prstGeom prst="rect">
            <a:avLst/>
          </a:prstGeom>
          <a:noFill/>
          <a:ln>
            <a:noFill/>
          </a:ln>
          <a:effectLst/>
        </p:spPr>
      </p:pic>
      <p:sp>
        <p:nvSpPr>
          <p:cNvPr id="100" name="文本框 99"/>
          <p:cNvSpPr txBox="1"/>
          <p:nvPr/>
        </p:nvSpPr>
        <p:spPr>
          <a:xfrm>
            <a:off x="657225" y="4340860"/>
            <a:ext cx="10450195" cy="1714500"/>
          </a:xfrm>
          <a:prstGeom prst="rect">
            <a:avLst/>
          </a:prstGeom>
          <a:noFill/>
          <a:ln w="9525">
            <a:noFill/>
          </a:ln>
        </p:spPr>
        <p:txBody>
          <a:bodyPr wrap="square">
            <a:spAutoFit/>
          </a:bodyPr>
          <a:p>
            <a:pPr indent="0">
              <a:lnSpc>
                <a:spcPct val="120000"/>
              </a:lnSpc>
              <a:spcBef>
                <a:spcPts val="0"/>
              </a:spcBef>
              <a:spcAft>
                <a:spcPts val="0"/>
              </a:spcAft>
            </a:pPr>
            <a:r>
              <a:rPr lang="en-US" altLang="zh-CN" sz="2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1. </a:t>
            </a:r>
            <a:r>
              <a:rPr lang="zh-CN" sz="2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查找</a:t>
            </a:r>
            <a:r>
              <a:rPr lang="zh-CN" sz="2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操作</a:t>
            </a:r>
            <a:endParaRPr lang="zh-CN" sz="2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indent="0">
              <a:lnSpc>
                <a:spcPct val="120000"/>
              </a:lnSpc>
              <a:spcBef>
                <a:spcPts val="0"/>
              </a:spcBef>
              <a:spcAft>
                <a:spcPts val="0"/>
              </a:spcAft>
            </a:pPr>
            <a:r>
              <a:rPr lang="zh-CN" sz="2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查找第</a:t>
            </a:r>
            <a:r>
              <a:rPr lang="en-US" sz="2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10</a:t>
            </a:r>
            <a:r>
              <a:rPr lang="zh-CN" sz="2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个元素的查找路径：</a:t>
            </a:r>
            <a:endParaRPr lang="zh-CN" sz="2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indent="0">
              <a:lnSpc>
                <a:spcPct val="120000"/>
              </a:lnSpc>
              <a:spcBef>
                <a:spcPts val="0"/>
              </a:spcBef>
              <a:spcAft>
                <a:spcPts val="0"/>
              </a:spcAft>
            </a:pPr>
            <a:r>
              <a:rPr lang="zh-CN" sz="2200" b="0">
                <a:solidFill>
                  <a:srgbClr val="000000"/>
                </a:solidFill>
                <a:ea typeface="宋体" panose="02010600030101010101" pitchFamily="2" charset="-122"/>
              </a:rPr>
              <a:t>（</a:t>
            </a:r>
            <a:r>
              <a:rPr lang="en-US" sz="2200" b="0">
                <a:solidFill>
                  <a:srgbClr val="000000"/>
                </a:solidFill>
                <a:latin typeface="Times New Roman" panose="02020603050405020304" pitchFamily="18" charset="0"/>
                <a:ea typeface="宋体" panose="02010600030101010101" pitchFamily="2" charset="-122"/>
              </a:rPr>
              <a:t>1</a:t>
            </a:r>
            <a:r>
              <a:rPr lang="zh-CN" sz="2200" b="0">
                <a:solidFill>
                  <a:srgbClr val="000000"/>
                </a:solidFill>
                <a:ea typeface="宋体" panose="02010600030101010101" pitchFamily="2" charset="-122"/>
              </a:rPr>
              <a:t>）在单向链表中遍历第</a:t>
            </a:r>
            <a:r>
              <a:rPr lang="en-US" sz="2200" b="0">
                <a:solidFill>
                  <a:srgbClr val="000000"/>
                </a:solidFill>
                <a:latin typeface="Times New Roman" panose="02020603050405020304" pitchFamily="18" charset="0"/>
                <a:ea typeface="宋体" panose="02010600030101010101" pitchFamily="2" charset="-122"/>
              </a:rPr>
              <a:t>1</a:t>
            </a:r>
            <a:r>
              <a:rPr lang="zh-CN" sz="2200" b="0">
                <a:solidFill>
                  <a:srgbClr val="000000"/>
                </a:solidFill>
                <a:ea typeface="宋体" panose="02010600030101010101" pitchFamily="2" charset="-122"/>
              </a:rPr>
              <a:t>块、第</a:t>
            </a:r>
            <a:r>
              <a:rPr lang="en-US" sz="2200" b="0">
                <a:solidFill>
                  <a:srgbClr val="000000"/>
                </a:solidFill>
                <a:latin typeface="Times New Roman" panose="02020603050405020304" pitchFamily="18" charset="0"/>
                <a:ea typeface="宋体" panose="02010600030101010101" pitchFamily="2" charset="-122"/>
              </a:rPr>
              <a:t>2</a:t>
            </a:r>
            <a:r>
              <a:rPr lang="zh-CN" sz="2200" b="0">
                <a:solidFill>
                  <a:srgbClr val="000000"/>
                </a:solidFill>
                <a:ea typeface="宋体" panose="02010600030101010101" pitchFamily="2" charset="-122"/>
              </a:rPr>
              <a:t>块、第</a:t>
            </a:r>
            <a:r>
              <a:rPr lang="en-US" sz="2200" b="0">
                <a:solidFill>
                  <a:srgbClr val="000000"/>
                </a:solidFill>
                <a:latin typeface="Times New Roman" panose="02020603050405020304" pitchFamily="18" charset="0"/>
                <a:ea typeface="宋体" panose="02010600030101010101" pitchFamily="2" charset="-122"/>
              </a:rPr>
              <a:t>3</a:t>
            </a:r>
            <a:r>
              <a:rPr lang="zh-CN" sz="2200" b="0">
                <a:solidFill>
                  <a:srgbClr val="000000"/>
                </a:solidFill>
                <a:ea typeface="宋体" panose="02010600030101010101" pitchFamily="2" charset="-122"/>
              </a:rPr>
              <a:t>块；</a:t>
            </a:r>
            <a:endParaRPr lang="zh-CN" sz="2200" b="0">
              <a:solidFill>
                <a:srgbClr val="000000"/>
              </a:solidFill>
              <a:ea typeface="宋体" panose="02010600030101010101" pitchFamily="2" charset="-122"/>
            </a:endParaRPr>
          </a:p>
          <a:p>
            <a:pPr indent="0">
              <a:lnSpc>
                <a:spcPct val="120000"/>
              </a:lnSpc>
              <a:spcBef>
                <a:spcPts val="0"/>
              </a:spcBef>
              <a:spcAft>
                <a:spcPts val="0"/>
              </a:spcAft>
            </a:pPr>
            <a:r>
              <a:rPr lang="zh-CN" sz="2200" b="0">
                <a:solidFill>
                  <a:srgbClr val="000000"/>
                </a:solidFill>
                <a:ea typeface="宋体" panose="02010600030101010101" pitchFamily="2" charset="-122"/>
              </a:rPr>
              <a:t>（</a:t>
            </a:r>
            <a:r>
              <a:rPr lang="en-US" sz="2200" b="0">
                <a:solidFill>
                  <a:srgbClr val="000000"/>
                </a:solidFill>
                <a:latin typeface="Times New Roman" panose="02020603050405020304" pitchFamily="18" charset="0"/>
                <a:ea typeface="宋体" panose="02010600030101010101" pitchFamily="2" charset="-122"/>
              </a:rPr>
              <a:t>2</a:t>
            </a:r>
            <a:r>
              <a:rPr lang="zh-CN" sz="2200" b="0">
                <a:solidFill>
                  <a:srgbClr val="000000"/>
                </a:solidFill>
                <a:ea typeface="宋体" panose="02010600030101010101" pitchFamily="2" charset="-122"/>
              </a:rPr>
              <a:t>）进入第</a:t>
            </a:r>
            <a:r>
              <a:rPr lang="en-US" sz="2200" b="0">
                <a:solidFill>
                  <a:srgbClr val="000000"/>
                </a:solidFill>
                <a:latin typeface="Times New Roman" panose="02020603050405020304" pitchFamily="18" charset="0"/>
                <a:ea typeface="宋体" panose="02010600030101010101" pitchFamily="2" charset="-122"/>
              </a:rPr>
              <a:t>3</a:t>
            </a:r>
            <a:r>
              <a:rPr lang="zh-CN" sz="2200" b="0">
                <a:solidFill>
                  <a:srgbClr val="000000"/>
                </a:solidFill>
                <a:ea typeface="宋体" panose="02010600030101010101" pitchFamily="2" charset="-122"/>
              </a:rPr>
              <a:t>块对应的双向链表继续查找结点</a:t>
            </a:r>
            <a:r>
              <a:rPr lang="en-US" sz="2200" b="0">
                <a:solidFill>
                  <a:srgbClr val="000000"/>
                </a:solidFill>
                <a:latin typeface="Times New Roman" panose="02020603050405020304" pitchFamily="18" charset="0"/>
                <a:ea typeface="宋体" panose="02010600030101010101" pitchFamily="2" charset="-122"/>
              </a:rPr>
              <a:t>6</a:t>
            </a:r>
            <a:r>
              <a:rPr lang="zh-CN" sz="2200" b="0">
                <a:solidFill>
                  <a:srgbClr val="000000"/>
                </a:solidFill>
                <a:ea typeface="宋体" panose="02010600030101010101" pitchFamily="2" charset="-122"/>
              </a:rPr>
              <a:t>、结点</a:t>
            </a:r>
            <a:r>
              <a:rPr lang="en-US" sz="2200" b="0">
                <a:solidFill>
                  <a:srgbClr val="000000"/>
                </a:solidFill>
                <a:latin typeface="Times New Roman" panose="02020603050405020304" pitchFamily="18" charset="0"/>
                <a:ea typeface="宋体" panose="02010600030101010101" pitchFamily="2" charset="-122"/>
              </a:rPr>
              <a:t>-2</a:t>
            </a:r>
            <a:r>
              <a:rPr lang="zh-CN" sz="2200" b="0">
                <a:solidFill>
                  <a:srgbClr val="000000"/>
                </a:solidFill>
                <a:ea typeface="宋体" panose="02010600030101010101" pitchFamily="2" charset="-122"/>
              </a:rPr>
              <a:t>，即第</a:t>
            </a:r>
            <a:r>
              <a:rPr lang="en-US" sz="2200" b="0">
                <a:solidFill>
                  <a:srgbClr val="000000"/>
                </a:solidFill>
                <a:latin typeface="Times New Roman" panose="02020603050405020304" pitchFamily="18" charset="0"/>
                <a:ea typeface="宋体" panose="02010600030101010101" pitchFamily="2" charset="-122"/>
              </a:rPr>
              <a:t>10</a:t>
            </a:r>
            <a:r>
              <a:rPr lang="zh-CN" sz="2200" b="0">
                <a:solidFill>
                  <a:srgbClr val="000000"/>
                </a:solidFill>
                <a:ea typeface="宋体" panose="02010600030101010101" pitchFamily="2" charset="-122"/>
              </a:rPr>
              <a:t>个元素为</a:t>
            </a:r>
            <a:r>
              <a:rPr lang="en-US" sz="2200" b="0">
                <a:solidFill>
                  <a:srgbClr val="000000"/>
                </a:solidFill>
                <a:latin typeface="Times New Roman" panose="02020603050405020304" pitchFamily="18" charset="0"/>
                <a:ea typeface="宋体" panose="02010600030101010101" pitchFamily="2" charset="-122"/>
              </a:rPr>
              <a:t>-2</a:t>
            </a:r>
            <a:r>
              <a:rPr lang="zh-CN" sz="2200" b="0">
                <a:solidFill>
                  <a:srgbClr val="000000"/>
                </a:solidFill>
                <a:ea typeface="宋体" panose="02010600030101010101" pitchFamily="2" charset="-122"/>
              </a:rPr>
              <a:t>。</a:t>
            </a:r>
            <a:endParaRPr lang="zh-CN" altLang="en-US" sz="2200" b="0">
              <a:solidFill>
                <a:srgbClr val="000000"/>
              </a:solidFill>
              <a:ea typeface="宋体" panose="02010600030101010101" pitchFamily="2" charset="-122"/>
            </a:endParaRPr>
          </a:p>
        </p:txBody>
      </p:sp>
      <p:sp>
        <p:nvSpPr>
          <p:cNvPr id="6" name="文本框 5"/>
          <p:cNvSpPr txBox="1"/>
          <p:nvPr/>
        </p:nvSpPr>
        <p:spPr>
          <a:xfrm>
            <a:off x="9356090" y="2901950"/>
            <a:ext cx="1997710" cy="429895"/>
          </a:xfrm>
          <a:prstGeom prst="rect">
            <a:avLst/>
          </a:prstGeom>
          <a:noFill/>
          <a:ln w="9525">
            <a:noFill/>
          </a:ln>
        </p:spPr>
        <p:txBody>
          <a:bodyPr wrap="square">
            <a:spAutoFit/>
          </a:bodyPr>
          <a:p>
            <a:pPr indent="266700"/>
            <a:r>
              <a:rPr lang="zh-CN" sz="2200" b="0">
                <a:solidFill>
                  <a:srgbClr val="000000"/>
                </a:solidFill>
                <a:latin typeface="微软雅黑" panose="020B0503020204020204" pitchFamily="34" charset="-122"/>
                <a:ea typeface="微软雅黑" panose="020B0503020204020204" pitchFamily="34" charset="-122"/>
              </a:rPr>
              <a:t>时间复杂度：</a:t>
            </a:r>
            <a:endParaRPr lang="zh-CN" altLang="en-US" sz="2200" b="0">
              <a:solidFill>
                <a:srgbClr val="000000"/>
              </a:solidFill>
              <a:latin typeface="微软雅黑" panose="020B0503020204020204" pitchFamily="34" charset="-122"/>
              <a:ea typeface="微软雅黑" panose="020B0503020204020204" pitchFamily="34" charset="-122"/>
            </a:endParaRPr>
          </a:p>
        </p:txBody>
      </p:sp>
      <p:pic>
        <p:nvPicPr>
          <p:cNvPr id="7" name="图片 6"/>
          <p:cNvPicPr/>
          <p:nvPr/>
        </p:nvPicPr>
        <p:blipFill>
          <a:blip r:embed="rId4"/>
          <a:stretch>
            <a:fillRect/>
          </a:stretch>
        </p:blipFill>
        <p:spPr>
          <a:xfrm>
            <a:off x="10017760" y="3429000"/>
            <a:ext cx="781050" cy="32131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p:bldP spid="100" grpId="1"/>
      <p:bldP spid="6" grpId="0"/>
      <p:bldP spid="6" grpId="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2.4.6 块状链表</a:t>
            </a:r>
            <a:endParaRPr lang="zh-CN" altLang="en-US"/>
          </a:p>
        </p:txBody>
      </p:sp>
      <p:sp>
        <p:nvSpPr>
          <p:cNvPr id="3" name="副标题 2"/>
          <p:cNvSpPr>
            <a:spLocks noGrp="1"/>
          </p:cNvSpPr>
          <p:nvPr>
            <p:ph type="subTitle" idx="1"/>
          </p:nvPr>
        </p:nvSpPr>
        <p:spPr/>
        <p:txBody>
          <a:bodyPr/>
          <a:p>
            <a:endParaRPr lang="zh-CN" altLang="en-US"/>
          </a:p>
        </p:txBody>
      </p:sp>
      <p:sp>
        <p:nvSpPr>
          <p:cNvPr id="4" name="文本占位符 3"/>
          <p:cNvSpPr>
            <a:spLocks noGrp="1"/>
          </p:cNvSpPr>
          <p:nvPr>
            <p:ph type="body" idx="10"/>
          </p:nvPr>
        </p:nvSpPr>
        <p:spPr/>
        <p:txBody>
          <a:bodyPr/>
          <a:p>
            <a:endParaRPr lang="zh-CN" altLang="en-US"/>
          </a:p>
        </p:txBody>
      </p:sp>
      <p:sp>
        <p:nvSpPr>
          <p:cNvPr id="5" name="内容占位符 4"/>
          <p:cNvSpPr>
            <a:spLocks noGrp="1"/>
          </p:cNvSpPr>
          <p:nvPr>
            <p:ph idx="11"/>
          </p:nvPr>
        </p:nvSpPr>
        <p:spPr>
          <a:xfrm>
            <a:off x="584200" y="1083945"/>
            <a:ext cx="10680065" cy="2018665"/>
          </a:xfrm>
        </p:spPr>
        <p:txBody>
          <a:bodyPr>
            <a:noAutofit/>
          </a:bodyPr>
          <a:p>
            <a:r>
              <a:rPr lang="zh-CN" altLang="en-US" sz="2200" b="1"/>
              <a:t>2. 插入操作：</a:t>
            </a:r>
            <a:r>
              <a:rPr lang="zh-CN" altLang="en-US" sz="2200">
                <a:sym typeface="+mn-ea"/>
              </a:rPr>
              <a:t>在第</a:t>
            </a:r>
            <a:r>
              <a:rPr lang="en-US" altLang="zh-CN" sz="2200">
                <a:sym typeface="+mn-ea"/>
              </a:rPr>
              <a:t>i</a:t>
            </a:r>
            <a:r>
              <a:rPr lang="zh-CN" altLang="en-US" sz="2200">
                <a:sym typeface="+mn-ea"/>
              </a:rPr>
              <a:t>个元素之后插入新元素</a:t>
            </a:r>
            <a:endParaRPr lang="zh-CN" altLang="en-US" sz="2200" b="1"/>
          </a:p>
          <a:p>
            <a:pPr>
              <a:lnSpc>
                <a:spcPct val="120000"/>
              </a:lnSpc>
              <a:spcBef>
                <a:spcPts val="0"/>
              </a:spcBef>
              <a:spcAft>
                <a:spcPts val="0"/>
              </a:spcAft>
            </a:pPr>
            <a:r>
              <a:rPr lang="zh-CN" altLang="en-US" sz="2200"/>
              <a:t>（</a:t>
            </a:r>
            <a:r>
              <a:rPr lang="en-US" altLang="zh-CN" sz="2200"/>
              <a:t>1</a:t>
            </a:r>
            <a:r>
              <a:rPr lang="zh-CN" altLang="en-US" sz="2200"/>
              <a:t>）基于查找操作找到第个元素所对应的双向链表结点</a:t>
            </a:r>
            <a:endParaRPr lang="zh-CN" altLang="en-US" sz="2200"/>
          </a:p>
          <a:p>
            <a:pPr>
              <a:lnSpc>
                <a:spcPct val="120000"/>
              </a:lnSpc>
              <a:spcBef>
                <a:spcPts val="0"/>
              </a:spcBef>
              <a:spcAft>
                <a:spcPts val="0"/>
              </a:spcAft>
            </a:pPr>
            <a:r>
              <a:rPr lang="zh-CN" altLang="en-US" sz="2200"/>
              <a:t>（</a:t>
            </a:r>
            <a:r>
              <a:rPr lang="en-US" altLang="zh-CN" sz="2200"/>
              <a:t>2</a:t>
            </a:r>
            <a:r>
              <a:rPr lang="zh-CN" altLang="en-US" sz="2200"/>
              <a:t>）在双向链表上执行插入操作</a:t>
            </a:r>
            <a:endParaRPr lang="zh-CN" altLang="en-US" sz="2200"/>
          </a:p>
          <a:p>
            <a:pPr>
              <a:lnSpc>
                <a:spcPct val="120000"/>
              </a:lnSpc>
              <a:spcBef>
                <a:spcPts val="0"/>
              </a:spcBef>
              <a:spcAft>
                <a:spcPts val="0"/>
              </a:spcAft>
            </a:pPr>
            <a:r>
              <a:rPr lang="zh-CN" altLang="en-US" sz="2200"/>
              <a:t>（</a:t>
            </a:r>
            <a:r>
              <a:rPr lang="en-US" altLang="zh-CN" sz="2200"/>
              <a:t>3</a:t>
            </a:r>
            <a:r>
              <a:rPr lang="zh-CN" altLang="en-US" sz="2200"/>
              <a:t>）</a:t>
            </a:r>
            <a:r>
              <a:rPr lang="zh-CN" altLang="en-US" sz="2200"/>
              <a:t>由于第</a:t>
            </a:r>
            <a:r>
              <a:rPr lang="en-US" altLang="zh-CN" sz="2200"/>
              <a:t>i</a:t>
            </a:r>
            <a:r>
              <a:rPr lang="zh-CN" altLang="en-US" sz="2200"/>
              <a:t>个元素所在块多了一个元素，因此该块之后的所有块指向的双向链表结点将变为原指向结点的前驱结点。</a:t>
            </a:r>
            <a:endParaRPr lang="zh-CN" altLang="en-US" sz="2200"/>
          </a:p>
          <a:p>
            <a:pPr>
              <a:lnSpc>
                <a:spcPct val="100000"/>
              </a:lnSpc>
              <a:spcBef>
                <a:spcPts val="0"/>
              </a:spcBef>
              <a:spcAft>
                <a:spcPts val="0"/>
              </a:spcAft>
            </a:pPr>
            <a:endParaRPr lang="zh-CN" altLang="en-US"/>
          </a:p>
        </p:txBody>
      </p:sp>
      <p:sp>
        <p:nvSpPr>
          <p:cNvPr id="100" name="文本框 99"/>
          <p:cNvSpPr txBox="1"/>
          <p:nvPr/>
        </p:nvSpPr>
        <p:spPr>
          <a:xfrm>
            <a:off x="524510" y="5088255"/>
            <a:ext cx="3269615" cy="429895"/>
          </a:xfrm>
          <a:prstGeom prst="rect">
            <a:avLst/>
          </a:prstGeom>
          <a:noFill/>
          <a:ln w="9525">
            <a:noFill/>
          </a:ln>
        </p:spPr>
        <p:txBody>
          <a:bodyPr wrap="square">
            <a:spAutoFit/>
          </a:bodyPr>
          <a:p>
            <a:pPr indent="0"/>
            <a:r>
              <a:rPr lang="en-US" sz="2200" b="1">
                <a:latin typeface="微软雅黑" panose="020B0503020204020204" pitchFamily="34" charset="-122"/>
                <a:ea typeface="微软雅黑" panose="020B0503020204020204" pitchFamily="34" charset="-122"/>
                <a:cs typeface="微软雅黑" panose="020B0503020204020204" pitchFamily="34" charset="-122"/>
              </a:rPr>
              <a:t>3. </a:t>
            </a:r>
            <a:r>
              <a:rPr lang="zh-CN" sz="2200" b="1">
                <a:latin typeface="微软雅黑" panose="020B0503020204020204" pitchFamily="34" charset="-122"/>
                <a:ea typeface="微软雅黑" panose="020B0503020204020204" pitchFamily="34" charset="-122"/>
                <a:cs typeface="微软雅黑" panose="020B0503020204020204" pitchFamily="34" charset="-122"/>
              </a:rPr>
              <a:t>删除操作</a:t>
            </a:r>
            <a:r>
              <a:rPr lang="en-US" altLang="zh-CN" sz="2200" b="1">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200" b="1">
                <a:latin typeface="微软雅黑" panose="020B0503020204020204" pitchFamily="34" charset="-122"/>
                <a:ea typeface="微软雅黑" panose="020B0503020204020204" pitchFamily="34" charset="-122"/>
                <a:cs typeface="微软雅黑" panose="020B0503020204020204" pitchFamily="34" charset="-122"/>
              </a:rPr>
              <a:t>与插入类似</a:t>
            </a:r>
            <a:endParaRPr lang="zh-CN" altLang="en-US" sz="2200" b="1">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 name="文本框 5"/>
          <p:cNvSpPr txBox="1"/>
          <p:nvPr/>
        </p:nvSpPr>
        <p:spPr>
          <a:xfrm>
            <a:off x="294640" y="5677535"/>
            <a:ext cx="3499485" cy="429895"/>
          </a:xfrm>
          <a:prstGeom prst="rect">
            <a:avLst/>
          </a:prstGeom>
          <a:noFill/>
          <a:ln w="9525">
            <a:noFill/>
          </a:ln>
        </p:spPr>
        <p:txBody>
          <a:bodyPr wrap="square">
            <a:spAutoFit/>
          </a:bodyPr>
          <a:p>
            <a:pPr indent="266700"/>
            <a:r>
              <a:rPr lang="zh-CN" sz="2200" b="0">
                <a:solidFill>
                  <a:srgbClr val="000000"/>
                </a:solidFill>
                <a:latin typeface="微软雅黑" panose="020B0503020204020204" pitchFamily="34" charset="-122"/>
                <a:ea typeface="微软雅黑" panose="020B0503020204020204" pitchFamily="34" charset="-122"/>
              </a:rPr>
              <a:t>插入和删除时间复杂度：</a:t>
            </a:r>
            <a:endParaRPr lang="zh-CN" altLang="en-US" sz="2200" b="0">
              <a:solidFill>
                <a:srgbClr val="000000"/>
              </a:solidFill>
              <a:latin typeface="微软雅黑" panose="020B0503020204020204" pitchFamily="34" charset="-122"/>
              <a:ea typeface="微软雅黑" panose="020B0503020204020204" pitchFamily="34" charset="-122"/>
            </a:endParaRPr>
          </a:p>
        </p:txBody>
      </p:sp>
      <p:pic>
        <p:nvPicPr>
          <p:cNvPr id="7" name="图片 6"/>
          <p:cNvPicPr/>
          <p:nvPr/>
        </p:nvPicPr>
        <p:blipFill>
          <a:blip r:embed="rId1"/>
          <a:stretch>
            <a:fillRect/>
          </a:stretch>
        </p:blipFill>
        <p:spPr>
          <a:xfrm>
            <a:off x="3609340" y="5763895"/>
            <a:ext cx="781050" cy="256540"/>
          </a:xfrm>
          <a:prstGeom prst="rect">
            <a:avLst/>
          </a:prstGeom>
          <a:noFill/>
          <a:ln w="9525">
            <a:noFill/>
          </a:ln>
        </p:spPr>
      </p:pic>
      <p:sp>
        <p:nvSpPr>
          <p:cNvPr id="8" name="内容占位符 4"/>
          <p:cNvSpPr>
            <a:spLocks noGrp="1"/>
          </p:cNvSpPr>
          <p:nvPr/>
        </p:nvSpPr>
        <p:spPr>
          <a:xfrm>
            <a:off x="583565" y="3185160"/>
            <a:ext cx="11296650" cy="1612900"/>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Tx/>
              <a:buNone/>
              <a:defRPr sz="2000" kern="1200">
                <a:solidFill>
                  <a:schemeClr val="tx1"/>
                </a:solidFill>
                <a:latin typeface="微软雅黑" panose="020B0503020204020204" pitchFamily="34" charset="-122"/>
                <a:ea typeface="微软雅黑" panose="020B0503020204020204" pitchFamily="34" charset="-122"/>
                <a:cs typeface="+mn-cs"/>
              </a:defRPr>
            </a:lvl1pPr>
            <a:lvl2pPr marL="457200" indent="0" algn="l" defTabSz="914400" rtl="0" eaLnBrk="1" latinLnBrk="0" hangingPunct="1">
              <a:lnSpc>
                <a:spcPct val="90000"/>
              </a:lnSpc>
              <a:spcBef>
                <a:spcPts val="500"/>
              </a:spcBef>
              <a:buFontTx/>
              <a:buNone/>
              <a:defRPr sz="2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sz="24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sz="2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9pPr>
          </a:lstStyle>
          <a:p>
            <a:pPr>
              <a:lnSpc>
                <a:spcPct val="100000"/>
              </a:lnSpc>
              <a:spcBef>
                <a:spcPts val="0"/>
              </a:spcBef>
              <a:spcAft>
                <a:spcPts val="0"/>
              </a:spcAft>
            </a:pPr>
            <a:r>
              <a:rPr lang="zh-CN" altLang="en-US"/>
              <a:t>例如，如果向第10个元素-2之后插入新元素20</a:t>
            </a:r>
            <a:endParaRPr lang="zh-CN" altLang="en-US"/>
          </a:p>
          <a:p>
            <a:pPr>
              <a:lnSpc>
                <a:spcPct val="100000"/>
              </a:lnSpc>
              <a:spcBef>
                <a:spcPts val="0"/>
              </a:spcBef>
              <a:spcAft>
                <a:spcPts val="0"/>
              </a:spcAft>
            </a:pPr>
            <a:r>
              <a:rPr lang="en-US" altLang="zh-CN"/>
              <a:t>1</a:t>
            </a:r>
            <a:r>
              <a:rPr lang="zh-CN" altLang="en-US"/>
              <a:t>）在结点-2和-7之间插入新元素20，变为-2、20、-7。</a:t>
            </a:r>
            <a:endParaRPr lang="zh-CN" altLang="en-US"/>
          </a:p>
          <a:p>
            <a:pPr>
              <a:lnSpc>
                <a:spcPct val="100000"/>
              </a:lnSpc>
              <a:spcBef>
                <a:spcPts val="0"/>
              </a:spcBef>
              <a:spcAft>
                <a:spcPts val="0"/>
              </a:spcAft>
            </a:pPr>
            <a:r>
              <a:rPr lang="en-US" altLang="zh-CN"/>
              <a:t>2</a:t>
            </a:r>
            <a:r>
              <a:rPr lang="zh-CN" altLang="en-US"/>
              <a:t>）原有元素次序产生变化：原第11个元素变为现第12个、原第12个元素变为现第13个……。</a:t>
            </a:r>
            <a:endParaRPr lang="zh-CN" altLang="en-US"/>
          </a:p>
          <a:p>
            <a:pPr>
              <a:lnSpc>
                <a:spcPct val="100000"/>
              </a:lnSpc>
              <a:spcBef>
                <a:spcPts val="0"/>
              </a:spcBef>
              <a:spcAft>
                <a:spcPts val="0"/>
              </a:spcAft>
            </a:pPr>
            <a:r>
              <a:rPr lang="en-US" altLang="zh-CN"/>
              <a:t>3</a:t>
            </a:r>
            <a:r>
              <a:rPr lang="zh-CN" altLang="en-US"/>
              <a:t>）将第4块所指向的双向链表结点从12更新为前驱10，第5块的双向链表结点从-8更新为前驱-3。</a:t>
            </a:r>
            <a:endParaRPr lang="zh-CN" altLang="en-US"/>
          </a:p>
          <a:p>
            <a:pPr>
              <a:lnSpc>
                <a:spcPct val="100000"/>
              </a:lnSpc>
              <a:spcBef>
                <a:spcPts val="0"/>
              </a:spcBef>
              <a:spcAft>
                <a:spcPts val="0"/>
              </a:spcAft>
            </a:pPr>
            <a:r>
              <a:rPr lang="zh-CN" altLang="en-US"/>
              <a:t>值得额外注意的是，插入操作有可能导致新的块产生，在实现代码中需要处理好这种特殊情况。</a:t>
            </a:r>
            <a:endParaRPr lang="zh-CN" altLang="en-US"/>
          </a:p>
        </p:txBody>
      </p:sp>
      <p:pic>
        <p:nvPicPr>
          <p:cNvPr id="128" name="图片 3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5103495" y="4880610"/>
            <a:ext cx="6425565" cy="1769745"/>
          </a:xfrm>
          <a:prstGeom prst="rect">
            <a:avLst/>
          </a:prstGeom>
          <a:noFill/>
          <a:ln>
            <a:noFill/>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P spid="100" grpId="0"/>
      <p:bldP spid="6" grpId="0"/>
      <p:bldP spid="100" grpId="1"/>
      <p:bldP spid="6" grpId="1"/>
    </p:bld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00ABA5"/>
            </a:gs>
            <a:gs pos="67000">
              <a:srgbClr val="007684"/>
            </a:gs>
          </a:gsLst>
          <a:lin ang="3600000" scaled="0"/>
        </a:gradFill>
        <a:effectLst/>
      </p:bgPr>
    </p:bg>
    <p:spTree>
      <p:nvGrpSpPr>
        <p:cNvPr id="1" name=""/>
        <p:cNvGrpSpPr/>
        <p:nvPr/>
      </p:nvGrpSpPr>
      <p:grpSpPr>
        <a:xfrm>
          <a:off x="0" y="0"/>
          <a:ext cx="0" cy="0"/>
          <a:chOff x="0" y="0"/>
          <a:chExt cx="0" cy="0"/>
        </a:xfrm>
      </p:grpSpPr>
      <p:sp>
        <p:nvSpPr>
          <p:cNvPr id="2" name="标题 9801"/>
          <p:cNvSpPr txBox="1"/>
          <p:nvPr/>
        </p:nvSpPr>
        <p:spPr>
          <a:xfrm flipV="1">
            <a:off x="0" y="729000"/>
            <a:ext cx="11615165" cy="5400000"/>
          </a:xfrm>
          <a:prstGeom prst="cube">
            <a:avLst>
              <a:gd name="adj" fmla="val 1804"/>
            </a:avLst>
          </a:prstGeom>
          <a:pattFill prst="ltHorz">
            <a:fgClr>
              <a:schemeClr val="bg1">
                <a:lumMod val="9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endParaRPr lang="zh-CN" altLang="en-US" dirty="0"/>
          </a:p>
        </p:txBody>
      </p:sp>
      <p:sp>
        <p:nvSpPr>
          <p:cNvPr id="5" name="六边形 4"/>
          <p:cNvSpPr/>
          <p:nvPr/>
        </p:nvSpPr>
        <p:spPr>
          <a:xfrm rot="5400000">
            <a:off x="-5678865" y="-723361"/>
            <a:ext cx="9564253" cy="8696378"/>
          </a:xfrm>
          <a:prstGeom prst="hexagon">
            <a:avLst>
              <a:gd name="adj" fmla="val 30493"/>
              <a:gd name="vf" fmla="val 115470"/>
            </a:avLst>
          </a:prstGeom>
          <a:gradFill>
            <a:gsLst>
              <a:gs pos="77000">
                <a:srgbClr val="016773"/>
              </a:gs>
              <a:gs pos="100000">
                <a:srgbClr val="007684"/>
              </a:gs>
            </a:gsLst>
            <a:lin ang="5400000" scaled="0"/>
          </a:gradFill>
          <a:ln>
            <a:noFill/>
          </a:ln>
          <a:effectLst>
            <a:outerShdw blurRad="698500" dist="165100" algn="l" rotWithShape="0">
              <a:srgbClr val="013F45">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平行四边形 5"/>
          <p:cNvSpPr/>
          <p:nvPr/>
        </p:nvSpPr>
        <p:spPr>
          <a:xfrm rot="19714174">
            <a:off x="-2503449" y="2643987"/>
            <a:ext cx="7581286" cy="4086054"/>
          </a:xfrm>
          <a:prstGeom prst="parallelogram">
            <a:avLst>
              <a:gd name="adj" fmla="val 61032"/>
            </a:avLst>
          </a:prstGeom>
          <a:solidFill>
            <a:srgbClr val="00ABA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2320891" y="2740372"/>
            <a:ext cx="540023" cy="1384403"/>
          </a:xfrm>
          <a:custGeom>
            <a:avLst/>
            <a:gdLst/>
            <a:ahLst/>
            <a:cxnLst/>
            <a:rect l="l" t="t" r="r" b="b"/>
            <a:pathLst>
              <a:path w="540023" h="1384403">
                <a:moveTo>
                  <a:pt x="195374" y="1232620"/>
                </a:moveTo>
                <a:lnTo>
                  <a:pt x="204155" y="1247987"/>
                </a:lnTo>
                <a:cubicBezTo>
                  <a:pt x="132445" y="1288964"/>
                  <a:pt x="80491" y="1317502"/>
                  <a:pt x="48295" y="1333600"/>
                </a:cubicBezTo>
                <a:cubicBezTo>
                  <a:pt x="42441" y="1337991"/>
                  <a:pt x="37319" y="1336527"/>
                  <a:pt x="32928" y="1329210"/>
                </a:cubicBezTo>
                <a:cubicBezTo>
                  <a:pt x="27074" y="1321892"/>
                  <a:pt x="16830" y="1305062"/>
                  <a:pt x="2195" y="1278720"/>
                </a:cubicBezTo>
                <a:cubicBezTo>
                  <a:pt x="732" y="1277256"/>
                  <a:pt x="0" y="1275793"/>
                  <a:pt x="0" y="1274329"/>
                </a:cubicBezTo>
                <a:close/>
                <a:moveTo>
                  <a:pt x="458800" y="863824"/>
                </a:moveTo>
                <a:cubicBezTo>
                  <a:pt x="460264" y="862361"/>
                  <a:pt x="463190" y="863092"/>
                  <a:pt x="467581" y="866019"/>
                </a:cubicBezTo>
                <a:cubicBezTo>
                  <a:pt x="470508" y="867483"/>
                  <a:pt x="474167" y="870410"/>
                  <a:pt x="478557" y="874800"/>
                </a:cubicBezTo>
                <a:cubicBezTo>
                  <a:pt x="500509" y="892362"/>
                  <a:pt x="515144" y="903338"/>
                  <a:pt x="522461" y="907728"/>
                </a:cubicBezTo>
                <a:cubicBezTo>
                  <a:pt x="528315" y="912119"/>
                  <a:pt x="530510" y="915778"/>
                  <a:pt x="529047" y="918705"/>
                </a:cubicBezTo>
                <a:cubicBezTo>
                  <a:pt x="529047" y="920168"/>
                  <a:pt x="526120" y="922363"/>
                  <a:pt x="520266" y="925290"/>
                </a:cubicBezTo>
                <a:cubicBezTo>
                  <a:pt x="511485" y="928217"/>
                  <a:pt x="507826" y="934071"/>
                  <a:pt x="509290" y="942852"/>
                </a:cubicBezTo>
                <a:cubicBezTo>
                  <a:pt x="509290" y="1112615"/>
                  <a:pt x="508558" y="1223839"/>
                  <a:pt x="507095" y="1276525"/>
                </a:cubicBezTo>
                <a:cubicBezTo>
                  <a:pt x="507095" y="1314575"/>
                  <a:pt x="500509" y="1336527"/>
                  <a:pt x="487338" y="1342381"/>
                </a:cubicBezTo>
                <a:cubicBezTo>
                  <a:pt x="477093" y="1351162"/>
                  <a:pt x="467581" y="1361406"/>
                  <a:pt x="458800" y="1373114"/>
                </a:cubicBezTo>
                <a:cubicBezTo>
                  <a:pt x="450019" y="1381895"/>
                  <a:pt x="442702" y="1385554"/>
                  <a:pt x="436848" y="1384090"/>
                </a:cubicBezTo>
                <a:cubicBezTo>
                  <a:pt x="432457" y="1381163"/>
                  <a:pt x="430994" y="1373846"/>
                  <a:pt x="432457" y="1362138"/>
                </a:cubicBezTo>
                <a:cubicBezTo>
                  <a:pt x="436848" y="1347503"/>
                  <a:pt x="433921" y="1337259"/>
                  <a:pt x="423677" y="1331405"/>
                </a:cubicBezTo>
                <a:cubicBezTo>
                  <a:pt x="413432" y="1321161"/>
                  <a:pt x="392212" y="1307989"/>
                  <a:pt x="360015" y="1291891"/>
                </a:cubicBezTo>
                <a:lnTo>
                  <a:pt x="366601" y="1278720"/>
                </a:lnTo>
                <a:lnTo>
                  <a:pt x="443434" y="1294086"/>
                </a:lnTo>
                <a:cubicBezTo>
                  <a:pt x="447824" y="1276525"/>
                  <a:pt x="450019" y="1152861"/>
                  <a:pt x="450019" y="923095"/>
                </a:cubicBezTo>
                <a:lnTo>
                  <a:pt x="278792" y="929681"/>
                </a:lnTo>
                <a:lnTo>
                  <a:pt x="274402" y="1221644"/>
                </a:lnTo>
                <a:cubicBezTo>
                  <a:pt x="302208" y="1173349"/>
                  <a:pt x="323428" y="1130177"/>
                  <a:pt x="338063" y="1092127"/>
                </a:cubicBezTo>
                <a:cubicBezTo>
                  <a:pt x="323428" y="1061394"/>
                  <a:pt x="305135" y="1027002"/>
                  <a:pt x="283183" y="988951"/>
                </a:cubicBezTo>
                <a:lnTo>
                  <a:pt x="296354" y="980171"/>
                </a:lnTo>
                <a:cubicBezTo>
                  <a:pt x="318306" y="1005050"/>
                  <a:pt x="337332" y="1028465"/>
                  <a:pt x="353430" y="1050417"/>
                </a:cubicBezTo>
                <a:cubicBezTo>
                  <a:pt x="357820" y="1038710"/>
                  <a:pt x="362211" y="1026270"/>
                  <a:pt x="366601" y="1013099"/>
                </a:cubicBezTo>
                <a:cubicBezTo>
                  <a:pt x="373918" y="986756"/>
                  <a:pt x="378309" y="966999"/>
                  <a:pt x="379772" y="953828"/>
                </a:cubicBezTo>
                <a:cubicBezTo>
                  <a:pt x="379772" y="947974"/>
                  <a:pt x="384163" y="947242"/>
                  <a:pt x="392944" y="951633"/>
                </a:cubicBezTo>
                <a:cubicBezTo>
                  <a:pt x="397334" y="956023"/>
                  <a:pt x="406847" y="961877"/>
                  <a:pt x="421481" y="969194"/>
                </a:cubicBezTo>
                <a:cubicBezTo>
                  <a:pt x="427335" y="972121"/>
                  <a:pt x="430994" y="974317"/>
                  <a:pt x="432457" y="975780"/>
                </a:cubicBezTo>
                <a:cubicBezTo>
                  <a:pt x="436848" y="977244"/>
                  <a:pt x="436848" y="983098"/>
                  <a:pt x="432457" y="993342"/>
                </a:cubicBezTo>
                <a:cubicBezTo>
                  <a:pt x="430994" y="997732"/>
                  <a:pt x="428067" y="1004318"/>
                  <a:pt x="423677" y="1013099"/>
                </a:cubicBezTo>
                <a:cubicBezTo>
                  <a:pt x="420750" y="1021880"/>
                  <a:pt x="417823" y="1028465"/>
                  <a:pt x="414896" y="1032856"/>
                </a:cubicBezTo>
                <a:cubicBezTo>
                  <a:pt x="406115" y="1054808"/>
                  <a:pt x="397334" y="1075297"/>
                  <a:pt x="388553" y="1094322"/>
                </a:cubicBezTo>
                <a:cubicBezTo>
                  <a:pt x="413432" y="1127982"/>
                  <a:pt x="430994" y="1153593"/>
                  <a:pt x="441238" y="1171154"/>
                </a:cubicBezTo>
                <a:cubicBezTo>
                  <a:pt x="448556" y="1182862"/>
                  <a:pt x="448556" y="1193838"/>
                  <a:pt x="441238" y="1204082"/>
                </a:cubicBezTo>
                <a:cubicBezTo>
                  <a:pt x="429531" y="1224571"/>
                  <a:pt x="417823" y="1239206"/>
                  <a:pt x="406115" y="1247987"/>
                </a:cubicBezTo>
                <a:cubicBezTo>
                  <a:pt x="391480" y="1211400"/>
                  <a:pt x="376845" y="1175545"/>
                  <a:pt x="362211" y="1140421"/>
                </a:cubicBezTo>
                <a:cubicBezTo>
                  <a:pt x="338795" y="1179935"/>
                  <a:pt x="308794" y="1216522"/>
                  <a:pt x="272207" y="1250182"/>
                </a:cubicBezTo>
                <a:lnTo>
                  <a:pt x="272207" y="1337991"/>
                </a:lnTo>
                <a:cubicBezTo>
                  <a:pt x="272207" y="1346771"/>
                  <a:pt x="269280" y="1351894"/>
                  <a:pt x="263426" y="1353357"/>
                </a:cubicBezTo>
                <a:cubicBezTo>
                  <a:pt x="248791" y="1363602"/>
                  <a:pt x="234156" y="1370919"/>
                  <a:pt x="219522" y="1375309"/>
                </a:cubicBezTo>
                <a:cubicBezTo>
                  <a:pt x="212204" y="1376773"/>
                  <a:pt x="209277" y="1373846"/>
                  <a:pt x="210741" y="1366528"/>
                </a:cubicBezTo>
                <a:cubicBezTo>
                  <a:pt x="213668" y="1307989"/>
                  <a:pt x="216595" y="1202619"/>
                  <a:pt x="219522" y="1050417"/>
                </a:cubicBezTo>
                <a:cubicBezTo>
                  <a:pt x="220985" y="1005050"/>
                  <a:pt x="221717" y="975048"/>
                  <a:pt x="221717" y="960414"/>
                </a:cubicBezTo>
                <a:cubicBezTo>
                  <a:pt x="221717" y="932608"/>
                  <a:pt x="221717" y="906265"/>
                  <a:pt x="221717" y="881386"/>
                </a:cubicBezTo>
                <a:cubicBezTo>
                  <a:pt x="221717" y="876995"/>
                  <a:pt x="222449" y="874800"/>
                  <a:pt x="223912" y="874800"/>
                </a:cubicBezTo>
                <a:cubicBezTo>
                  <a:pt x="223912" y="873337"/>
                  <a:pt x="226107" y="873337"/>
                  <a:pt x="230498" y="874800"/>
                </a:cubicBezTo>
                <a:cubicBezTo>
                  <a:pt x="242206" y="879191"/>
                  <a:pt x="259035" y="887972"/>
                  <a:pt x="280988" y="901143"/>
                </a:cubicBezTo>
                <a:lnTo>
                  <a:pt x="434653" y="894557"/>
                </a:lnTo>
                <a:cubicBezTo>
                  <a:pt x="434653" y="894557"/>
                  <a:pt x="435384" y="894557"/>
                  <a:pt x="436848" y="894557"/>
                </a:cubicBezTo>
                <a:cubicBezTo>
                  <a:pt x="445629" y="893094"/>
                  <a:pt x="450019" y="890167"/>
                  <a:pt x="450019" y="885776"/>
                </a:cubicBezTo>
                <a:cubicBezTo>
                  <a:pt x="452946" y="882849"/>
                  <a:pt x="454410" y="878459"/>
                  <a:pt x="454410" y="872605"/>
                </a:cubicBezTo>
                <a:cubicBezTo>
                  <a:pt x="455873" y="866751"/>
                  <a:pt x="457337" y="863824"/>
                  <a:pt x="458800" y="863824"/>
                </a:cubicBezTo>
                <a:close/>
                <a:moveTo>
                  <a:pt x="111956" y="857239"/>
                </a:moveTo>
                <a:cubicBezTo>
                  <a:pt x="113420" y="855775"/>
                  <a:pt x="115615" y="856507"/>
                  <a:pt x="118542" y="859434"/>
                </a:cubicBezTo>
                <a:cubicBezTo>
                  <a:pt x="120005" y="860897"/>
                  <a:pt x="123664" y="863092"/>
                  <a:pt x="129518" y="866019"/>
                </a:cubicBezTo>
                <a:cubicBezTo>
                  <a:pt x="155860" y="880654"/>
                  <a:pt x="170495" y="889435"/>
                  <a:pt x="173422" y="892362"/>
                </a:cubicBezTo>
                <a:cubicBezTo>
                  <a:pt x="177813" y="895289"/>
                  <a:pt x="177081" y="899679"/>
                  <a:pt x="171227" y="905533"/>
                </a:cubicBezTo>
                <a:cubicBezTo>
                  <a:pt x="166836" y="909924"/>
                  <a:pt x="158787" y="919436"/>
                  <a:pt x="147080" y="934071"/>
                </a:cubicBezTo>
                <a:cubicBezTo>
                  <a:pt x="110493" y="980902"/>
                  <a:pt x="81223" y="1013099"/>
                  <a:pt x="59271" y="1030660"/>
                </a:cubicBezTo>
                <a:lnTo>
                  <a:pt x="131713" y="1021880"/>
                </a:lnTo>
                <a:cubicBezTo>
                  <a:pt x="136103" y="1014562"/>
                  <a:pt x="139762" y="1007977"/>
                  <a:pt x="142689" y="1002123"/>
                </a:cubicBezTo>
                <a:cubicBezTo>
                  <a:pt x="150006" y="988951"/>
                  <a:pt x="155860" y="975048"/>
                  <a:pt x="160251" y="960414"/>
                </a:cubicBezTo>
                <a:cubicBezTo>
                  <a:pt x="161714" y="957487"/>
                  <a:pt x="163178" y="956023"/>
                  <a:pt x="164641" y="956023"/>
                </a:cubicBezTo>
                <a:cubicBezTo>
                  <a:pt x="164641" y="954560"/>
                  <a:pt x="166105" y="955292"/>
                  <a:pt x="169032" y="958218"/>
                </a:cubicBezTo>
                <a:cubicBezTo>
                  <a:pt x="193911" y="974317"/>
                  <a:pt x="209277" y="986024"/>
                  <a:pt x="215131" y="993342"/>
                </a:cubicBezTo>
                <a:cubicBezTo>
                  <a:pt x="217326" y="994074"/>
                  <a:pt x="218424" y="995537"/>
                  <a:pt x="218424" y="997732"/>
                </a:cubicBezTo>
                <a:cubicBezTo>
                  <a:pt x="218424" y="999927"/>
                  <a:pt x="217326" y="1002854"/>
                  <a:pt x="215131" y="1006513"/>
                </a:cubicBezTo>
                <a:cubicBezTo>
                  <a:pt x="212204" y="1009440"/>
                  <a:pt x="207814" y="1014562"/>
                  <a:pt x="201960" y="1021880"/>
                </a:cubicBezTo>
                <a:cubicBezTo>
                  <a:pt x="194643" y="1029197"/>
                  <a:pt x="189520" y="1035051"/>
                  <a:pt x="186593" y="1039441"/>
                </a:cubicBezTo>
                <a:cubicBezTo>
                  <a:pt x="154397" y="1084809"/>
                  <a:pt x="121469" y="1123591"/>
                  <a:pt x="87809" y="1155788"/>
                </a:cubicBezTo>
                <a:lnTo>
                  <a:pt x="190984" y="1140421"/>
                </a:lnTo>
                <a:lnTo>
                  <a:pt x="199765" y="1160178"/>
                </a:lnTo>
                <a:lnTo>
                  <a:pt x="87809" y="1199692"/>
                </a:lnTo>
                <a:cubicBezTo>
                  <a:pt x="67320" y="1208473"/>
                  <a:pt x="54149" y="1215790"/>
                  <a:pt x="48295" y="1221644"/>
                </a:cubicBezTo>
                <a:lnTo>
                  <a:pt x="15367" y="1162373"/>
                </a:lnTo>
                <a:cubicBezTo>
                  <a:pt x="34392" y="1159447"/>
                  <a:pt x="48295" y="1150666"/>
                  <a:pt x="57076" y="1136031"/>
                </a:cubicBezTo>
                <a:cubicBezTo>
                  <a:pt x="76101" y="1109688"/>
                  <a:pt x="94394" y="1083346"/>
                  <a:pt x="111956" y="1057003"/>
                </a:cubicBezTo>
                <a:lnTo>
                  <a:pt x="68052" y="1070174"/>
                </a:lnTo>
                <a:cubicBezTo>
                  <a:pt x="51954" y="1076028"/>
                  <a:pt x="39514" y="1082614"/>
                  <a:pt x="30733" y="1089931"/>
                </a:cubicBezTo>
                <a:lnTo>
                  <a:pt x="0" y="1037246"/>
                </a:lnTo>
                <a:cubicBezTo>
                  <a:pt x="13171" y="1032856"/>
                  <a:pt x="23416" y="1026270"/>
                  <a:pt x="30733" y="1017489"/>
                </a:cubicBezTo>
                <a:cubicBezTo>
                  <a:pt x="61466" y="967731"/>
                  <a:pt x="82687" y="928949"/>
                  <a:pt x="94394" y="901143"/>
                </a:cubicBezTo>
                <a:cubicBezTo>
                  <a:pt x="101712" y="885045"/>
                  <a:pt x="106834" y="871873"/>
                  <a:pt x="109761" y="861629"/>
                </a:cubicBezTo>
                <a:cubicBezTo>
                  <a:pt x="111224" y="858702"/>
                  <a:pt x="111956" y="857239"/>
                  <a:pt x="111956" y="857239"/>
                </a:cubicBezTo>
                <a:close/>
                <a:moveTo>
                  <a:pt x="498314" y="233425"/>
                </a:moveTo>
                <a:cubicBezTo>
                  <a:pt x="501241" y="236352"/>
                  <a:pt x="504900" y="240011"/>
                  <a:pt x="509290" y="244402"/>
                </a:cubicBezTo>
                <a:cubicBezTo>
                  <a:pt x="518071" y="254646"/>
                  <a:pt x="524656" y="261231"/>
                  <a:pt x="529047" y="264158"/>
                </a:cubicBezTo>
                <a:cubicBezTo>
                  <a:pt x="531974" y="267085"/>
                  <a:pt x="532706" y="270012"/>
                  <a:pt x="531242" y="272939"/>
                </a:cubicBezTo>
                <a:cubicBezTo>
                  <a:pt x="529779" y="274403"/>
                  <a:pt x="526852" y="275135"/>
                  <a:pt x="522461" y="275135"/>
                </a:cubicBezTo>
                <a:cubicBezTo>
                  <a:pt x="510753" y="273671"/>
                  <a:pt x="490997" y="273671"/>
                  <a:pt x="463190" y="275135"/>
                </a:cubicBezTo>
                <a:cubicBezTo>
                  <a:pt x="445629" y="275135"/>
                  <a:pt x="431726" y="275135"/>
                  <a:pt x="421481" y="275135"/>
                </a:cubicBezTo>
                <a:lnTo>
                  <a:pt x="381968" y="277330"/>
                </a:lnTo>
                <a:cubicBezTo>
                  <a:pt x="387821" y="278793"/>
                  <a:pt x="390017" y="280988"/>
                  <a:pt x="388553" y="283915"/>
                </a:cubicBezTo>
                <a:lnTo>
                  <a:pt x="388553" y="336601"/>
                </a:lnTo>
                <a:lnTo>
                  <a:pt x="436848" y="334405"/>
                </a:lnTo>
                <a:cubicBezTo>
                  <a:pt x="442702" y="332942"/>
                  <a:pt x="452214" y="331478"/>
                  <a:pt x="465386" y="330015"/>
                </a:cubicBezTo>
                <a:cubicBezTo>
                  <a:pt x="478557" y="328551"/>
                  <a:pt x="487338" y="327820"/>
                  <a:pt x="491728" y="327820"/>
                </a:cubicBezTo>
                <a:cubicBezTo>
                  <a:pt x="500509" y="336601"/>
                  <a:pt x="508558" y="344650"/>
                  <a:pt x="515876" y="351967"/>
                </a:cubicBezTo>
                <a:cubicBezTo>
                  <a:pt x="518803" y="354894"/>
                  <a:pt x="520266" y="357089"/>
                  <a:pt x="520266" y="358553"/>
                </a:cubicBezTo>
                <a:cubicBezTo>
                  <a:pt x="518803" y="360016"/>
                  <a:pt x="515876" y="360748"/>
                  <a:pt x="511485" y="360748"/>
                </a:cubicBezTo>
                <a:cubicBezTo>
                  <a:pt x="492460" y="360748"/>
                  <a:pt x="475630" y="361480"/>
                  <a:pt x="460995" y="362943"/>
                </a:cubicBezTo>
                <a:lnTo>
                  <a:pt x="388553" y="367334"/>
                </a:lnTo>
                <a:lnTo>
                  <a:pt x="388553" y="446361"/>
                </a:lnTo>
                <a:cubicBezTo>
                  <a:pt x="426604" y="452215"/>
                  <a:pt x="477093" y="452947"/>
                  <a:pt x="540023" y="448556"/>
                </a:cubicBezTo>
                <a:lnTo>
                  <a:pt x="537828" y="463923"/>
                </a:lnTo>
                <a:cubicBezTo>
                  <a:pt x="523193" y="472704"/>
                  <a:pt x="507095" y="487339"/>
                  <a:pt x="489533" y="507827"/>
                </a:cubicBezTo>
                <a:cubicBezTo>
                  <a:pt x="485143" y="518072"/>
                  <a:pt x="475630" y="521730"/>
                  <a:pt x="460995" y="518803"/>
                </a:cubicBezTo>
                <a:cubicBezTo>
                  <a:pt x="358552" y="518803"/>
                  <a:pt x="289769" y="483680"/>
                  <a:pt x="254645" y="413433"/>
                </a:cubicBezTo>
                <a:cubicBezTo>
                  <a:pt x="235620" y="463191"/>
                  <a:pt x="200496" y="503437"/>
                  <a:pt x="149275" y="534170"/>
                </a:cubicBezTo>
                <a:lnTo>
                  <a:pt x="140494" y="525389"/>
                </a:lnTo>
                <a:cubicBezTo>
                  <a:pt x="172690" y="477094"/>
                  <a:pt x="193911" y="425141"/>
                  <a:pt x="204155" y="369529"/>
                </a:cubicBezTo>
                <a:cubicBezTo>
                  <a:pt x="208546" y="346113"/>
                  <a:pt x="210741" y="325624"/>
                  <a:pt x="210741" y="308063"/>
                </a:cubicBezTo>
                <a:cubicBezTo>
                  <a:pt x="210741" y="303672"/>
                  <a:pt x="211473" y="301477"/>
                  <a:pt x="212936" y="301477"/>
                </a:cubicBezTo>
                <a:cubicBezTo>
                  <a:pt x="214399" y="300014"/>
                  <a:pt x="217326" y="300014"/>
                  <a:pt x="221717" y="301477"/>
                </a:cubicBezTo>
                <a:cubicBezTo>
                  <a:pt x="239279" y="307331"/>
                  <a:pt x="256840" y="313185"/>
                  <a:pt x="274402" y="319039"/>
                </a:cubicBezTo>
                <a:cubicBezTo>
                  <a:pt x="278792" y="323429"/>
                  <a:pt x="280256" y="327820"/>
                  <a:pt x="278792" y="332210"/>
                </a:cubicBezTo>
                <a:cubicBezTo>
                  <a:pt x="278792" y="335137"/>
                  <a:pt x="276597" y="342454"/>
                  <a:pt x="272207" y="354162"/>
                </a:cubicBezTo>
                <a:cubicBezTo>
                  <a:pt x="267816" y="367334"/>
                  <a:pt x="264889" y="376846"/>
                  <a:pt x="263426" y="382700"/>
                </a:cubicBezTo>
                <a:cubicBezTo>
                  <a:pt x="280988" y="401725"/>
                  <a:pt x="300745" y="416360"/>
                  <a:pt x="322697" y="426604"/>
                </a:cubicBezTo>
                <a:lnTo>
                  <a:pt x="322697" y="279525"/>
                </a:lnTo>
                <a:lnTo>
                  <a:pt x="285378" y="279525"/>
                </a:lnTo>
                <a:cubicBezTo>
                  <a:pt x="266353" y="279525"/>
                  <a:pt x="238547" y="280988"/>
                  <a:pt x="201960" y="283915"/>
                </a:cubicBezTo>
                <a:lnTo>
                  <a:pt x="180008" y="250987"/>
                </a:lnTo>
                <a:cubicBezTo>
                  <a:pt x="194643" y="250987"/>
                  <a:pt x="218790" y="250255"/>
                  <a:pt x="252450" y="248792"/>
                </a:cubicBezTo>
                <a:cubicBezTo>
                  <a:pt x="265621" y="248792"/>
                  <a:pt x="273670" y="248792"/>
                  <a:pt x="276597" y="248792"/>
                </a:cubicBezTo>
                <a:lnTo>
                  <a:pt x="406115" y="244402"/>
                </a:lnTo>
                <a:cubicBezTo>
                  <a:pt x="409042" y="244402"/>
                  <a:pt x="413432" y="244402"/>
                  <a:pt x="419286" y="244402"/>
                </a:cubicBezTo>
                <a:cubicBezTo>
                  <a:pt x="457337" y="241475"/>
                  <a:pt x="483679" y="237816"/>
                  <a:pt x="498314" y="233425"/>
                </a:cubicBezTo>
                <a:close/>
                <a:moveTo>
                  <a:pt x="377577" y="136836"/>
                </a:moveTo>
                <a:lnTo>
                  <a:pt x="289769" y="141226"/>
                </a:lnTo>
                <a:lnTo>
                  <a:pt x="289769" y="178545"/>
                </a:lnTo>
                <a:lnTo>
                  <a:pt x="384163" y="174155"/>
                </a:lnTo>
                <a:cubicBezTo>
                  <a:pt x="395871" y="174155"/>
                  <a:pt x="406115" y="173423"/>
                  <a:pt x="414896" y="171959"/>
                </a:cubicBezTo>
                <a:lnTo>
                  <a:pt x="414896" y="136836"/>
                </a:lnTo>
                <a:cubicBezTo>
                  <a:pt x="406115" y="136836"/>
                  <a:pt x="393675" y="136836"/>
                  <a:pt x="377577" y="136836"/>
                </a:cubicBezTo>
                <a:close/>
                <a:moveTo>
                  <a:pt x="417091" y="68784"/>
                </a:moveTo>
                <a:lnTo>
                  <a:pt x="289769" y="73175"/>
                </a:lnTo>
                <a:lnTo>
                  <a:pt x="289769" y="112689"/>
                </a:lnTo>
                <a:lnTo>
                  <a:pt x="370991" y="108298"/>
                </a:lnTo>
                <a:cubicBezTo>
                  <a:pt x="375382" y="108298"/>
                  <a:pt x="381968" y="107566"/>
                  <a:pt x="390748" y="106103"/>
                </a:cubicBezTo>
                <a:cubicBezTo>
                  <a:pt x="398066" y="106103"/>
                  <a:pt x="403188" y="106103"/>
                  <a:pt x="406115" y="106103"/>
                </a:cubicBezTo>
                <a:cubicBezTo>
                  <a:pt x="409042" y="110493"/>
                  <a:pt x="412701" y="114884"/>
                  <a:pt x="417091" y="119274"/>
                </a:cubicBezTo>
                <a:close/>
                <a:moveTo>
                  <a:pt x="423677" y="11709"/>
                </a:moveTo>
                <a:cubicBezTo>
                  <a:pt x="425140" y="10245"/>
                  <a:pt x="428067" y="10977"/>
                  <a:pt x="432457" y="13904"/>
                </a:cubicBezTo>
                <a:cubicBezTo>
                  <a:pt x="439775" y="19758"/>
                  <a:pt x="451483" y="28539"/>
                  <a:pt x="467581" y="40247"/>
                </a:cubicBezTo>
                <a:cubicBezTo>
                  <a:pt x="480752" y="47564"/>
                  <a:pt x="488801" y="52686"/>
                  <a:pt x="491728" y="55613"/>
                </a:cubicBezTo>
                <a:cubicBezTo>
                  <a:pt x="497582" y="60003"/>
                  <a:pt x="500509" y="63662"/>
                  <a:pt x="500509" y="66589"/>
                </a:cubicBezTo>
                <a:cubicBezTo>
                  <a:pt x="500509" y="69516"/>
                  <a:pt x="497582" y="71711"/>
                  <a:pt x="491728" y="73175"/>
                </a:cubicBezTo>
                <a:cubicBezTo>
                  <a:pt x="482947" y="76102"/>
                  <a:pt x="479289" y="81956"/>
                  <a:pt x="480752" y="90736"/>
                </a:cubicBezTo>
                <a:cubicBezTo>
                  <a:pt x="479289" y="106835"/>
                  <a:pt x="478557" y="141226"/>
                  <a:pt x="478557" y="193912"/>
                </a:cubicBezTo>
                <a:cubicBezTo>
                  <a:pt x="478557" y="198302"/>
                  <a:pt x="477825" y="201229"/>
                  <a:pt x="476362" y="202692"/>
                </a:cubicBezTo>
                <a:cubicBezTo>
                  <a:pt x="467581" y="207083"/>
                  <a:pt x="450019" y="212937"/>
                  <a:pt x="423677" y="220254"/>
                </a:cubicBezTo>
                <a:cubicBezTo>
                  <a:pt x="416359" y="221718"/>
                  <a:pt x="413432" y="219522"/>
                  <a:pt x="414896" y="213668"/>
                </a:cubicBezTo>
                <a:lnTo>
                  <a:pt x="414896" y="202692"/>
                </a:lnTo>
                <a:cubicBezTo>
                  <a:pt x="407578" y="202692"/>
                  <a:pt x="399529" y="202692"/>
                  <a:pt x="390748" y="202692"/>
                </a:cubicBezTo>
                <a:lnTo>
                  <a:pt x="289769" y="207083"/>
                </a:lnTo>
                <a:cubicBezTo>
                  <a:pt x="289769" y="212937"/>
                  <a:pt x="288305" y="216595"/>
                  <a:pt x="285378" y="218059"/>
                </a:cubicBezTo>
                <a:cubicBezTo>
                  <a:pt x="266353" y="225376"/>
                  <a:pt x="248791" y="230498"/>
                  <a:pt x="232693" y="233425"/>
                </a:cubicBezTo>
                <a:cubicBezTo>
                  <a:pt x="229766" y="234889"/>
                  <a:pt x="227571" y="234889"/>
                  <a:pt x="226107" y="233425"/>
                </a:cubicBezTo>
                <a:cubicBezTo>
                  <a:pt x="226107" y="233425"/>
                  <a:pt x="226107" y="231962"/>
                  <a:pt x="226107" y="229035"/>
                </a:cubicBezTo>
                <a:cubicBezTo>
                  <a:pt x="226107" y="218791"/>
                  <a:pt x="226107" y="196839"/>
                  <a:pt x="226107" y="163179"/>
                </a:cubicBezTo>
                <a:cubicBezTo>
                  <a:pt x="227571" y="123665"/>
                  <a:pt x="228302" y="95859"/>
                  <a:pt x="228302" y="79760"/>
                </a:cubicBezTo>
                <a:cubicBezTo>
                  <a:pt x="228302" y="63662"/>
                  <a:pt x="228302" y="47564"/>
                  <a:pt x="228302" y="31466"/>
                </a:cubicBezTo>
                <a:cubicBezTo>
                  <a:pt x="226839" y="27075"/>
                  <a:pt x="226839" y="24148"/>
                  <a:pt x="228302" y="22685"/>
                </a:cubicBezTo>
                <a:cubicBezTo>
                  <a:pt x="229766" y="21221"/>
                  <a:pt x="231961" y="21221"/>
                  <a:pt x="234888" y="22685"/>
                </a:cubicBezTo>
                <a:cubicBezTo>
                  <a:pt x="243669" y="25612"/>
                  <a:pt x="258304" y="31466"/>
                  <a:pt x="278792" y="40247"/>
                </a:cubicBezTo>
                <a:cubicBezTo>
                  <a:pt x="283183" y="41710"/>
                  <a:pt x="286842" y="43173"/>
                  <a:pt x="289769" y="44637"/>
                </a:cubicBezTo>
                <a:lnTo>
                  <a:pt x="406115" y="40247"/>
                </a:lnTo>
                <a:cubicBezTo>
                  <a:pt x="410505" y="40247"/>
                  <a:pt x="414164" y="38051"/>
                  <a:pt x="417091" y="33661"/>
                </a:cubicBezTo>
                <a:cubicBezTo>
                  <a:pt x="420018" y="29270"/>
                  <a:pt x="421481" y="24148"/>
                  <a:pt x="421481" y="18294"/>
                </a:cubicBezTo>
                <a:cubicBezTo>
                  <a:pt x="422945" y="13904"/>
                  <a:pt x="423677" y="11709"/>
                  <a:pt x="423677" y="11709"/>
                </a:cubicBezTo>
                <a:close/>
                <a:moveTo>
                  <a:pt x="83418" y="733"/>
                </a:moveTo>
                <a:cubicBezTo>
                  <a:pt x="84882" y="-731"/>
                  <a:pt x="88540" y="1"/>
                  <a:pt x="94394" y="2928"/>
                </a:cubicBezTo>
                <a:cubicBezTo>
                  <a:pt x="114883" y="8782"/>
                  <a:pt x="132445" y="16099"/>
                  <a:pt x="147080" y="24880"/>
                </a:cubicBezTo>
                <a:cubicBezTo>
                  <a:pt x="151470" y="26343"/>
                  <a:pt x="153665" y="30002"/>
                  <a:pt x="153665" y="35856"/>
                </a:cubicBezTo>
                <a:cubicBezTo>
                  <a:pt x="152202" y="46100"/>
                  <a:pt x="151470" y="65857"/>
                  <a:pt x="151470" y="95127"/>
                </a:cubicBezTo>
                <a:lnTo>
                  <a:pt x="151470" y="123665"/>
                </a:lnTo>
                <a:cubicBezTo>
                  <a:pt x="166105" y="120738"/>
                  <a:pt x="180008" y="118543"/>
                  <a:pt x="193179" y="117079"/>
                </a:cubicBezTo>
                <a:cubicBezTo>
                  <a:pt x="201960" y="127323"/>
                  <a:pt x="210009" y="136104"/>
                  <a:pt x="217326" y="143422"/>
                </a:cubicBezTo>
                <a:cubicBezTo>
                  <a:pt x="218790" y="146349"/>
                  <a:pt x="219522" y="148544"/>
                  <a:pt x="219522" y="150007"/>
                </a:cubicBezTo>
                <a:cubicBezTo>
                  <a:pt x="218058" y="151471"/>
                  <a:pt x="215131" y="152202"/>
                  <a:pt x="210741" y="152202"/>
                </a:cubicBezTo>
                <a:cubicBezTo>
                  <a:pt x="187325" y="152202"/>
                  <a:pt x="168300" y="152934"/>
                  <a:pt x="153665" y="154398"/>
                </a:cubicBezTo>
                <a:lnTo>
                  <a:pt x="151470" y="154398"/>
                </a:lnTo>
                <a:cubicBezTo>
                  <a:pt x="151470" y="179277"/>
                  <a:pt x="151470" y="204888"/>
                  <a:pt x="151470" y="231230"/>
                </a:cubicBezTo>
                <a:lnTo>
                  <a:pt x="206350" y="211473"/>
                </a:lnTo>
                <a:lnTo>
                  <a:pt x="212936" y="222449"/>
                </a:lnTo>
                <a:cubicBezTo>
                  <a:pt x="195374" y="235621"/>
                  <a:pt x="174886" y="250255"/>
                  <a:pt x="151470" y="266354"/>
                </a:cubicBezTo>
                <a:cubicBezTo>
                  <a:pt x="151470" y="279525"/>
                  <a:pt x="151470" y="291965"/>
                  <a:pt x="151470" y="303672"/>
                </a:cubicBezTo>
                <a:cubicBezTo>
                  <a:pt x="150006" y="375383"/>
                  <a:pt x="145616" y="419287"/>
                  <a:pt x="138299" y="435385"/>
                </a:cubicBezTo>
                <a:cubicBezTo>
                  <a:pt x="128054" y="467582"/>
                  <a:pt x="110493" y="496119"/>
                  <a:pt x="85614" y="520999"/>
                </a:cubicBezTo>
                <a:cubicBezTo>
                  <a:pt x="73906" y="531243"/>
                  <a:pt x="65857" y="534902"/>
                  <a:pt x="61466" y="531975"/>
                </a:cubicBezTo>
                <a:cubicBezTo>
                  <a:pt x="57076" y="529048"/>
                  <a:pt x="57076" y="520267"/>
                  <a:pt x="61466" y="505632"/>
                </a:cubicBezTo>
                <a:cubicBezTo>
                  <a:pt x="64393" y="490997"/>
                  <a:pt x="62198" y="480021"/>
                  <a:pt x="54881" y="472704"/>
                </a:cubicBezTo>
                <a:cubicBezTo>
                  <a:pt x="46100" y="460996"/>
                  <a:pt x="29270" y="444898"/>
                  <a:pt x="4391" y="424409"/>
                </a:cubicBezTo>
                <a:lnTo>
                  <a:pt x="13171" y="413433"/>
                </a:lnTo>
                <a:lnTo>
                  <a:pt x="74637" y="435385"/>
                </a:lnTo>
                <a:cubicBezTo>
                  <a:pt x="79028" y="410506"/>
                  <a:pt x="82687" y="370260"/>
                  <a:pt x="85614" y="314648"/>
                </a:cubicBezTo>
                <a:cubicBezTo>
                  <a:pt x="82687" y="316112"/>
                  <a:pt x="78296" y="319039"/>
                  <a:pt x="72442" y="323429"/>
                </a:cubicBezTo>
                <a:cubicBezTo>
                  <a:pt x="63661" y="329283"/>
                  <a:pt x="57076" y="333674"/>
                  <a:pt x="52685" y="336601"/>
                </a:cubicBezTo>
                <a:cubicBezTo>
                  <a:pt x="48295" y="339527"/>
                  <a:pt x="44636" y="339527"/>
                  <a:pt x="41709" y="336601"/>
                </a:cubicBezTo>
                <a:cubicBezTo>
                  <a:pt x="41709" y="338064"/>
                  <a:pt x="40977" y="338064"/>
                  <a:pt x="39514" y="336601"/>
                </a:cubicBezTo>
                <a:cubicBezTo>
                  <a:pt x="38051" y="333674"/>
                  <a:pt x="35124" y="330015"/>
                  <a:pt x="30733" y="325624"/>
                </a:cubicBezTo>
                <a:cubicBezTo>
                  <a:pt x="17562" y="308063"/>
                  <a:pt x="8781" y="293428"/>
                  <a:pt x="4391" y="281720"/>
                </a:cubicBezTo>
                <a:lnTo>
                  <a:pt x="85614" y="253182"/>
                </a:lnTo>
                <a:cubicBezTo>
                  <a:pt x="85614" y="222449"/>
                  <a:pt x="85614" y="190985"/>
                  <a:pt x="85614" y="158788"/>
                </a:cubicBezTo>
                <a:lnTo>
                  <a:pt x="74637" y="158788"/>
                </a:lnTo>
                <a:cubicBezTo>
                  <a:pt x="57076" y="161715"/>
                  <a:pt x="40977" y="163179"/>
                  <a:pt x="26343" y="163179"/>
                </a:cubicBezTo>
                <a:lnTo>
                  <a:pt x="6586" y="132446"/>
                </a:lnTo>
                <a:cubicBezTo>
                  <a:pt x="15367" y="132446"/>
                  <a:pt x="27806" y="131714"/>
                  <a:pt x="43904" y="130250"/>
                </a:cubicBezTo>
                <a:cubicBezTo>
                  <a:pt x="54149" y="130250"/>
                  <a:pt x="61466" y="130250"/>
                  <a:pt x="65857" y="130250"/>
                </a:cubicBezTo>
                <a:lnTo>
                  <a:pt x="85614" y="128055"/>
                </a:lnTo>
                <a:lnTo>
                  <a:pt x="85614" y="95127"/>
                </a:lnTo>
                <a:cubicBezTo>
                  <a:pt x="85614" y="55613"/>
                  <a:pt x="84882" y="27807"/>
                  <a:pt x="83418" y="11709"/>
                </a:cubicBezTo>
                <a:cubicBezTo>
                  <a:pt x="81955" y="5855"/>
                  <a:pt x="81955" y="2196"/>
                  <a:pt x="83418" y="733"/>
                </a:cubicBezTo>
                <a:close/>
              </a:path>
            </a:pathLst>
          </a:custGeom>
          <a:solidFill>
            <a:schemeClr val="bg1"/>
          </a:solidFill>
          <a:ln>
            <a:noFill/>
          </a:ln>
          <a:effectLst>
            <a:outerShdw blurRad="38100" dist="38100" dir="2700000" algn="tl">
              <a:srgbClr val="000000">
                <a:alpha val="43137"/>
              </a:srgb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algn="ctr"/>
            <a:endParaRPr lang="zh-CN" altLang="en-US" sz="4400" dirty="0">
              <a:solidFill>
                <a:schemeClr val="bg1"/>
              </a:solidFill>
              <a:effectLst>
                <a:outerShdw blurRad="38100" dist="38100" dir="2700000" algn="tl">
                  <a:srgbClr val="000000">
                    <a:alpha val="43137"/>
                  </a:srgbClr>
                </a:outerShdw>
              </a:effectLst>
              <a:latin typeface="方正颜宋简体_中" panose="02000000000000000000" pitchFamily="2" charset="-122"/>
              <a:ea typeface="方正颜宋简体_中" panose="02000000000000000000" pitchFamily="2" charset="-122"/>
              <a:cs typeface="方正颜宋简体_中" panose="02000000000000000000" pitchFamily="2" charset="-122"/>
            </a:endParaRPr>
          </a:p>
        </p:txBody>
      </p:sp>
      <p:sp>
        <p:nvSpPr>
          <p:cNvPr id="9" name="文本框 8"/>
          <p:cNvSpPr txBox="1"/>
          <p:nvPr/>
        </p:nvSpPr>
        <p:spPr>
          <a:xfrm>
            <a:off x="5019675" y="967105"/>
            <a:ext cx="5111115" cy="4744085"/>
          </a:xfrm>
          <a:prstGeom prst="rect">
            <a:avLst/>
          </a:prstGeom>
          <a:noFill/>
        </p:spPr>
        <p:txBody>
          <a:bodyPr wrap="square" tIns="0" rtlCol="0">
            <a:spAutoFit/>
          </a:bodyPr>
          <a:lstStyle/>
          <a:p>
            <a:pPr>
              <a:lnSpc>
                <a:spcPct val="130000"/>
              </a:lnSpc>
              <a:spcBef>
                <a:spcPts val="600"/>
              </a:spcBef>
              <a:spcAft>
                <a:spcPts val="0"/>
              </a:spcAft>
            </a:pPr>
            <a:r>
              <a:rPr lang="en-US" altLang="zh-CN" sz="2600" b="1" dirty="0">
                <a:solidFill>
                  <a:schemeClr val="tx1">
                    <a:lumMod val="85000"/>
                    <a:lumOff val="15000"/>
                  </a:schemeClr>
                </a:solidFill>
                <a:latin typeface="华文中宋" panose="02010600040101010101" pitchFamily="2" charset="-122"/>
                <a:ea typeface="华文中宋" panose="02010600040101010101" pitchFamily="2" charset="-122"/>
                <a:cs typeface="微软雅黑" panose="020B0503020204020204" pitchFamily="34" charset="-122"/>
              </a:rPr>
              <a:t>1.1   </a:t>
            </a:r>
            <a:r>
              <a:rPr lang="zh-CN" altLang="en-US" sz="2600" b="1" dirty="0">
                <a:solidFill>
                  <a:schemeClr val="tx1">
                    <a:lumMod val="85000"/>
                    <a:lumOff val="15000"/>
                  </a:schemeClr>
                </a:solidFill>
                <a:latin typeface="华文中宋" panose="02010600040101010101" pitchFamily="2" charset="-122"/>
                <a:ea typeface="华文中宋" panose="02010600040101010101" pitchFamily="2" charset="-122"/>
                <a:cs typeface="微软雅黑" panose="020B0503020204020204" pitchFamily="34" charset="-122"/>
              </a:rPr>
              <a:t>问题引入：一元多项式</a:t>
            </a:r>
            <a:endParaRPr lang="en-US" altLang="zh-CN" sz="2600" b="1" dirty="0">
              <a:solidFill>
                <a:schemeClr val="tx1">
                  <a:lumMod val="85000"/>
                  <a:lumOff val="15000"/>
                </a:schemeClr>
              </a:solidFill>
              <a:latin typeface="华文中宋" panose="02010600040101010101" pitchFamily="2" charset="-122"/>
              <a:ea typeface="华文中宋" panose="02010600040101010101" pitchFamily="2" charset="-122"/>
              <a:cs typeface="微软雅黑" panose="020B0503020204020204" pitchFamily="34" charset="-122"/>
            </a:endParaRPr>
          </a:p>
          <a:p>
            <a:pPr>
              <a:lnSpc>
                <a:spcPct val="130000"/>
              </a:lnSpc>
              <a:spcBef>
                <a:spcPts val="600"/>
              </a:spcBef>
              <a:spcAft>
                <a:spcPts val="0"/>
              </a:spcAft>
            </a:pPr>
            <a:r>
              <a:rPr lang="en-US" altLang="zh-CN" sz="2600" b="1" dirty="0">
                <a:solidFill>
                  <a:schemeClr val="tx1">
                    <a:lumMod val="85000"/>
                    <a:lumOff val="15000"/>
                  </a:schemeClr>
                </a:solidFill>
                <a:latin typeface="华文中宋" panose="02010600040101010101" pitchFamily="2" charset="-122"/>
                <a:ea typeface="华文中宋" panose="02010600040101010101" pitchFamily="2" charset="-122"/>
                <a:cs typeface="微软雅黑" panose="020B0503020204020204" pitchFamily="34" charset="-122"/>
              </a:rPr>
              <a:t>1.2   </a:t>
            </a:r>
            <a:r>
              <a:rPr lang="zh-CN" altLang="en-US" sz="2600" b="1" dirty="0">
                <a:solidFill>
                  <a:schemeClr val="tx1">
                    <a:lumMod val="85000"/>
                    <a:lumOff val="15000"/>
                  </a:schemeClr>
                </a:solidFill>
                <a:latin typeface="华文中宋" panose="02010600040101010101" pitchFamily="2" charset="-122"/>
                <a:ea typeface="华文中宋" panose="02010600040101010101" pitchFamily="2" charset="-122"/>
                <a:cs typeface="微软雅黑" panose="020B0503020204020204" pitchFamily="34" charset="-122"/>
              </a:rPr>
              <a:t>线性表的定义与结构</a:t>
            </a:r>
            <a:endParaRPr lang="en-US" altLang="zh-CN" sz="2600" b="1" dirty="0">
              <a:solidFill>
                <a:schemeClr val="tx1">
                  <a:lumMod val="85000"/>
                  <a:lumOff val="15000"/>
                </a:schemeClr>
              </a:solidFill>
              <a:latin typeface="华文中宋" panose="02010600040101010101" pitchFamily="2" charset="-122"/>
              <a:ea typeface="华文中宋" panose="02010600040101010101" pitchFamily="2" charset="-122"/>
              <a:cs typeface="微软雅黑" panose="020B0503020204020204" pitchFamily="34" charset="-122"/>
            </a:endParaRPr>
          </a:p>
          <a:p>
            <a:pPr>
              <a:lnSpc>
                <a:spcPct val="130000"/>
              </a:lnSpc>
              <a:spcBef>
                <a:spcPts val="600"/>
              </a:spcBef>
              <a:spcAft>
                <a:spcPts val="0"/>
              </a:spcAft>
            </a:pPr>
            <a:r>
              <a:rPr lang="en-US" altLang="zh-CN" sz="2600" b="1" dirty="0">
                <a:solidFill>
                  <a:schemeClr val="tx1">
                    <a:lumMod val="85000"/>
                    <a:lumOff val="15000"/>
                  </a:schemeClr>
                </a:solidFill>
                <a:latin typeface="华文中宋" panose="02010600040101010101" pitchFamily="2" charset="-122"/>
                <a:ea typeface="华文中宋" panose="02010600040101010101" pitchFamily="2" charset="-122"/>
                <a:cs typeface="微软雅黑" panose="020B0503020204020204" pitchFamily="34" charset="-122"/>
              </a:rPr>
              <a:t>1.3   </a:t>
            </a:r>
            <a:r>
              <a:rPr lang="zh-CN" altLang="en-US" sz="2600" b="1" dirty="0">
                <a:solidFill>
                  <a:schemeClr val="tx1">
                    <a:lumMod val="85000"/>
                    <a:lumOff val="15000"/>
                  </a:schemeClr>
                </a:solidFill>
                <a:latin typeface="华文中宋" panose="02010600040101010101" pitchFamily="2" charset="-122"/>
                <a:ea typeface="华文中宋" panose="02010600040101010101" pitchFamily="2" charset="-122"/>
                <a:cs typeface="微软雅黑" panose="020B0503020204020204" pitchFamily="34" charset="-122"/>
              </a:rPr>
              <a:t>线性表的顺序存储实现</a:t>
            </a:r>
            <a:endParaRPr lang="en-US" altLang="zh-CN" sz="2600" b="1" dirty="0">
              <a:solidFill>
                <a:schemeClr val="tx1">
                  <a:lumMod val="85000"/>
                  <a:lumOff val="15000"/>
                </a:schemeClr>
              </a:solidFill>
              <a:latin typeface="华文中宋" panose="02010600040101010101" pitchFamily="2" charset="-122"/>
              <a:ea typeface="华文中宋" panose="02010600040101010101" pitchFamily="2" charset="-122"/>
              <a:cs typeface="微软雅黑" panose="020B0503020204020204" pitchFamily="34" charset="-122"/>
            </a:endParaRPr>
          </a:p>
          <a:p>
            <a:pPr>
              <a:lnSpc>
                <a:spcPct val="130000"/>
              </a:lnSpc>
              <a:spcBef>
                <a:spcPts val="600"/>
              </a:spcBef>
              <a:spcAft>
                <a:spcPts val="0"/>
              </a:spcAft>
            </a:pPr>
            <a:r>
              <a:rPr lang="en-US" altLang="zh-CN" sz="2600" b="1" dirty="0">
                <a:solidFill>
                  <a:schemeClr val="tx1">
                    <a:lumMod val="85000"/>
                    <a:lumOff val="15000"/>
                  </a:schemeClr>
                </a:solidFill>
                <a:latin typeface="华文中宋" panose="02010600040101010101" pitchFamily="2" charset="-122"/>
                <a:ea typeface="华文中宋" panose="02010600040101010101" pitchFamily="2" charset="-122"/>
                <a:cs typeface="微软雅黑" panose="020B0503020204020204" pitchFamily="34" charset="-122"/>
              </a:rPr>
              <a:t>1.4   </a:t>
            </a:r>
            <a:r>
              <a:rPr lang="zh-CN" altLang="en-US" sz="2600" b="1" dirty="0">
                <a:solidFill>
                  <a:schemeClr val="tx1">
                    <a:lumMod val="85000"/>
                    <a:lumOff val="15000"/>
                  </a:schemeClr>
                </a:solidFill>
                <a:latin typeface="华文中宋" panose="02010600040101010101" pitchFamily="2" charset="-122"/>
                <a:ea typeface="华文中宋" panose="02010600040101010101" pitchFamily="2" charset="-122"/>
                <a:cs typeface="微软雅黑" panose="020B0503020204020204" pitchFamily="34" charset="-122"/>
              </a:rPr>
              <a:t>线性表的链式存储实现</a:t>
            </a:r>
            <a:endParaRPr lang="en-US" altLang="zh-CN" sz="2600" b="1" dirty="0">
              <a:solidFill>
                <a:schemeClr val="tx1">
                  <a:lumMod val="85000"/>
                  <a:lumOff val="15000"/>
                </a:schemeClr>
              </a:solidFill>
              <a:latin typeface="华文中宋" panose="02010600040101010101" pitchFamily="2" charset="-122"/>
              <a:ea typeface="华文中宋" panose="02010600040101010101" pitchFamily="2" charset="-122"/>
              <a:cs typeface="微软雅黑" panose="020B0503020204020204" pitchFamily="34" charset="-122"/>
            </a:endParaRPr>
          </a:p>
          <a:p>
            <a:pPr>
              <a:lnSpc>
                <a:spcPct val="130000"/>
              </a:lnSpc>
              <a:spcBef>
                <a:spcPts val="600"/>
              </a:spcBef>
              <a:spcAft>
                <a:spcPts val="0"/>
              </a:spcAft>
            </a:pPr>
            <a:r>
              <a:rPr lang="en-US" altLang="zh-CN" sz="2600" b="1" dirty="0">
                <a:solidFill>
                  <a:schemeClr val="tx1">
                    <a:lumMod val="85000"/>
                    <a:lumOff val="15000"/>
                  </a:schemeClr>
                </a:solidFill>
                <a:latin typeface="华文中宋" panose="02010600040101010101" pitchFamily="2" charset="-122"/>
                <a:ea typeface="华文中宋" panose="02010600040101010101" pitchFamily="2" charset="-122"/>
                <a:cs typeface="微软雅黑" panose="020B0503020204020204" pitchFamily="34" charset="-122"/>
              </a:rPr>
              <a:t>1.5   </a:t>
            </a:r>
            <a:r>
              <a:rPr lang="zh-CN" altLang="en-US" sz="2600" b="1" dirty="0">
                <a:solidFill>
                  <a:schemeClr val="tx1">
                    <a:lumMod val="85000"/>
                    <a:lumOff val="15000"/>
                  </a:schemeClr>
                </a:solidFill>
                <a:latin typeface="华文中宋" panose="02010600040101010101" pitchFamily="2" charset="-122"/>
                <a:ea typeface="华文中宋" panose="02010600040101010101" pitchFamily="2" charset="-122"/>
                <a:cs typeface="微软雅黑" panose="020B0503020204020204" pitchFamily="34" charset="-122"/>
              </a:rPr>
              <a:t>线性表</a:t>
            </a:r>
            <a:r>
              <a:rPr lang="zh-CN" altLang="en-US" sz="2600" b="1" dirty="0">
                <a:solidFill>
                  <a:schemeClr val="tx1">
                    <a:lumMod val="85000"/>
                    <a:lumOff val="15000"/>
                  </a:schemeClr>
                </a:solidFill>
                <a:latin typeface="华文中宋" panose="02010600040101010101" pitchFamily="2" charset="-122"/>
                <a:ea typeface="华文中宋" panose="02010600040101010101" pitchFamily="2" charset="-122"/>
                <a:cs typeface="微软雅黑" panose="020B0503020204020204" pitchFamily="34" charset="-122"/>
              </a:rPr>
              <a:t>的应用</a:t>
            </a:r>
            <a:endParaRPr lang="zh-CN" altLang="en-US" sz="2600" b="1" dirty="0">
              <a:solidFill>
                <a:schemeClr val="tx1">
                  <a:lumMod val="85000"/>
                  <a:lumOff val="15000"/>
                </a:schemeClr>
              </a:solidFill>
              <a:latin typeface="华文中宋" panose="02010600040101010101" pitchFamily="2" charset="-122"/>
              <a:ea typeface="华文中宋" panose="02010600040101010101" pitchFamily="2" charset="-122"/>
              <a:cs typeface="微软雅黑" panose="020B0503020204020204" pitchFamily="34" charset="-122"/>
            </a:endParaRPr>
          </a:p>
          <a:p>
            <a:pPr>
              <a:lnSpc>
                <a:spcPct val="130000"/>
              </a:lnSpc>
              <a:spcBef>
                <a:spcPts val="600"/>
              </a:spcBef>
              <a:spcAft>
                <a:spcPts val="0"/>
              </a:spcAft>
            </a:pPr>
            <a:r>
              <a:rPr lang="en-US" altLang="zh-CN" sz="2600" b="1" dirty="0">
                <a:solidFill>
                  <a:schemeClr val="tx1">
                    <a:lumMod val="85000"/>
                    <a:lumOff val="15000"/>
                  </a:schemeClr>
                </a:solidFill>
                <a:latin typeface="华文中宋" panose="02010600040101010101" pitchFamily="2" charset="-122"/>
                <a:ea typeface="华文中宋" panose="02010600040101010101" pitchFamily="2" charset="-122"/>
                <a:cs typeface="微软雅黑" panose="020B0503020204020204" pitchFamily="34" charset="-122"/>
              </a:rPr>
              <a:t>1.6   </a:t>
            </a:r>
            <a:r>
              <a:rPr lang="zh-CN" altLang="en-US" sz="2600" b="1" dirty="0">
                <a:solidFill>
                  <a:schemeClr val="tx1">
                    <a:lumMod val="85000"/>
                    <a:lumOff val="15000"/>
                  </a:schemeClr>
                </a:solidFill>
                <a:latin typeface="华文中宋" panose="02010600040101010101" pitchFamily="2" charset="-122"/>
                <a:ea typeface="华文中宋" panose="02010600040101010101" pitchFamily="2" charset="-122"/>
                <a:cs typeface="微软雅黑" panose="020B0503020204020204" pitchFamily="34" charset="-122"/>
              </a:rPr>
              <a:t>拓展延</a:t>
            </a:r>
            <a:r>
              <a:rPr lang="zh-CN" altLang="en-US" sz="2600" b="1" dirty="0">
                <a:solidFill>
                  <a:schemeClr val="tx1">
                    <a:lumMod val="85000"/>
                    <a:lumOff val="15000"/>
                  </a:schemeClr>
                </a:solidFill>
                <a:latin typeface="华文中宋" panose="02010600040101010101" pitchFamily="2" charset="-122"/>
                <a:ea typeface="华文中宋" panose="02010600040101010101" pitchFamily="2" charset="-122"/>
                <a:cs typeface="微软雅黑" panose="020B0503020204020204" pitchFamily="34" charset="-122"/>
              </a:rPr>
              <a:t>伸</a:t>
            </a:r>
            <a:endParaRPr lang="zh-CN" altLang="en-US" sz="2600" b="1" dirty="0">
              <a:solidFill>
                <a:schemeClr val="tx1">
                  <a:lumMod val="85000"/>
                  <a:lumOff val="15000"/>
                </a:schemeClr>
              </a:solidFill>
              <a:latin typeface="华文中宋" panose="02010600040101010101" pitchFamily="2" charset="-122"/>
              <a:ea typeface="华文中宋" panose="02010600040101010101" pitchFamily="2" charset="-122"/>
              <a:cs typeface="微软雅黑" panose="020B0503020204020204" pitchFamily="34" charset="-122"/>
            </a:endParaRPr>
          </a:p>
          <a:p>
            <a:pPr>
              <a:lnSpc>
                <a:spcPct val="130000"/>
              </a:lnSpc>
              <a:spcBef>
                <a:spcPts val="600"/>
              </a:spcBef>
              <a:spcAft>
                <a:spcPts val="0"/>
              </a:spcAft>
            </a:pPr>
            <a:r>
              <a:rPr lang="en-US" altLang="zh-CN" sz="2600" b="1" dirty="0">
                <a:solidFill>
                  <a:schemeClr val="tx1">
                    <a:lumMod val="85000"/>
                    <a:lumOff val="15000"/>
                  </a:schemeClr>
                </a:solidFill>
                <a:latin typeface="华文中宋" panose="02010600040101010101" pitchFamily="2" charset="-122"/>
                <a:ea typeface="华文中宋" panose="02010600040101010101" pitchFamily="2" charset="-122"/>
                <a:cs typeface="微软雅黑" panose="020B0503020204020204" pitchFamily="34" charset="-122"/>
              </a:rPr>
              <a:t>1.7   </a:t>
            </a:r>
            <a:r>
              <a:rPr lang="zh-CN" altLang="en-US" sz="2600" b="1" dirty="0">
                <a:solidFill>
                  <a:schemeClr val="tx1">
                    <a:lumMod val="85000"/>
                    <a:lumOff val="15000"/>
                  </a:schemeClr>
                </a:solidFill>
                <a:latin typeface="华文中宋" panose="02010600040101010101" pitchFamily="2" charset="-122"/>
                <a:ea typeface="华文中宋" panose="02010600040101010101" pitchFamily="2" charset="-122"/>
                <a:cs typeface="微软雅黑" panose="020B0503020204020204" pitchFamily="34" charset="-122"/>
              </a:rPr>
              <a:t>应用场景：内存</a:t>
            </a:r>
            <a:r>
              <a:rPr lang="zh-CN" altLang="en-US" sz="2600" b="1" dirty="0">
                <a:solidFill>
                  <a:schemeClr val="tx1">
                    <a:lumMod val="85000"/>
                    <a:lumOff val="15000"/>
                  </a:schemeClr>
                </a:solidFill>
                <a:latin typeface="华文中宋" panose="02010600040101010101" pitchFamily="2" charset="-122"/>
                <a:ea typeface="华文中宋" panose="02010600040101010101" pitchFamily="2" charset="-122"/>
                <a:cs typeface="微软雅黑" panose="020B0503020204020204" pitchFamily="34" charset="-122"/>
              </a:rPr>
              <a:t>管理</a:t>
            </a:r>
            <a:endParaRPr lang="zh-CN" altLang="en-US" sz="2600" b="1" dirty="0">
              <a:solidFill>
                <a:schemeClr val="tx1">
                  <a:lumMod val="85000"/>
                  <a:lumOff val="15000"/>
                </a:schemeClr>
              </a:solidFill>
              <a:latin typeface="华文中宋" panose="02010600040101010101" pitchFamily="2" charset="-122"/>
              <a:ea typeface="华文中宋" panose="02010600040101010101" pitchFamily="2" charset="-122"/>
              <a:cs typeface="微软雅黑" panose="020B0503020204020204" pitchFamily="34" charset="-122"/>
            </a:endParaRPr>
          </a:p>
          <a:p>
            <a:pPr>
              <a:lnSpc>
                <a:spcPct val="130000"/>
              </a:lnSpc>
              <a:spcBef>
                <a:spcPts val="600"/>
              </a:spcBef>
              <a:spcAft>
                <a:spcPts val="0"/>
              </a:spcAft>
            </a:pPr>
            <a:r>
              <a:rPr lang="en-US" altLang="zh-CN" sz="2600" b="1" dirty="0">
                <a:solidFill>
                  <a:schemeClr val="tx1">
                    <a:lumMod val="85000"/>
                    <a:lumOff val="15000"/>
                  </a:schemeClr>
                </a:solidFill>
                <a:latin typeface="华文中宋" panose="02010600040101010101" pitchFamily="2" charset="-122"/>
                <a:ea typeface="华文中宋" panose="02010600040101010101" pitchFamily="2" charset="-122"/>
                <a:cs typeface="微软雅黑" panose="020B0503020204020204" pitchFamily="34" charset="-122"/>
              </a:rPr>
              <a:t>1.8   </a:t>
            </a:r>
            <a:r>
              <a:rPr lang="zh-CN" altLang="en-US" sz="2600" b="1" dirty="0">
                <a:solidFill>
                  <a:schemeClr val="tx1">
                    <a:lumMod val="85000"/>
                    <a:lumOff val="15000"/>
                  </a:schemeClr>
                </a:solidFill>
                <a:latin typeface="华文中宋" panose="02010600040101010101" pitchFamily="2" charset="-122"/>
                <a:ea typeface="华文中宋" panose="02010600040101010101" pitchFamily="2" charset="-122"/>
                <a:cs typeface="微软雅黑" panose="020B0503020204020204" pitchFamily="34" charset="-122"/>
              </a:rPr>
              <a:t>小结</a:t>
            </a:r>
            <a:endParaRPr lang="zh-CN" altLang="en-US" sz="2600" b="1" dirty="0">
              <a:solidFill>
                <a:schemeClr val="tx1">
                  <a:lumMod val="85000"/>
                  <a:lumOff val="15000"/>
                </a:schemeClr>
              </a:solidFill>
              <a:latin typeface="华文中宋" panose="02010600040101010101" pitchFamily="2" charset="-122"/>
              <a:ea typeface="华文中宋" panose="02010600040101010101" pitchFamily="2" charset="-122"/>
              <a:cs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4" decel="100000" fill="hold" grpId="0" nodeType="withEffect">
                                  <p:stCondLst>
                                    <p:cond delay="20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12" presetClass="entr" presetSubtype="2" fill="hold" grpId="0" nodeType="withEffect">
                                  <p:stCondLst>
                                    <p:cond delay="50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p:tgtEl>
                                          <p:spTgt spid="11"/>
                                        </p:tgtEl>
                                        <p:attrNameLst>
                                          <p:attrName>ppt_x</p:attrName>
                                        </p:attrNameLst>
                                      </p:cBhvr>
                                      <p:tavLst>
                                        <p:tav tm="0">
                                          <p:val>
                                            <p:strVal val="#ppt_x+#ppt_w*1.125000"/>
                                          </p:val>
                                        </p:tav>
                                        <p:tav tm="100000">
                                          <p:val>
                                            <p:strVal val="#ppt_x"/>
                                          </p:val>
                                        </p:tav>
                                      </p:tavLst>
                                    </p:anim>
                                    <p:animEffect transition="in" filter="wipe(left)">
                                      <p:cBhvr>
                                        <p:cTn id="16" dur="500"/>
                                        <p:tgtEl>
                                          <p:spTgt spid="11"/>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wipe(left)">
                                      <p:cBhvr>
                                        <p:cTn id="20" dur="500"/>
                                        <p:tgtEl>
                                          <p:spTgt spid="2"/>
                                        </p:tgtEl>
                                      </p:cBhvr>
                                    </p:animEffect>
                                  </p:childTnLst>
                                </p:cTn>
                              </p:par>
                              <p:par>
                                <p:cTn id="21" presetID="10" presetClass="entr" presetSubtype="0" fill="hold" grpId="0" nodeType="withEffect">
                                  <p:stCondLst>
                                    <p:cond delay="1000"/>
                                  </p:stCondLst>
                                  <p:iterate type="wd">
                                    <p:tmPct val="10000"/>
                                  </p:iterate>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6" grpId="0" animBg="1"/>
      <p:bldP spid="11" grpId="0" animBg="1"/>
      <p:bldP spid="9"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2.5 线性表的应用</a:t>
            </a:r>
            <a:endParaRPr lang="zh-CN" altLang="en-US"/>
          </a:p>
        </p:txBody>
      </p:sp>
      <p:sp>
        <p:nvSpPr>
          <p:cNvPr id="3" name="副标题 2"/>
          <p:cNvSpPr>
            <a:spLocks noGrp="1"/>
          </p:cNvSpPr>
          <p:nvPr>
            <p:ph type="subTitle" idx="1"/>
          </p:nvPr>
        </p:nvSpPr>
        <p:spPr/>
        <p:txBody>
          <a:bodyPr/>
          <a:p>
            <a:endParaRPr lang="zh-CN" altLang="en-US"/>
          </a:p>
        </p:txBody>
      </p:sp>
      <p:sp>
        <p:nvSpPr>
          <p:cNvPr id="4" name="文本占位符 3"/>
          <p:cNvSpPr>
            <a:spLocks noGrp="1"/>
          </p:cNvSpPr>
          <p:nvPr>
            <p:ph type="body" idx="10"/>
          </p:nvPr>
        </p:nvSpPr>
        <p:spPr/>
        <p:txBody>
          <a:bodyPr/>
          <a:p>
            <a:endParaRPr lang="zh-CN" altLang="en-US"/>
          </a:p>
        </p:txBody>
      </p:sp>
      <p:sp>
        <p:nvSpPr>
          <p:cNvPr id="5" name="内容占位符 4"/>
          <p:cNvSpPr>
            <a:spLocks noGrp="1"/>
          </p:cNvSpPr>
          <p:nvPr>
            <p:ph idx="11"/>
          </p:nvPr>
        </p:nvSpPr>
        <p:spPr>
          <a:xfrm>
            <a:off x="813435" y="1083945"/>
            <a:ext cx="10824210" cy="1028700"/>
          </a:xfrm>
        </p:spPr>
        <p:txBody>
          <a:bodyPr>
            <a:normAutofit/>
          </a:bodyPr>
          <a:p>
            <a:pPr>
              <a:lnSpc>
                <a:spcPct val="110000"/>
              </a:lnSpc>
              <a:spcBef>
                <a:spcPts val="1000"/>
              </a:spcBef>
              <a:spcAft>
                <a:spcPts val="0"/>
              </a:spcAft>
            </a:pPr>
            <a:r>
              <a:rPr lang="zh-CN" altLang="en-US" b="1"/>
              <a:t>一元多项式的加法</a:t>
            </a:r>
            <a:r>
              <a:rPr lang="zh-CN" altLang="en-US"/>
              <a:t>：</a:t>
            </a:r>
            <a:endParaRPr lang="zh-CN" altLang="en-US"/>
          </a:p>
          <a:p>
            <a:pPr fontAlgn="auto">
              <a:lnSpc>
                <a:spcPct val="140000"/>
              </a:lnSpc>
              <a:spcBef>
                <a:spcPts val="0"/>
              </a:spcBef>
              <a:spcAft>
                <a:spcPts val="0"/>
              </a:spcAft>
            </a:pPr>
            <a:r>
              <a:rPr lang="zh-CN" altLang="en-US"/>
              <a:t>p1和p2分别指向两个多项式第一个结点，不断循环比较p1和p2所指的各结点，做不同</a:t>
            </a:r>
            <a:r>
              <a:rPr lang="zh-CN" altLang="en-US"/>
              <a:t>处理</a:t>
            </a:r>
            <a:endParaRPr lang="zh-CN" altLang="en-US"/>
          </a:p>
        </p:txBody>
      </p:sp>
      <p:sp>
        <p:nvSpPr>
          <p:cNvPr id="7" name="内容占位符 4"/>
          <p:cNvSpPr>
            <a:spLocks noGrp="1"/>
          </p:cNvSpPr>
          <p:nvPr>
            <p:custDataLst>
              <p:tags r:id="rId1"/>
            </p:custDataLst>
          </p:nvPr>
        </p:nvSpPr>
        <p:spPr>
          <a:xfrm>
            <a:off x="478790" y="2112645"/>
            <a:ext cx="3486150" cy="3209290"/>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Tx/>
              <a:buNone/>
              <a:defRPr sz="2000" kern="1200">
                <a:solidFill>
                  <a:schemeClr val="tx1"/>
                </a:solidFill>
                <a:latin typeface="微软雅黑" panose="020B0503020204020204" pitchFamily="34" charset="-122"/>
                <a:ea typeface="微软雅黑" panose="020B0503020204020204" pitchFamily="34" charset="-122"/>
                <a:cs typeface="+mn-cs"/>
              </a:defRPr>
            </a:lvl1pPr>
            <a:lvl2pPr marL="457200" indent="0" algn="l" defTabSz="914400" rtl="0" eaLnBrk="1" latinLnBrk="0" hangingPunct="1">
              <a:lnSpc>
                <a:spcPct val="90000"/>
              </a:lnSpc>
              <a:spcBef>
                <a:spcPts val="500"/>
              </a:spcBef>
              <a:buFontTx/>
              <a:buNone/>
              <a:defRPr sz="2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sz="24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sz="2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9pPr>
          </a:lstStyle>
          <a:p>
            <a:pPr marL="342900" marR="0" indent="-342900" defTabSz="914400" fontAlgn="auto">
              <a:lnSpc>
                <a:spcPct val="100000"/>
              </a:lnSpc>
              <a:spcBef>
                <a:spcPts val="0"/>
              </a:spcBef>
              <a:spcAft>
                <a:spcPts val="0"/>
              </a:spcAft>
              <a:buClrTx/>
              <a:buSzTx/>
              <a:buFont typeface="Wingdings" panose="05000000000000000000" charset="0"/>
              <a:buChar char="n"/>
              <a:defRPr/>
            </a:pPr>
            <a:r>
              <a:rPr lang="en-US" altLang="zh-CN" noProof="0" dirty="0">
                <a:solidFill>
                  <a:schemeClr val="tx1"/>
                </a:solidFill>
                <a:cs typeface="微软雅黑" panose="020B0503020204020204" pitchFamily="34" charset="-122"/>
                <a:sym typeface="+mn-ea"/>
              </a:rPr>
              <a:t>P1.</a:t>
            </a:r>
            <a:r>
              <a:rPr lang="en-US" altLang="zh-CN" noProof="0" dirty="0" err="1">
                <a:solidFill>
                  <a:schemeClr val="tx1"/>
                </a:solidFill>
                <a:cs typeface="微软雅黑" panose="020B0503020204020204" pitchFamily="34" charset="-122"/>
                <a:sym typeface="+mn-ea"/>
              </a:rPr>
              <a:t>expon</a:t>
            </a:r>
            <a:r>
              <a:rPr lang="en-US" altLang="zh-CN" noProof="0" dirty="0">
                <a:solidFill>
                  <a:schemeClr val="tx1"/>
                </a:solidFill>
                <a:cs typeface="微软雅黑" panose="020B0503020204020204" pitchFamily="34" charset="-122"/>
                <a:sym typeface="+mn-ea"/>
              </a:rPr>
              <a:t>==P2.</a:t>
            </a:r>
            <a:r>
              <a:rPr lang="en-US" altLang="zh-CN" noProof="0" dirty="0" err="1">
                <a:solidFill>
                  <a:schemeClr val="tx1"/>
                </a:solidFill>
                <a:cs typeface="微软雅黑" panose="020B0503020204020204" pitchFamily="34" charset="-122"/>
                <a:sym typeface="+mn-ea"/>
              </a:rPr>
              <a:t>expon</a:t>
            </a:r>
            <a:r>
              <a:rPr lang="zh-CN" altLang="en-US" noProof="0" dirty="0" err="1">
                <a:solidFill>
                  <a:schemeClr val="tx1"/>
                </a:solidFill>
                <a:cs typeface="微软雅黑" panose="020B0503020204020204" pitchFamily="34" charset="-122"/>
                <a:sym typeface="+mn-ea"/>
              </a:rPr>
              <a:t>，插入求和结点，</a:t>
            </a:r>
            <a:r>
              <a:rPr lang="en-US" altLang="zh-CN" noProof="0" dirty="0" err="1">
                <a:solidFill>
                  <a:schemeClr val="tx1"/>
                </a:solidFill>
                <a:cs typeface="微软雅黑" panose="020B0503020204020204" pitchFamily="34" charset="-122"/>
                <a:sym typeface="+mn-ea"/>
              </a:rPr>
              <a:t>P1=P1.next</a:t>
            </a:r>
            <a:r>
              <a:rPr lang="zh-CN" altLang="en-US" noProof="0" dirty="0" err="1">
                <a:solidFill>
                  <a:schemeClr val="tx1"/>
                </a:solidFill>
                <a:cs typeface="微软雅黑" panose="020B0503020204020204" pitchFamily="34" charset="-122"/>
                <a:sym typeface="+mn-ea"/>
              </a:rPr>
              <a:t>；</a:t>
            </a:r>
            <a:r>
              <a:rPr lang="en-US" altLang="zh-CN" noProof="0" dirty="0" err="1">
                <a:solidFill>
                  <a:schemeClr val="tx1"/>
                </a:solidFill>
                <a:cs typeface="微软雅黑" panose="020B0503020204020204" pitchFamily="34" charset="-122"/>
                <a:sym typeface="+mn-ea"/>
              </a:rPr>
              <a:t>P2=P2.next</a:t>
            </a:r>
            <a:endParaRPr lang="en-US" altLang="zh-CN" noProof="0" dirty="0" err="1">
              <a:solidFill>
                <a:schemeClr val="tx1"/>
              </a:solidFill>
              <a:cs typeface="微软雅黑" panose="020B0503020204020204" pitchFamily="34" charset="-122"/>
              <a:sym typeface="+mn-ea"/>
            </a:endParaRPr>
          </a:p>
          <a:p>
            <a:pPr marL="342900" marR="0" indent="-342900" defTabSz="914400" fontAlgn="auto">
              <a:lnSpc>
                <a:spcPct val="100000"/>
              </a:lnSpc>
              <a:spcBef>
                <a:spcPts val="0"/>
              </a:spcBef>
              <a:spcAft>
                <a:spcPts val="0"/>
              </a:spcAft>
              <a:buClrTx/>
              <a:buSzTx/>
              <a:buFont typeface="Wingdings" panose="05000000000000000000" charset="0"/>
              <a:buChar char="n"/>
              <a:defRPr/>
            </a:pPr>
            <a:endParaRPr kumimoji="0" lang="zh-CN" altLang="zh-CN" kern="1200" cap="none" spc="0" normalizeH="0" baseline="0" noProof="0" dirty="0">
              <a:solidFill>
                <a:schemeClr val="tx1"/>
              </a:solidFill>
              <a:cs typeface="微软雅黑" panose="020B0503020204020204" pitchFamily="34" charset="-122"/>
            </a:endParaRPr>
          </a:p>
          <a:p>
            <a:pPr marL="342900" marR="0" indent="-342900" defTabSz="914400" fontAlgn="auto">
              <a:lnSpc>
                <a:spcPct val="100000"/>
              </a:lnSpc>
              <a:spcBef>
                <a:spcPts val="0"/>
              </a:spcBef>
              <a:spcAft>
                <a:spcPts val="0"/>
              </a:spcAft>
              <a:buClrTx/>
              <a:buSzTx/>
              <a:buFont typeface="Wingdings" panose="05000000000000000000" charset="0"/>
              <a:buChar char="n"/>
              <a:defRPr/>
            </a:pPr>
            <a:r>
              <a:rPr lang="en-US" altLang="zh-CN" noProof="0" dirty="0">
                <a:solidFill>
                  <a:schemeClr val="tx1"/>
                </a:solidFill>
                <a:cs typeface="微软雅黑" panose="020B0503020204020204" pitchFamily="34" charset="-122"/>
                <a:sym typeface="+mn-ea"/>
              </a:rPr>
              <a:t>P1.</a:t>
            </a:r>
            <a:r>
              <a:rPr lang="en-US" altLang="zh-CN" noProof="0" dirty="0" err="1">
                <a:solidFill>
                  <a:schemeClr val="tx1"/>
                </a:solidFill>
                <a:cs typeface="微软雅黑" panose="020B0503020204020204" pitchFamily="34" charset="-122"/>
                <a:sym typeface="+mn-ea"/>
              </a:rPr>
              <a:t>expon</a:t>
            </a:r>
            <a:r>
              <a:rPr lang="en-US" altLang="zh-CN" noProof="0" dirty="0">
                <a:solidFill>
                  <a:schemeClr val="tx1"/>
                </a:solidFill>
                <a:cs typeface="微软雅黑" panose="020B0503020204020204" pitchFamily="34" charset="-122"/>
                <a:sym typeface="+mn-ea"/>
              </a:rPr>
              <a:t>&gt;P2.</a:t>
            </a:r>
            <a:r>
              <a:rPr lang="en-US" altLang="zh-CN" noProof="0" dirty="0" err="1">
                <a:solidFill>
                  <a:schemeClr val="tx1"/>
                </a:solidFill>
                <a:cs typeface="微软雅黑" panose="020B0503020204020204" pitchFamily="34" charset="-122"/>
                <a:sym typeface="+mn-ea"/>
              </a:rPr>
              <a:t>expon</a:t>
            </a:r>
            <a:r>
              <a:rPr lang="zh-CN" altLang="en-US" noProof="0" dirty="0" err="1">
                <a:solidFill>
                  <a:schemeClr val="tx1"/>
                </a:solidFill>
                <a:cs typeface="微软雅黑" panose="020B0503020204020204" pitchFamily="34" charset="-122"/>
                <a:sym typeface="+mn-ea"/>
              </a:rPr>
              <a:t>，</a:t>
            </a:r>
            <a:r>
              <a:rPr lang="en-US" altLang="zh-CN" noProof="0" dirty="0" err="1">
                <a:solidFill>
                  <a:schemeClr val="tx1"/>
                </a:solidFill>
                <a:cs typeface="微软雅黑" panose="020B0503020204020204" pitchFamily="34" charset="-122"/>
                <a:sym typeface="+mn-ea"/>
              </a:rPr>
              <a:t>  </a:t>
            </a:r>
            <a:r>
              <a:rPr lang="zh-CN" altLang="en-US" noProof="0" dirty="0" err="1">
                <a:solidFill>
                  <a:schemeClr val="tx1"/>
                </a:solidFill>
                <a:cs typeface="微软雅黑" panose="020B0503020204020204" pitchFamily="34" charset="-122"/>
                <a:sym typeface="+mn-ea"/>
              </a:rPr>
              <a:t>插入</a:t>
            </a:r>
            <a:r>
              <a:rPr lang="en-US" altLang="zh-CN" noProof="0" dirty="0" err="1">
                <a:solidFill>
                  <a:schemeClr val="tx1"/>
                </a:solidFill>
                <a:cs typeface="微软雅黑" panose="020B0503020204020204" pitchFamily="34" charset="-122"/>
                <a:sym typeface="+mn-ea"/>
              </a:rPr>
              <a:t>P1</a:t>
            </a:r>
            <a:r>
              <a:rPr lang="zh-CN" altLang="en-US" noProof="0" dirty="0" err="1">
                <a:solidFill>
                  <a:schemeClr val="tx1"/>
                </a:solidFill>
                <a:cs typeface="微软雅黑" panose="020B0503020204020204" pitchFamily="34" charset="-122"/>
                <a:sym typeface="+mn-ea"/>
              </a:rPr>
              <a:t>，</a:t>
            </a:r>
            <a:r>
              <a:rPr lang="en-US" altLang="zh-CN" noProof="0" dirty="0" err="1">
                <a:solidFill>
                  <a:schemeClr val="tx1"/>
                </a:solidFill>
                <a:cs typeface="微软雅黑" panose="020B0503020204020204" pitchFamily="34" charset="-122"/>
                <a:sym typeface="+mn-ea"/>
              </a:rPr>
              <a:t>P1=P1.next;</a:t>
            </a:r>
            <a:endParaRPr lang="en-US" altLang="zh-CN" noProof="0" dirty="0" err="1">
              <a:solidFill>
                <a:schemeClr val="tx1"/>
              </a:solidFill>
              <a:cs typeface="微软雅黑" panose="020B0503020204020204" pitchFamily="34" charset="-122"/>
              <a:sym typeface="+mn-ea"/>
            </a:endParaRPr>
          </a:p>
          <a:p>
            <a:pPr marL="342900" marR="0" indent="-342900" defTabSz="914400" fontAlgn="auto">
              <a:lnSpc>
                <a:spcPct val="100000"/>
              </a:lnSpc>
              <a:spcBef>
                <a:spcPts val="0"/>
              </a:spcBef>
              <a:spcAft>
                <a:spcPts val="0"/>
              </a:spcAft>
              <a:buClrTx/>
              <a:buSzTx/>
              <a:buFont typeface="Wingdings" panose="05000000000000000000" charset="0"/>
              <a:buChar char="n"/>
              <a:defRPr/>
            </a:pPr>
            <a:endParaRPr kumimoji="0" lang="zh-CN" altLang="zh-CN" kern="1200" cap="none" spc="0" normalizeH="0" baseline="0" noProof="0" dirty="0">
              <a:solidFill>
                <a:schemeClr val="tx1"/>
              </a:solidFill>
              <a:cs typeface="微软雅黑" panose="020B0503020204020204" pitchFamily="34" charset="-122"/>
            </a:endParaRPr>
          </a:p>
          <a:p>
            <a:pPr marL="342900" marR="0" indent="-342900" defTabSz="914400" fontAlgn="auto">
              <a:lnSpc>
                <a:spcPct val="100000"/>
              </a:lnSpc>
              <a:spcBef>
                <a:spcPts val="0"/>
              </a:spcBef>
              <a:spcAft>
                <a:spcPts val="0"/>
              </a:spcAft>
              <a:buClrTx/>
              <a:buSzTx/>
              <a:buFont typeface="Wingdings" panose="05000000000000000000" charset="0"/>
              <a:buChar char="n"/>
              <a:defRPr/>
            </a:pPr>
            <a:r>
              <a:rPr lang="en-US" altLang="zh-CN" noProof="0" dirty="0">
                <a:solidFill>
                  <a:schemeClr val="tx1"/>
                </a:solidFill>
                <a:cs typeface="微软雅黑" panose="020B0503020204020204" pitchFamily="34" charset="-122"/>
                <a:sym typeface="+mn-ea"/>
              </a:rPr>
              <a:t>P1.</a:t>
            </a:r>
            <a:r>
              <a:rPr lang="en-US" altLang="zh-CN" noProof="0" dirty="0" err="1">
                <a:solidFill>
                  <a:schemeClr val="tx1"/>
                </a:solidFill>
                <a:cs typeface="微软雅黑" panose="020B0503020204020204" pitchFamily="34" charset="-122"/>
                <a:sym typeface="+mn-ea"/>
              </a:rPr>
              <a:t>expon</a:t>
            </a:r>
            <a:r>
              <a:rPr lang="en-US" altLang="zh-CN" noProof="0" dirty="0">
                <a:solidFill>
                  <a:schemeClr val="tx1"/>
                </a:solidFill>
                <a:cs typeface="微软雅黑" panose="020B0503020204020204" pitchFamily="34" charset="-122"/>
                <a:sym typeface="+mn-ea"/>
              </a:rPr>
              <a:t>&lt;P2.</a:t>
            </a:r>
            <a:r>
              <a:rPr lang="en-US" altLang="zh-CN" noProof="0" dirty="0" err="1">
                <a:solidFill>
                  <a:schemeClr val="tx1"/>
                </a:solidFill>
                <a:cs typeface="微软雅黑" panose="020B0503020204020204" pitchFamily="34" charset="-122"/>
                <a:sym typeface="+mn-ea"/>
              </a:rPr>
              <a:t>expon,    </a:t>
            </a:r>
            <a:r>
              <a:rPr lang="zh-CN" altLang="en-US" noProof="0" dirty="0" err="1">
                <a:solidFill>
                  <a:schemeClr val="tx1"/>
                </a:solidFill>
                <a:cs typeface="微软雅黑" panose="020B0503020204020204" pitchFamily="34" charset="-122"/>
                <a:sym typeface="+mn-ea"/>
              </a:rPr>
              <a:t>插入</a:t>
            </a:r>
            <a:r>
              <a:rPr lang="en-US" altLang="zh-CN" noProof="0" dirty="0" err="1">
                <a:solidFill>
                  <a:schemeClr val="tx1"/>
                </a:solidFill>
                <a:cs typeface="微软雅黑" panose="020B0503020204020204" pitchFamily="34" charset="-122"/>
                <a:sym typeface="+mn-ea"/>
              </a:rPr>
              <a:t>P2</a:t>
            </a:r>
            <a:r>
              <a:rPr lang="zh-CN" altLang="en-US" noProof="0" dirty="0" err="1">
                <a:solidFill>
                  <a:schemeClr val="tx1"/>
                </a:solidFill>
                <a:cs typeface="微软雅黑" panose="020B0503020204020204" pitchFamily="34" charset="-122"/>
                <a:sym typeface="+mn-ea"/>
              </a:rPr>
              <a:t>，</a:t>
            </a:r>
            <a:r>
              <a:rPr lang="en-US" altLang="zh-CN" noProof="0" dirty="0" err="1">
                <a:solidFill>
                  <a:schemeClr val="tx1"/>
                </a:solidFill>
                <a:cs typeface="微软雅黑" panose="020B0503020204020204" pitchFamily="34" charset="-122"/>
                <a:sym typeface="+mn-ea"/>
              </a:rPr>
              <a:t>P2=P.next;</a:t>
            </a:r>
            <a:endParaRPr lang="en-US" altLang="zh-CN" noProof="0" dirty="0" err="1">
              <a:solidFill>
                <a:schemeClr val="tx1"/>
              </a:solidFill>
              <a:cs typeface="微软雅黑" panose="020B0503020204020204" pitchFamily="34" charset="-122"/>
              <a:sym typeface="+mn-ea"/>
            </a:endParaRPr>
          </a:p>
        </p:txBody>
      </p:sp>
      <p:grpSp>
        <p:nvGrpSpPr>
          <p:cNvPr id="73" name="组合 72"/>
          <p:cNvGrpSpPr/>
          <p:nvPr/>
        </p:nvGrpSpPr>
        <p:grpSpPr>
          <a:xfrm>
            <a:off x="4653280" y="2432050"/>
            <a:ext cx="1460500" cy="457200"/>
            <a:chOff x="1143000" y="3581400"/>
            <a:chExt cx="1460191" cy="457200"/>
          </a:xfrm>
        </p:grpSpPr>
        <p:sp>
          <p:nvSpPr>
            <p:cNvPr id="5214" name="Rectangle 25"/>
            <p:cNvSpPr/>
            <p:nvPr>
              <p:custDataLst>
                <p:tags r:id="rId2"/>
              </p:custDataLst>
            </p:nvPr>
          </p:nvSpPr>
          <p:spPr>
            <a:xfrm>
              <a:off x="1620772" y="3581400"/>
              <a:ext cx="477773" cy="457200"/>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Tx/>
                <a:buFontTx/>
                <a:buNone/>
              </a:pPr>
              <a:r>
                <a:rPr lang="en-US" altLang="zh-CN" sz="2000" b="1" dirty="0">
                  <a:latin typeface="Times New Roman" panose="02020603050405020304" pitchFamily="18" charset="0"/>
                </a:rPr>
                <a:t>5</a:t>
              </a:r>
              <a:endParaRPr lang="zh-CN" altLang="en-US" sz="2000" b="1" dirty="0">
                <a:latin typeface="Times New Roman" panose="02020603050405020304" pitchFamily="18" charset="0"/>
              </a:endParaRPr>
            </a:p>
          </p:txBody>
        </p:sp>
        <p:sp>
          <p:nvSpPr>
            <p:cNvPr id="5215" name="Rectangle 26"/>
            <p:cNvSpPr/>
            <p:nvPr>
              <p:custDataLst>
                <p:tags r:id="rId3"/>
              </p:custDataLst>
            </p:nvPr>
          </p:nvSpPr>
          <p:spPr>
            <a:xfrm>
              <a:off x="2098545" y="3581400"/>
              <a:ext cx="225395" cy="457200"/>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2000" b="1" dirty="0">
                <a:latin typeface="Times New Roman" panose="02020603050405020304" pitchFamily="18" charset="0"/>
              </a:endParaRPr>
            </a:p>
          </p:txBody>
        </p:sp>
        <p:sp>
          <p:nvSpPr>
            <p:cNvPr id="5216" name="Line 27"/>
            <p:cNvSpPr/>
            <p:nvPr>
              <p:custDataLst>
                <p:tags r:id="rId4"/>
              </p:custDataLst>
            </p:nvPr>
          </p:nvSpPr>
          <p:spPr>
            <a:xfrm flipV="1">
              <a:off x="2211242" y="3826019"/>
              <a:ext cx="391949" cy="0"/>
            </a:xfrm>
            <a:prstGeom prst="line">
              <a:avLst/>
            </a:prstGeom>
            <a:ln w="9525" cap="flat" cmpd="sng">
              <a:solidFill>
                <a:srgbClr val="000000"/>
              </a:solidFill>
              <a:prstDash val="solid"/>
              <a:headEnd type="none" w="med" len="med"/>
              <a:tailEnd type="triangle" w="med" len="med"/>
            </a:ln>
          </p:spPr>
        </p:sp>
        <p:sp>
          <p:nvSpPr>
            <p:cNvPr id="5217" name="Rectangle 25"/>
            <p:cNvSpPr/>
            <p:nvPr>
              <p:custDataLst>
                <p:tags r:id="rId5"/>
              </p:custDataLst>
            </p:nvPr>
          </p:nvSpPr>
          <p:spPr>
            <a:xfrm>
              <a:off x="1143000" y="3581400"/>
              <a:ext cx="477772" cy="457200"/>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Tx/>
                <a:buFontTx/>
                <a:buNone/>
              </a:pPr>
              <a:r>
                <a:rPr lang="en-US" altLang="zh-CN" sz="2000" b="1" dirty="0">
                  <a:latin typeface="Times New Roman" panose="02020603050405020304" pitchFamily="18" charset="0"/>
                </a:rPr>
                <a:t>3</a:t>
              </a:r>
              <a:endParaRPr lang="zh-CN" altLang="en-US" sz="2000" b="1" dirty="0">
                <a:latin typeface="Times New Roman" panose="02020603050405020304" pitchFamily="18" charset="0"/>
              </a:endParaRPr>
            </a:p>
          </p:txBody>
        </p:sp>
      </p:grpSp>
      <p:grpSp>
        <p:nvGrpSpPr>
          <p:cNvPr id="74" name="组合 73"/>
          <p:cNvGrpSpPr/>
          <p:nvPr/>
        </p:nvGrpSpPr>
        <p:grpSpPr>
          <a:xfrm>
            <a:off x="6113780" y="2432050"/>
            <a:ext cx="1460500" cy="457200"/>
            <a:chOff x="2603191" y="3581400"/>
            <a:chExt cx="1460191" cy="457200"/>
          </a:xfrm>
        </p:grpSpPr>
        <p:sp>
          <p:nvSpPr>
            <p:cNvPr id="5210" name="Rectangle 25"/>
            <p:cNvSpPr/>
            <p:nvPr>
              <p:custDataLst>
                <p:tags r:id="rId6"/>
              </p:custDataLst>
            </p:nvPr>
          </p:nvSpPr>
          <p:spPr>
            <a:xfrm>
              <a:off x="3080963" y="3581400"/>
              <a:ext cx="477773" cy="457200"/>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Tx/>
                <a:buFontTx/>
                <a:buNone/>
              </a:pPr>
              <a:r>
                <a:rPr lang="en-US" altLang="zh-CN" sz="2000" b="1" dirty="0">
                  <a:latin typeface="Times New Roman" panose="02020603050405020304" pitchFamily="18" charset="0"/>
                </a:rPr>
                <a:t>4</a:t>
              </a:r>
              <a:endParaRPr lang="zh-CN" altLang="en-US" sz="2000" b="1" dirty="0">
                <a:latin typeface="Times New Roman" panose="02020603050405020304" pitchFamily="18" charset="0"/>
              </a:endParaRPr>
            </a:p>
          </p:txBody>
        </p:sp>
        <p:sp>
          <p:nvSpPr>
            <p:cNvPr id="5211" name="Rectangle 26"/>
            <p:cNvSpPr/>
            <p:nvPr>
              <p:custDataLst>
                <p:tags r:id="rId7"/>
              </p:custDataLst>
            </p:nvPr>
          </p:nvSpPr>
          <p:spPr>
            <a:xfrm>
              <a:off x="3558736" y="3581400"/>
              <a:ext cx="225395" cy="457200"/>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2000" b="1" dirty="0">
                <a:latin typeface="Times New Roman" panose="02020603050405020304" pitchFamily="18" charset="0"/>
              </a:endParaRPr>
            </a:p>
          </p:txBody>
        </p:sp>
        <p:sp>
          <p:nvSpPr>
            <p:cNvPr id="5212" name="Line 27"/>
            <p:cNvSpPr/>
            <p:nvPr>
              <p:custDataLst>
                <p:tags r:id="rId8"/>
              </p:custDataLst>
            </p:nvPr>
          </p:nvSpPr>
          <p:spPr>
            <a:xfrm flipV="1">
              <a:off x="3671433" y="3826019"/>
              <a:ext cx="391949" cy="0"/>
            </a:xfrm>
            <a:prstGeom prst="line">
              <a:avLst/>
            </a:prstGeom>
            <a:ln w="9525" cap="flat" cmpd="sng">
              <a:solidFill>
                <a:srgbClr val="000000"/>
              </a:solidFill>
              <a:prstDash val="solid"/>
              <a:headEnd type="none" w="med" len="med"/>
              <a:tailEnd type="triangle" w="med" len="med"/>
            </a:ln>
          </p:spPr>
        </p:sp>
        <p:sp>
          <p:nvSpPr>
            <p:cNvPr id="5213" name="Rectangle 25"/>
            <p:cNvSpPr/>
            <p:nvPr>
              <p:custDataLst>
                <p:tags r:id="rId9"/>
              </p:custDataLst>
            </p:nvPr>
          </p:nvSpPr>
          <p:spPr>
            <a:xfrm>
              <a:off x="2603191" y="3581400"/>
              <a:ext cx="477772" cy="457200"/>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Tx/>
                <a:buFontTx/>
                <a:buNone/>
              </a:pPr>
              <a:r>
                <a:rPr lang="en-US" altLang="zh-CN" sz="2000" b="1" dirty="0">
                  <a:latin typeface="Times New Roman" panose="02020603050405020304" pitchFamily="18" charset="0"/>
                </a:rPr>
                <a:t>4</a:t>
              </a:r>
              <a:endParaRPr lang="zh-CN" altLang="en-US" sz="2000" b="1" dirty="0">
                <a:latin typeface="Times New Roman" panose="02020603050405020304" pitchFamily="18" charset="0"/>
              </a:endParaRPr>
            </a:p>
          </p:txBody>
        </p:sp>
      </p:grpSp>
      <p:grpSp>
        <p:nvGrpSpPr>
          <p:cNvPr id="75" name="组合 74"/>
          <p:cNvGrpSpPr/>
          <p:nvPr/>
        </p:nvGrpSpPr>
        <p:grpSpPr>
          <a:xfrm>
            <a:off x="7548880" y="2432050"/>
            <a:ext cx="1460500" cy="457200"/>
            <a:chOff x="4038600" y="3581400"/>
            <a:chExt cx="1460191" cy="457200"/>
          </a:xfrm>
        </p:grpSpPr>
        <p:sp>
          <p:nvSpPr>
            <p:cNvPr id="5206" name="Rectangle 25"/>
            <p:cNvSpPr/>
            <p:nvPr>
              <p:custDataLst>
                <p:tags r:id="rId10"/>
              </p:custDataLst>
            </p:nvPr>
          </p:nvSpPr>
          <p:spPr>
            <a:xfrm>
              <a:off x="4516372" y="3581400"/>
              <a:ext cx="477773" cy="457200"/>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Tx/>
                <a:buFontTx/>
                <a:buNone/>
              </a:pPr>
              <a:r>
                <a:rPr lang="en-US" altLang="zh-CN" sz="2000" b="1" dirty="0">
                  <a:latin typeface="Times New Roman" panose="02020603050405020304" pitchFamily="18" charset="0"/>
                </a:rPr>
                <a:t>3</a:t>
              </a:r>
              <a:endParaRPr lang="zh-CN" altLang="en-US" sz="2000" b="1" dirty="0">
                <a:latin typeface="Times New Roman" panose="02020603050405020304" pitchFamily="18" charset="0"/>
              </a:endParaRPr>
            </a:p>
          </p:txBody>
        </p:sp>
        <p:sp>
          <p:nvSpPr>
            <p:cNvPr id="5207" name="Rectangle 26"/>
            <p:cNvSpPr/>
            <p:nvPr>
              <p:custDataLst>
                <p:tags r:id="rId11"/>
              </p:custDataLst>
            </p:nvPr>
          </p:nvSpPr>
          <p:spPr>
            <a:xfrm>
              <a:off x="4994145" y="3581400"/>
              <a:ext cx="225395" cy="457200"/>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2000" b="1" dirty="0">
                <a:latin typeface="Times New Roman" panose="02020603050405020304" pitchFamily="18" charset="0"/>
              </a:endParaRPr>
            </a:p>
          </p:txBody>
        </p:sp>
        <p:sp>
          <p:nvSpPr>
            <p:cNvPr id="5208" name="Line 27"/>
            <p:cNvSpPr/>
            <p:nvPr>
              <p:custDataLst>
                <p:tags r:id="rId12"/>
              </p:custDataLst>
            </p:nvPr>
          </p:nvSpPr>
          <p:spPr>
            <a:xfrm flipV="1">
              <a:off x="5106842" y="3826019"/>
              <a:ext cx="391949" cy="0"/>
            </a:xfrm>
            <a:prstGeom prst="line">
              <a:avLst/>
            </a:prstGeom>
            <a:ln w="9525" cap="flat" cmpd="sng">
              <a:solidFill>
                <a:srgbClr val="000000"/>
              </a:solidFill>
              <a:prstDash val="solid"/>
              <a:headEnd type="none" w="med" len="med"/>
              <a:tailEnd type="triangle" w="med" len="med"/>
            </a:ln>
          </p:spPr>
        </p:sp>
        <p:sp>
          <p:nvSpPr>
            <p:cNvPr id="5209" name="Rectangle 25"/>
            <p:cNvSpPr/>
            <p:nvPr>
              <p:custDataLst>
                <p:tags r:id="rId13"/>
              </p:custDataLst>
            </p:nvPr>
          </p:nvSpPr>
          <p:spPr>
            <a:xfrm>
              <a:off x="4038600" y="3581400"/>
              <a:ext cx="477772" cy="457200"/>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Tx/>
                <a:buFontTx/>
                <a:buNone/>
              </a:pPr>
              <a:r>
                <a:rPr lang="en-US" altLang="zh-CN" sz="2000" b="1" dirty="0">
                  <a:latin typeface="Times New Roman" panose="02020603050405020304" pitchFamily="18" charset="0"/>
                </a:rPr>
                <a:t>-1</a:t>
              </a:r>
              <a:endParaRPr lang="zh-CN" altLang="en-US" sz="2000" b="1" dirty="0">
                <a:latin typeface="Times New Roman" panose="02020603050405020304" pitchFamily="18" charset="0"/>
              </a:endParaRPr>
            </a:p>
          </p:txBody>
        </p:sp>
      </p:grpSp>
      <p:grpSp>
        <p:nvGrpSpPr>
          <p:cNvPr id="76" name="组合 75"/>
          <p:cNvGrpSpPr/>
          <p:nvPr/>
        </p:nvGrpSpPr>
        <p:grpSpPr>
          <a:xfrm>
            <a:off x="9009380" y="2432050"/>
            <a:ext cx="1460500" cy="457200"/>
            <a:chOff x="5498791" y="3581400"/>
            <a:chExt cx="1460191" cy="457200"/>
          </a:xfrm>
        </p:grpSpPr>
        <p:sp>
          <p:nvSpPr>
            <p:cNvPr id="5202" name="Rectangle 25"/>
            <p:cNvSpPr/>
            <p:nvPr>
              <p:custDataLst>
                <p:tags r:id="rId14"/>
              </p:custDataLst>
            </p:nvPr>
          </p:nvSpPr>
          <p:spPr>
            <a:xfrm>
              <a:off x="5976563" y="3581400"/>
              <a:ext cx="477773" cy="457200"/>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Tx/>
                <a:buFontTx/>
                <a:buNone/>
              </a:pPr>
              <a:r>
                <a:rPr lang="en-US" altLang="zh-CN" sz="2000" b="1" dirty="0">
                  <a:latin typeface="Times New Roman" panose="02020603050405020304" pitchFamily="18" charset="0"/>
                </a:rPr>
                <a:t>1</a:t>
              </a:r>
              <a:endParaRPr lang="zh-CN" altLang="en-US" sz="2000" b="1" dirty="0">
                <a:latin typeface="Times New Roman" panose="02020603050405020304" pitchFamily="18" charset="0"/>
              </a:endParaRPr>
            </a:p>
          </p:txBody>
        </p:sp>
        <p:sp>
          <p:nvSpPr>
            <p:cNvPr id="5203" name="Rectangle 26"/>
            <p:cNvSpPr/>
            <p:nvPr>
              <p:custDataLst>
                <p:tags r:id="rId15"/>
              </p:custDataLst>
            </p:nvPr>
          </p:nvSpPr>
          <p:spPr>
            <a:xfrm>
              <a:off x="6454336" y="3581400"/>
              <a:ext cx="225395" cy="457200"/>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2000" b="1" dirty="0">
                <a:latin typeface="Times New Roman" panose="02020603050405020304" pitchFamily="18" charset="0"/>
              </a:endParaRPr>
            </a:p>
          </p:txBody>
        </p:sp>
        <p:sp>
          <p:nvSpPr>
            <p:cNvPr id="5204" name="Line 27"/>
            <p:cNvSpPr/>
            <p:nvPr>
              <p:custDataLst>
                <p:tags r:id="rId16"/>
              </p:custDataLst>
            </p:nvPr>
          </p:nvSpPr>
          <p:spPr>
            <a:xfrm flipV="1">
              <a:off x="6567033" y="3826019"/>
              <a:ext cx="391949" cy="0"/>
            </a:xfrm>
            <a:prstGeom prst="line">
              <a:avLst/>
            </a:prstGeom>
            <a:ln w="9525" cap="flat" cmpd="sng">
              <a:solidFill>
                <a:srgbClr val="000000"/>
              </a:solidFill>
              <a:prstDash val="solid"/>
              <a:headEnd type="none" w="med" len="med"/>
              <a:tailEnd type="triangle" w="med" len="med"/>
            </a:ln>
          </p:spPr>
        </p:sp>
        <p:sp>
          <p:nvSpPr>
            <p:cNvPr id="5205" name="Rectangle 25"/>
            <p:cNvSpPr/>
            <p:nvPr>
              <p:custDataLst>
                <p:tags r:id="rId17"/>
              </p:custDataLst>
            </p:nvPr>
          </p:nvSpPr>
          <p:spPr>
            <a:xfrm>
              <a:off x="5498791" y="3581400"/>
              <a:ext cx="477772" cy="457200"/>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Tx/>
                <a:buFontTx/>
                <a:buNone/>
              </a:pPr>
              <a:r>
                <a:rPr lang="en-US" altLang="zh-CN" sz="2000" b="1" dirty="0">
                  <a:latin typeface="Times New Roman" panose="02020603050405020304" pitchFamily="18" charset="0"/>
                </a:rPr>
                <a:t>2</a:t>
              </a:r>
              <a:endParaRPr lang="zh-CN" altLang="en-US" sz="2000" b="1" dirty="0">
                <a:latin typeface="Times New Roman" panose="02020603050405020304" pitchFamily="18" charset="0"/>
              </a:endParaRPr>
            </a:p>
          </p:txBody>
        </p:sp>
      </p:grpSp>
      <p:grpSp>
        <p:nvGrpSpPr>
          <p:cNvPr id="104" name="组合 103"/>
          <p:cNvGrpSpPr/>
          <p:nvPr/>
        </p:nvGrpSpPr>
        <p:grpSpPr>
          <a:xfrm>
            <a:off x="10457180" y="2432050"/>
            <a:ext cx="1447800" cy="457200"/>
            <a:chOff x="6946591" y="3581400"/>
            <a:chExt cx="1447800" cy="457200"/>
          </a:xfrm>
        </p:grpSpPr>
        <p:cxnSp>
          <p:nvCxnSpPr>
            <p:cNvPr id="24" name="直接连接符 23"/>
            <p:cNvCxnSpPr/>
            <p:nvPr>
              <p:custDataLst>
                <p:tags r:id="rId18"/>
              </p:custDataLst>
            </p:nvPr>
          </p:nvCxnSpPr>
          <p:spPr>
            <a:xfrm>
              <a:off x="8013391" y="3810000"/>
              <a:ext cx="304800"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5197" name="Rectangle 25"/>
            <p:cNvSpPr/>
            <p:nvPr>
              <p:custDataLst>
                <p:tags r:id="rId19"/>
              </p:custDataLst>
            </p:nvPr>
          </p:nvSpPr>
          <p:spPr>
            <a:xfrm>
              <a:off x="7424363" y="3581400"/>
              <a:ext cx="477773" cy="457200"/>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Tx/>
                <a:buFontTx/>
                <a:buNone/>
              </a:pPr>
              <a:r>
                <a:rPr lang="en-US" altLang="zh-CN" sz="2000" b="1" dirty="0">
                  <a:latin typeface="Times New Roman" panose="02020603050405020304" pitchFamily="18" charset="0"/>
                </a:rPr>
                <a:t>0</a:t>
              </a:r>
              <a:endParaRPr lang="zh-CN" altLang="en-US" sz="2000" b="1" dirty="0">
                <a:latin typeface="Times New Roman" panose="02020603050405020304" pitchFamily="18" charset="0"/>
              </a:endParaRPr>
            </a:p>
          </p:txBody>
        </p:sp>
        <p:sp>
          <p:nvSpPr>
            <p:cNvPr id="5198" name="Rectangle 26"/>
            <p:cNvSpPr/>
            <p:nvPr>
              <p:custDataLst>
                <p:tags r:id="rId20"/>
              </p:custDataLst>
            </p:nvPr>
          </p:nvSpPr>
          <p:spPr>
            <a:xfrm>
              <a:off x="7902136" y="3581400"/>
              <a:ext cx="225395" cy="457200"/>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2000" b="1" dirty="0">
                <a:latin typeface="Times New Roman" panose="02020603050405020304" pitchFamily="18" charset="0"/>
              </a:endParaRPr>
            </a:p>
          </p:txBody>
        </p:sp>
        <p:sp>
          <p:nvSpPr>
            <p:cNvPr id="5199" name="Rectangle 25"/>
            <p:cNvSpPr/>
            <p:nvPr>
              <p:custDataLst>
                <p:tags r:id="rId21"/>
              </p:custDataLst>
            </p:nvPr>
          </p:nvSpPr>
          <p:spPr>
            <a:xfrm>
              <a:off x="6946591" y="3581400"/>
              <a:ext cx="477772" cy="457200"/>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Tx/>
                <a:buFontTx/>
                <a:buNone/>
              </a:pPr>
              <a:r>
                <a:rPr lang="en-US" altLang="zh-CN" sz="2000" b="1" dirty="0">
                  <a:latin typeface="Times New Roman" panose="02020603050405020304" pitchFamily="18" charset="0"/>
                </a:rPr>
                <a:t>-1</a:t>
              </a:r>
              <a:endParaRPr lang="zh-CN" altLang="en-US" sz="2000" b="1" dirty="0">
                <a:latin typeface="Times New Roman" panose="02020603050405020304" pitchFamily="18" charset="0"/>
              </a:endParaRPr>
            </a:p>
          </p:txBody>
        </p:sp>
        <p:cxnSp>
          <p:nvCxnSpPr>
            <p:cNvPr id="25" name="直接连接符 24"/>
            <p:cNvCxnSpPr/>
            <p:nvPr>
              <p:custDataLst>
                <p:tags r:id="rId22"/>
              </p:custDataLst>
            </p:nvPr>
          </p:nvCxnSpPr>
          <p:spPr>
            <a:xfrm>
              <a:off x="8318191" y="3733800"/>
              <a:ext cx="0" cy="19050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custDataLst>
                <p:tags r:id="rId23"/>
              </p:custDataLst>
            </p:nvPr>
          </p:nvCxnSpPr>
          <p:spPr>
            <a:xfrm>
              <a:off x="8394391" y="3733800"/>
              <a:ext cx="0" cy="19050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grpSp>
      <p:grpSp>
        <p:nvGrpSpPr>
          <p:cNvPr id="78" name="组合 77"/>
          <p:cNvGrpSpPr/>
          <p:nvPr/>
        </p:nvGrpSpPr>
        <p:grpSpPr>
          <a:xfrm>
            <a:off x="4665980" y="3422650"/>
            <a:ext cx="1460500" cy="457200"/>
            <a:chOff x="1155391" y="4572000"/>
            <a:chExt cx="1460191" cy="457200"/>
          </a:xfrm>
        </p:grpSpPr>
        <p:sp>
          <p:nvSpPr>
            <p:cNvPr id="5192" name="Rectangle 25"/>
            <p:cNvSpPr/>
            <p:nvPr>
              <p:custDataLst>
                <p:tags r:id="rId24"/>
              </p:custDataLst>
            </p:nvPr>
          </p:nvSpPr>
          <p:spPr>
            <a:xfrm>
              <a:off x="1633163" y="4572000"/>
              <a:ext cx="477773" cy="457200"/>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Tx/>
                <a:buFontTx/>
                <a:buNone/>
              </a:pPr>
              <a:r>
                <a:rPr lang="en-US" altLang="zh-CN" sz="2000" b="1" dirty="0">
                  <a:latin typeface="Times New Roman" panose="02020603050405020304" pitchFamily="18" charset="0"/>
                </a:rPr>
                <a:t>4</a:t>
              </a:r>
              <a:endParaRPr lang="zh-CN" altLang="en-US" sz="2000" b="1" dirty="0">
                <a:latin typeface="Times New Roman" panose="02020603050405020304" pitchFamily="18" charset="0"/>
              </a:endParaRPr>
            </a:p>
          </p:txBody>
        </p:sp>
        <p:sp>
          <p:nvSpPr>
            <p:cNvPr id="5193" name="Rectangle 26"/>
            <p:cNvSpPr/>
            <p:nvPr>
              <p:custDataLst>
                <p:tags r:id="rId25"/>
              </p:custDataLst>
            </p:nvPr>
          </p:nvSpPr>
          <p:spPr>
            <a:xfrm>
              <a:off x="2110936" y="4572000"/>
              <a:ext cx="225395" cy="457200"/>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2000" b="1" dirty="0">
                <a:latin typeface="Times New Roman" panose="02020603050405020304" pitchFamily="18" charset="0"/>
              </a:endParaRPr>
            </a:p>
          </p:txBody>
        </p:sp>
        <p:sp>
          <p:nvSpPr>
            <p:cNvPr id="5194" name="Line 27"/>
            <p:cNvSpPr/>
            <p:nvPr>
              <p:custDataLst>
                <p:tags r:id="rId26"/>
              </p:custDataLst>
            </p:nvPr>
          </p:nvSpPr>
          <p:spPr>
            <a:xfrm flipV="1">
              <a:off x="2223633" y="4816619"/>
              <a:ext cx="391949" cy="0"/>
            </a:xfrm>
            <a:prstGeom prst="line">
              <a:avLst/>
            </a:prstGeom>
            <a:ln w="9525" cap="flat" cmpd="sng">
              <a:solidFill>
                <a:srgbClr val="000000"/>
              </a:solidFill>
              <a:prstDash val="solid"/>
              <a:headEnd type="none" w="med" len="med"/>
              <a:tailEnd type="triangle" w="med" len="med"/>
            </a:ln>
          </p:spPr>
        </p:sp>
        <p:sp>
          <p:nvSpPr>
            <p:cNvPr id="5195" name="Rectangle 25"/>
            <p:cNvSpPr/>
            <p:nvPr>
              <p:custDataLst>
                <p:tags r:id="rId27"/>
              </p:custDataLst>
            </p:nvPr>
          </p:nvSpPr>
          <p:spPr>
            <a:xfrm>
              <a:off x="1155391" y="4572000"/>
              <a:ext cx="477772" cy="457200"/>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Tx/>
                <a:buFontTx/>
                <a:buNone/>
              </a:pPr>
              <a:r>
                <a:rPr lang="en-US" altLang="zh-CN" sz="2000" b="1" dirty="0">
                  <a:latin typeface="Times New Roman" panose="02020603050405020304" pitchFamily="18" charset="0"/>
                </a:rPr>
                <a:t>2</a:t>
              </a:r>
              <a:endParaRPr lang="zh-CN" altLang="en-US" sz="2000" b="1" dirty="0">
                <a:latin typeface="Times New Roman" panose="02020603050405020304" pitchFamily="18" charset="0"/>
              </a:endParaRPr>
            </a:p>
          </p:txBody>
        </p:sp>
      </p:grpSp>
      <p:grpSp>
        <p:nvGrpSpPr>
          <p:cNvPr id="79" name="组合 78"/>
          <p:cNvGrpSpPr/>
          <p:nvPr/>
        </p:nvGrpSpPr>
        <p:grpSpPr>
          <a:xfrm>
            <a:off x="6126480" y="3422650"/>
            <a:ext cx="1458913" cy="457200"/>
            <a:chOff x="2615582" y="4572000"/>
            <a:chExt cx="1460191" cy="457200"/>
          </a:xfrm>
        </p:grpSpPr>
        <p:sp>
          <p:nvSpPr>
            <p:cNvPr id="5188" name="Rectangle 25"/>
            <p:cNvSpPr/>
            <p:nvPr>
              <p:custDataLst>
                <p:tags r:id="rId28"/>
              </p:custDataLst>
            </p:nvPr>
          </p:nvSpPr>
          <p:spPr>
            <a:xfrm>
              <a:off x="3093354" y="4572000"/>
              <a:ext cx="477773" cy="457200"/>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Tx/>
                <a:buFontTx/>
                <a:buNone/>
              </a:pPr>
              <a:r>
                <a:rPr lang="en-US" altLang="zh-CN" sz="2000" b="1" dirty="0">
                  <a:latin typeface="Times New Roman" panose="02020603050405020304" pitchFamily="18" charset="0"/>
                </a:rPr>
                <a:t>3</a:t>
              </a:r>
              <a:endParaRPr lang="zh-CN" altLang="en-US" sz="2000" b="1" dirty="0">
                <a:latin typeface="Times New Roman" panose="02020603050405020304" pitchFamily="18" charset="0"/>
              </a:endParaRPr>
            </a:p>
          </p:txBody>
        </p:sp>
        <p:sp>
          <p:nvSpPr>
            <p:cNvPr id="5189" name="Rectangle 26"/>
            <p:cNvSpPr/>
            <p:nvPr>
              <p:custDataLst>
                <p:tags r:id="rId29"/>
              </p:custDataLst>
            </p:nvPr>
          </p:nvSpPr>
          <p:spPr>
            <a:xfrm>
              <a:off x="3571127" y="4572000"/>
              <a:ext cx="225395" cy="457200"/>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2000" b="1" dirty="0">
                <a:latin typeface="Times New Roman" panose="02020603050405020304" pitchFamily="18" charset="0"/>
              </a:endParaRPr>
            </a:p>
          </p:txBody>
        </p:sp>
        <p:sp>
          <p:nvSpPr>
            <p:cNvPr id="5190" name="Line 27"/>
            <p:cNvSpPr/>
            <p:nvPr>
              <p:custDataLst>
                <p:tags r:id="rId30"/>
              </p:custDataLst>
            </p:nvPr>
          </p:nvSpPr>
          <p:spPr>
            <a:xfrm flipV="1">
              <a:off x="3683824" y="4816619"/>
              <a:ext cx="391949" cy="0"/>
            </a:xfrm>
            <a:prstGeom prst="line">
              <a:avLst/>
            </a:prstGeom>
            <a:ln w="9525" cap="flat" cmpd="sng">
              <a:solidFill>
                <a:srgbClr val="000000"/>
              </a:solidFill>
              <a:prstDash val="solid"/>
              <a:headEnd type="none" w="med" len="med"/>
              <a:tailEnd type="triangle" w="med" len="med"/>
            </a:ln>
          </p:spPr>
        </p:sp>
        <p:sp>
          <p:nvSpPr>
            <p:cNvPr id="5191" name="Rectangle 25"/>
            <p:cNvSpPr/>
            <p:nvPr>
              <p:custDataLst>
                <p:tags r:id="rId31"/>
              </p:custDataLst>
            </p:nvPr>
          </p:nvSpPr>
          <p:spPr>
            <a:xfrm>
              <a:off x="2615582" y="4572000"/>
              <a:ext cx="477772" cy="457200"/>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Tx/>
                <a:buFontTx/>
                <a:buNone/>
              </a:pPr>
              <a:r>
                <a:rPr lang="en-US" altLang="zh-CN" sz="2000" b="1" dirty="0">
                  <a:latin typeface="Times New Roman" panose="02020603050405020304" pitchFamily="18" charset="0"/>
                </a:rPr>
                <a:t>1</a:t>
              </a:r>
              <a:endParaRPr lang="zh-CN" altLang="en-US" sz="2000" b="1" dirty="0">
                <a:latin typeface="Times New Roman" panose="02020603050405020304" pitchFamily="18" charset="0"/>
              </a:endParaRPr>
            </a:p>
          </p:txBody>
        </p:sp>
      </p:grpSp>
      <p:grpSp>
        <p:nvGrpSpPr>
          <p:cNvPr id="80" name="组合 79"/>
          <p:cNvGrpSpPr/>
          <p:nvPr/>
        </p:nvGrpSpPr>
        <p:grpSpPr>
          <a:xfrm>
            <a:off x="7561580" y="3422650"/>
            <a:ext cx="1460500" cy="457200"/>
            <a:chOff x="4050991" y="4572000"/>
            <a:chExt cx="1460191" cy="457200"/>
          </a:xfrm>
        </p:grpSpPr>
        <p:sp>
          <p:nvSpPr>
            <p:cNvPr id="5184" name="Rectangle 25"/>
            <p:cNvSpPr/>
            <p:nvPr>
              <p:custDataLst>
                <p:tags r:id="rId32"/>
              </p:custDataLst>
            </p:nvPr>
          </p:nvSpPr>
          <p:spPr>
            <a:xfrm>
              <a:off x="4528763" y="4572000"/>
              <a:ext cx="477773" cy="457200"/>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Tx/>
                <a:buFontTx/>
                <a:buNone/>
              </a:pPr>
              <a:r>
                <a:rPr lang="en-US" altLang="zh-CN" sz="2000" b="1" dirty="0">
                  <a:latin typeface="Times New Roman" panose="02020603050405020304" pitchFamily="18" charset="0"/>
                </a:rPr>
                <a:t>2</a:t>
              </a:r>
              <a:endParaRPr lang="zh-CN" altLang="en-US" sz="2000" b="1" dirty="0">
                <a:latin typeface="Times New Roman" panose="02020603050405020304" pitchFamily="18" charset="0"/>
              </a:endParaRPr>
            </a:p>
          </p:txBody>
        </p:sp>
        <p:sp>
          <p:nvSpPr>
            <p:cNvPr id="5185" name="Rectangle 26"/>
            <p:cNvSpPr/>
            <p:nvPr>
              <p:custDataLst>
                <p:tags r:id="rId33"/>
              </p:custDataLst>
            </p:nvPr>
          </p:nvSpPr>
          <p:spPr>
            <a:xfrm>
              <a:off x="5006536" y="4572000"/>
              <a:ext cx="225395" cy="457200"/>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2000" b="1" dirty="0">
                <a:latin typeface="Times New Roman" panose="02020603050405020304" pitchFamily="18" charset="0"/>
              </a:endParaRPr>
            </a:p>
          </p:txBody>
        </p:sp>
        <p:sp>
          <p:nvSpPr>
            <p:cNvPr id="5186" name="Line 27"/>
            <p:cNvSpPr/>
            <p:nvPr>
              <p:custDataLst>
                <p:tags r:id="rId34"/>
              </p:custDataLst>
            </p:nvPr>
          </p:nvSpPr>
          <p:spPr>
            <a:xfrm flipV="1">
              <a:off x="5119233" y="4816619"/>
              <a:ext cx="391949" cy="0"/>
            </a:xfrm>
            <a:prstGeom prst="line">
              <a:avLst/>
            </a:prstGeom>
            <a:ln w="9525" cap="flat" cmpd="sng">
              <a:solidFill>
                <a:srgbClr val="000000"/>
              </a:solidFill>
              <a:prstDash val="solid"/>
              <a:headEnd type="none" w="med" len="med"/>
              <a:tailEnd type="triangle" w="med" len="med"/>
            </a:ln>
          </p:spPr>
        </p:sp>
        <p:sp>
          <p:nvSpPr>
            <p:cNvPr id="5187" name="Rectangle 25"/>
            <p:cNvSpPr/>
            <p:nvPr>
              <p:custDataLst>
                <p:tags r:id="rId35"/>
              </p:custDataLst>
            </p:nvPr>
          </p:nvSpPr>
          <p:spPr>
            <a:xfrm>
              <a:off x="4050991" y="4572000"/>
              <a:ext cx="477772" cy="457200"/>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Tx/>
                <a:buFontTx/>
                <a:buNone/>
              </a:pPr>
              <a:r>
                <a:rPr lang="en-US" altLang="zh-CN" sz="2000" b="1" dirty="0">
                  <a:latin typeface="Times New Roman" panose="02020603050405020304" pitchFamily="18" charset="0"/>
                </a:rPr>
                <a:t>-7</a:t>
              </a:r>
              <a:endParaRPr lang="zh-CN" altLang="en-US" sz="2000" b="1" dirty="0">
                <a:latin typeface="Times New Roman" panose="02020603050405020304" pitchFamily="18" charset="0"/>
              </a:endParaRPr>
            </a:p>
          </p:txBody>
        </p:sp>
      </p:grpSp>
      <p:grpSp>
        <p:nvGrpSpPr>
          <p:cNvPr id="81" name="组合 80"/>
          <p:cNvGrpSpPr/>
          <p:nvPr/>
        </p:nvGrpSpPr>
        <p:grpSpPr>
          <a:xfrm>
            <a:off x="9009380" y="3422650"/>
            <a:ext cx="1447800" cy="457200"/>
            <a:chOff x="5498791" y="4572000"/>
            <a:chExt cx="1447800" cy="457200"/>
          </a:xfrm>
        </p:grpSpPr>
        <p:sp>
          <p:nvSpPr>
            <p:cNvPr id="5178" name="Rectangle 25"/>
            <p:cNvSpPr/>
            <p:nvPr>
              <p:custDataLst>
                <p:tags r:id="rId36"/>
              </p:custDataLst>
            </p:nvPr>
          </p:nvSpPr>
          <p:spPr>
            <a:xfrm>
              <a:off x="5976563" y="4572000"/>
              <a:ext cx="477773" cy="457200"/>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Tx/>
                <a:buFontTx/>
                <a:buNone/>
              </a:pPr>
              <a:r>
                <a:rPr lang="en-US" altLang="zh-CN" sz="2000" b="1" dirty="0">
                  <a:latin typeface="Times New Roman" panose="02020603050405020304" pitchFamily="18" charset="0"/>
                </a:rPr>
                <a:t>1</a:t>
              </a:r>
              <a:endParaRPr lang="zh-CN" altLang="en-US" sz="2000" b="1" dirty="0">
                <a:latin typeface="Times New Roman" panose="02020603050405020304" pitchFamily="18" charset="0"/>
              </a:endParaRPr>
            </a:p>
          </p:txBody>
        </p:sp>
        <p:sp>
          <p:nvSpPr>
            <p:cNvPr id="5179" name="Rectangle 26"/>
            <p:cNvSpPr/>
            <p:nvPr>
              <p:custDataLst>
                <p:tags r:id="rId37"/>
              </p:custDataLst>
            </p:nvPr>
          </p:nvSpPr>
          <p:spPr>
            <a:xfrm>
              <a:off x="6454336" y="4572000"/>
              <a:ext cx="225395" cy="457200"/>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2000" b="1" dirty="0">
                <a:latin typeface="Times New Roman" panose="02020603050405020304" pitchFamily="18" charset="0"/>
              </a:endParaRPr>
            </a:p>
          </p:txBody>
        </p:sp>
        <p:sp>
          <p:nvSpPr>
            <p:cNvPr id="5180" name="Rectangle 25"/>
            <p:cNvSpPr/>
            <p:nvPr>
              <p:custDataLst>
                <p:tags r:id="rId38"/>
              </p:custDataLst>
            </p:nvPr>
          </p:nvSpPr>
          <p:spPr>
            <a:xfrm>
              <a:off x="5498791" y="4572000"/>
              <a:ext cx="477772" cy="457200"/>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Tx/>
                <a:buFontTx/>
                <a:buNone/>
              </a:pPr>
              <a:r>
                <a:rPr lang="en-US" altLang="zh-CN" sz="2000" b="1" dirty="0">
                  <a:latin typeface="Times New Roman" panose="02020603050405020304" pitchFamily="18" charset="0"/>
                </a:rPr>
                <a:t>1</a:t>
              </a:r>
              <a:endParaRPr lang="zh-CN" altLang="en-US" sz="2000" b="1" dirty="0">
                <a:latin typeface="Times New Roman" panose="02020603050405020304" pitchFamily="18" charset="0"/>
              </a:endParaRPr>
            </a:p>
          </p:txBody>
        </p:sp>
        <p:cxnSp>
          <p:nvCxnSpPr>
            <p:cNvPr id="43" name="直接连接符 42"/>
            <p:cNvCxnSpPr/>
            <p:nvPr>
              <p:custDataLst>
                <p:tags r:id="rId39"/>
              </p:custDataLst>
            </p:nvPr>
          </p:nvCxnSpPr>
          <p:spPr>
            <a:xfrm>
              <a:off x="6565591" y="4800600"/>
              <a:ext cx="304800"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custDataLst>
                <p:tags r:id="rId40"/>
              </p:custDataLst>
            </p:nvPr>
          </p:nvCxnSpPr>
          <p:spPr>
            <a:xfrm>
              <a:off x="6870391" y="4724400"/>
              <a:ext cx="0" cy="19050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custDataLst>
                <p:tags r:id="rId41"/>
              </p:custDataLst>
            </p:nvPr>
          </p:nvCxnSpPr>
          <p:spPr>
            <a:xfrm>
              <a:off x="6946591" y="4724400"/>
              <a:ext cx="0" cy="19050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grpSp>
      <p:sp>
        <p:nvSpPr>
          <p:cNvPr id="46" name="TextBox 45"/>
          <p:cNvSpPr txBox="1"/>
          <p:nvPr>
            <p:custDataLst>
              <p:tags r:id="rId42"/>
            </p:custDataLst>
          </p:nvPr>
        </p:nvSpPr>
        <p:spPr>
          <a:xfrm>
            <a:off x="3878580" y="2495550"/>
            <a:ext cx="546100" cy="3683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r>
              <a:rPr lang="en-US" altLang="zh-CN" sz="1800" b="1" dirty="0">
                <a:solidFill>
                  <a:srgbClr val="FF0000"/>
                </a:solidFill>
              </a:rPr>
              <a:t>P1</a:t>
            </a:r>
            <a:endParaRPr lang="zh-CN" altLang="en-US" sz="1800" b="1" dirty="0">
              <a:solidFill>
                <a:srgbClr val="FF0000"/>
              </a:solidFill>
            </a:endParaRPr>
          </a:p>
        </p:txBody>
      </p:sp>
      <p:sp>
        <p:nvSpPr>
          <p:cNvPr id="47" name="Line 27"/>
          <p:cNvSpPr/>
          <p:nvPr>
            <p:custDataLst>
              <p:tags r:id="rId43"/>
            </p:custDataLst>
          </p:nvPr>
        </p:nvSpPr>
        <p:spPr>
          <a:xfrm flipV="1">
            <a:off x="4272280" y="2660650"/>
            <a:ext cx="392113" cy="0"/>
          </a:xfrm>
          <a:prstGeom prst="line">
            <a:avLst/>
          </a:prstGeom>
          <a:ln w="9525" cap="flat" cmpd="sng">
            <a:solidFill>
              <a:srgbClr val="000000"/>
            </a:solidFill>
            <a:prstDash val="solid"/>
            <a:headEnd type="none" w="med" len="med"/>
            <a:tailEnd type="triangle" w="med" len="med"/>
          </a:ln>
        </p:spPr>
      </p:sp>
      <p:sp>
        <p:nvSpPr>
          <p:cNvPr id="48" name="TextBox 47"/>
          <p:cNvSpPr txBox="1"/>
          <p:nvPr>
            <p:custDataLst>
              <p:tags r:id="rId44"/>
            </p:custDataLst>
          </p:nvPr>
        </p:nvSpPr>
        <p:spPr>
          <a:xfrm>
            <a:off x="3891280" y="3498850"/>
            <a:ext cx="546100" cy="3683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r>
              <a:rPr lang="en-US" altLang="zh-CN" sz="1800" b="1" dirty="0">
                <a:solidFill>
                  <a:srgbClr val="FF0000"/>
                </a:solidFill>
              </a:rPr>
              <a:t>P2</a:t>
            </a:r>
            <a:endParaRPr lang="zh-CN" altLang="en-US" sz="1800" b="1" dirty="0">
              <a:solidFill>
                <a:srgbClr val="FF0000"/>
              </a:solidFill>
            </a:endParaRPr>
          </a:p>
        </p:txBody>
      </p:sp>
      <p:sp>
        <p:nvSpPr>
          <p:cNvPr id="49" name="Line 27"/>
          <p:cNvSpPr/>
          <p:nvPr>
            <p:custDataLst>
              <p:tags r:id="rId45"/>
            </p:custDataLst>
          </p:nvPr>
        </p:nvSpPr>
        <p:spPr>
          <a:xfrm flipV="1">
            <a:off x="4284980" y="3663950"/>
            <a:ext cx="392113" cy="0"/>
          </a:xfrm>
          <a:prstGeom prst="line">
            <a:avLst/>
          </a:prstGeom>
          <a:ln w="9525" cap="flat" cmpd="sng">
            <a:solidFill>
              <a:srgbClr val="000000"/>
            </a:solidFill>
            <a:prstDash val="solid"/>
            <a:headEnd type="none" w="med" len="med"/>
            <a:tailEnd type="triangle" w="med" len="med"/>
          </a:ln>
        </p:spPr>
      </p:sp>
      <p:sp>
        <p:nvSpPr>
          <p:cNvPr id="53" name="TextBox 52"/>
          <p:cNvSpPr txBox="1"/>
          <p:nvPr>
            <p:custDataLst>
              <p:tags r:id="rId46"/>
            </p:custDataLst>
          </p:nvPr>
        </p:nvSpPr>
        <p:spPr>
          <a:xfrm>
            <a:off x="5516880" y="2940050"/>
            <a:ext cx="546100" cy="3683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r>
              <a:rPr lang="en-US" altLang="zh-CN" sz="1800" b="1" dirty="0">
                <a:solidFill>
                  <a:srgbClr val="FF0000"/>
                </a:solidFill>
              </a:rPr>
              <a:t>P1</a:t>
            </a:r>
            <a:endParaRPr lang="zh-CN" altLang="en-US" sz="1800" b="1" dirty="0">
              <a:solidFill>
                <a:srgbClr val="FF0000"/>
              </a:solidFill>
            </a:endParaRPr>
          </a:p>
        </p:txBody>
      </p:sp>
      <p:sp>
        <p:nvSpPr>
          <p:cNvPr id="54" name="Line 27"/>
          <p:cNvSpPr/>
          <p:nvPr>
            <p:custDataLst>
              <p:tags r:id="rId47"/>
            </p:custDataLst>
          </p:nvPr>
        </p:nvSpPr>
        <p:spPr>
          <a:xfrm flipV="1">
            <a:off x="5916930" y="2774950"/>
            <a:ext cx="209550" cy="350838"/>
          </a:xfrm>
          <a:prstGeom prst="line">
            <a:avLst/>
          </a:prstGeom>
          <a:ln w="9525" cap="flat" cmpd="sng">
            <a:solidFill>
              <a:srgbClr val="000000"/>
            </a:solidFill>
            <a:prstDash val="solid"/>
            <a:headEnd type="none" w="med" len="med"/>
            <a:tailEnd type="triangle" w="med" len="med"/>
          </a:ln>
        </p:spPr>
      </p:sp>
      <p:grpSp>
        <p:nvGrpSpPr>
          <p:cNvPr id="82" name="组合 81"/>
          <p:cNvGrpSpPr/>
          <p:nvPr/>
        </p:nvGrpSpPr>
        <p:grpSpPr>
          <a:xfrm>
            <a:off x="4653280" y="4489450"/>
            <a:ext cx="1458913" cy="457200"/>
            <a:chOff x="1143000" y="5638800"/>
            <a:chExt cx="1458749" cy="457200"/>
          </a:xfrm>
        </p:grpSpPr>
        <p:sp>
          <p:nvSpPr>
            <p:cNvPr id="5174" name="Rectangle 25"/>
            <p:cNvSpPr/>
            <p:nvPr>
              <p:custDataLst>
                <p:tags r:id="rId48"/>
              </p:custDataLst>
            </p:nvPr>
          </p:nvSpPr>
          <p:spPr>
            <a:xfrm>
              <a:off x="1620772" y="5638800"/>
              <a:ext cx="477773" cy="457200"/>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Tx/>
                <a:buFontTx/>
                <a:buNone/>
              </a:pPr>
              <a:r>
                <a:rPr lang="en-US" altLang="zh-CN" sz="2000" b="1" dirty="0">
                  <a:latin typeface="Times New Roman" panose="02020603050405020304" pitchFamily="18" charset="0"/>
                </a:rPr>
                <a:t>5</a:t>
              </a:r>
              <a:endParaRPr lang="zh-CN" altLang="en-US" sz="2000" b="1" dirty="0">
                <a:latin typeface="Times New Roman" panose="02020603050405020304" pitchFamily="18" charset="0"/>
              </a:endParaRPr>
            </a:p>
          </p:txBody>
        </p:sp>
        <p:sp>
          <p:nvSpPr>
            <p:cNvPr id="5175" name="Rectangle 26"/>
            <p:cNvSpPr/>
            <p:nvPr>
              <p:custDataLst>
                <p:tags r:id="rId49"/>
              </p:custDataLst>
            </p:nvPr>
          </p:nvSpPr>
          <p:spPr>
            <a:xfrm>
              <a:off x="2098545" y="5638800"/>
              <a:ext cx="225395" cy="457200"/>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2000" b="1" dirty="0">
                <a:latin typeface="Times New Roman" panose="02020603050405020304" pitchFamily="18" charset="0"/>
              </a:endParaRPr>
            </a:p>
          </p:txBody>
        </p:sp>
        <p:sp>
          <p:nvSpPr>
            <p:cNvPr id="5176" name="Rectangle 25"/>
            <p:cNvSpPr/>
            <p:nvPr>
              <p:custDataLst>
                <p:tags r:id="rId50"/>
              </p:custDataLst>
            </p:nvPr>
          </p:nvSpPr>
          <p:spPr>
            <a:xfrm>
              <a:off x="1143000" y="5638800"/>
              <a:ext cx="477772" cy="457200"/>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Tx/>
                <a:buFontTx/>
                <a:buNone/>
              </a:pPr>
              <a:r>
                <a:rPr lang="en-US" altLang="zh-CN" sz="2000" b="1" dirty="0">
                  <a:latin typeface="Times New Roman" panose="02020603050405020304" pitchFamily="18" charset="0"/>
                </a:rPr>
                <a:t>3</a:t>
              </a:r>
              <a:endParaRPr lang="zh-CN" altLang="en-US" sz="2000" b="1" dirty="0">
                <a:latin typeface="Times New Roman" panose="02020603050405020304" pitchFamily="18" charset="0"/>
              </a:endParaRPr>
            </a:p>
          </p:txBody>
        </p:sp>
        <p:sp>
          <p:nvSpPr>
            <p:cNvPr id="5177" name="Line 27"/>
            <p:cNvSpPr/>
            <p:nvPr>
              <p:custDataLst>
                <p:tags r:id="rId51"/>
              </p:custDataLst>
            </p:nvPr>
          </p:nvSpPr>
          <p:spPr>
            <a:xfrm flipV="1">
              <a:off x="2209800" y="5883419"/>
              <a:ext cx="391949" cy="0"/>
            </a:xfrm>
            <a:prstGeom prst="line">
              <a:avLst/>
            </a:prstGeom>
            <a:ln w="9525" cap="flat" cmpd="sng">
              <a:solidFill>
                <a:srgbClr val="000000"/>
              </a:solidFill>
              <a:prstDash val="solid"/>
              <a:headEnd type="none" w="med" len="med"/>
              <a:tailEnd type="triangle" w="med" len="med"/>
            </a:ln>
          </p:spPr>
        </p:sp>
      </p:grpSp>
      <p:sp>
        <p:nvSpPr>
          <p:cNvPr id="59" name="TextBox 58"/>
          <p:cNvSpPr txBox="1"/>
          <p:nvPr>
            <p:custDataLst>
              <p:tags r:id="rId52"/>
            </p:custDataLst>
          </p:nvPr>
        </p:nvSpPr>
        <p:spPr>
          <a:xfrm>
            <a:off x="5569268" y="3892550"/>
            <a:ext cx="544512" cy="3683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r>
              <a:rPr lang="en-US" altLang="zh-CN" sz="1800" b="1" dirty="0">
                <a:solidFill>
                  <a:srgbClr val="FF0000"/>
                </a:solidFill>
              </a:rPr>
              <a:t>P2</a:t>
            </a:r>
            <a:endParaRPr lang="zh-CN" altLang="en-US" sz="1800" b="1" dirty="0">
              <a:solidFill>
                <a:srgbClr val="FF0000"/>
              </a:solidFill>
            </a:endParaRPr>
          </a:p>
        </p:txBody>
      </p:sp>
      <p:sp>
        <p:nvSpPr>
          <p:cNvPr id="60" name="Line 27"/>
          <p:cNvSpPr/>
          <p:nvPr>
            <p:custDataLst>
              <p:tags r:id="rId53"/>
            </p:custDataLst>
          </p:nvPr>
        </p:nvSpPr>
        <p:spPr>
          <a:xfrm flipV="1">
            <a:off x="5969318" y="3727450"/>
            <a:ext cx="207962" cy="350838"/>
          </a:xfrm>
          <a:prstGeom prst="line">
            <a:avLst/>
          </a:prstGeom>
          <a:ln w="9525" cap="flat" cmpd="sng">
            <a:solidFill>
              <a:srgbClr val="000000"/>
            </a:solidFill>
            <a:prstDash val="solid"/>
            <a:headEnd type="none" w="med" len="med"/>
            <a:tailEnd type="triangle" w="med" len="med"/>
          </a:ln>
        </p:spPr>
      </p:sp>
      <p:sp>
        <p:nvSpPr>
          <p:cNvPr id="61" name="TextBox 60"/>
          <p:cNvSpPr txBox="1"/>
          <p:nvPr>
            <p:custDataLst>
              <p:tags r:id="rId54"/>
            </p:custDataLst>
          </p:nvPr>
        </p:nvSpPr>
        <p:spPr>
          <a:xfrm>
            <a:off x="6939280" y="2901950"/>
            <a:ext cx="546100" cy="3683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r>
              <a:rPr lang="en-US" altLang="zh-CN" sz="1800" b="1" dirty="0">
                <a:solidFill>
                  <a:srgbClr val="FF0000"/>
                </a:solidFill>
              </a:rPr>
              <a:t>P1</a:t>
            </a:r>
            <a:endParaRPr lang="zh-CN" altLang="en-US" sz="1800" b="1" dirty="0">
              <a:solidFill>
                <a:srgbClr val="FF0000"/>
              </a:solidFill>
            </a:endParaRPr>
          </a:p>
        </p:txBody>
      </p:sp>
      <p:sp>
        <p:nvSpPr>
          <p:cNvPr id="62" name="Line 27"/>
          <p:cNvSpPr/>
          <p:nvPr>
            <p:custDataLst>
              <p:tags r:id="rId55"/>
            </p:custDataLst>
          </p:nvPr>
        </p:nvSpPr>
        <p:spPr>
          <a:xfrm flipV="1">
            <a:off x="7339330" y="2736850"/>
            <a:ext cx="207963" cy="350838"/>
          </a:xfrm>
          <a:prstGeom prst="line">
            <a:avLst/>
          </a:prstGeom>
          <a:ln w="9525" cap="flat" cmpd="sng">
            <a:solidFill>
              <a:srgbClr val="000000"/>
            </a:solidFill>
            <a:prstDash val="solid"/>
            <a:headEnd type="none" w="med" len="med"/>
            <a:tailEnd type="triangle" w="med" len="med"/>
          </a:ln>
        </p:spPr>
      </p:sp>
      <p:sp>
        <p:nvSpPr>
          <p:cNvPr id="63" name="TextBox 62"/>
          <p:cNvSpPr txBox="1"/>
          <p:nvPr>
            <p:custDataLst>
              <p:tags r:id="rId56"/>
            </p:custDataLst>
          </p:nvPr>
        </p:nvSpPr>
        <p:spPr>
          <a:xfrm>
            <a:off x="8450580" y="2901950"/>
            <a:ext cx="546100" cy="3683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r>
              <a:rPr lang="en-US" altLang="zh-CN" sz="1800" b="1" dirty="0">
                <a:solidFill>
                  <a:srgbClr val="FF0000"/>
                </a:solidFill>
              </a:rPr>
              <a:t>P1</a:t>
            </a:r>
            <a:endParaRPr lang="zh-CN" altLang="en-US" sz="1800" b="1" dirty="0">
              <a:solidFill>
                <a:srgbClr val="FF0000"/>
              </a:solidFill>
            </a:endParaRPr>
          </a:p>
        </p:txBody>
      </p:sp>
      <p:sp>
        <p:nvSpPr>
          <p:cNvPr id="64" name="Line 27"/>
          <p:cNvSpPr/>
          <p:nvPr>
            <p:custDataLst>
              <p:tags r:id="rId57"/>
            </p:custDataLst>
          </p:nvPr>
        </p:nvSpPr>
        <p:spPr>
          <a:xfrm flipV="1">
            <a:off x="8864918" y="2736850"/>
            <a:ext cx="207962" cy="350838"/>
          </a:xfrm>
          <a:prstGeom prst="line">
            <a:avLst/>
          </a:prstGeom>
          <a:ln w="9525" cap="flat" cmpd="sng">
            <a:solidFill>
              <a:srgbClr val="000000"/>
            </a:solidFill>
            <a:prstDash val="solid"/>
            <a:headEnd type="none" w="med" len="med"/>
            <a:tailEnd type="triangle" w="med" len="med"/>
          </a:ln>
        </p:spPr>
      </p:sp>
      <p:sp>
        <p:nvSpPr>
          <p:cNvPr id="65" name="TextBox 64"/>
          <p:cNvSpPr txBox="1"/>
          <p:nvPr>
            <p:custDataLst>
              <p:tags r:id="rId58"/>
            </p:custDataLst>
          </p:nvPr>
        </p:nvSpPr>
        <p:spPr>
          <a:xfrm>
            <a:off x="7091680" y="3968750"/>
            <a:ext cx="546100" cy="3683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r>
              <a:rPr lang="en-US" altLang="zh-CN" sz="1800" b="1" dirty="0">
                <a:solidFill>
                  <a:srgbClr val="FF0000"/>
                </a:solidFill>
              </a:rPr>
              <a:t>P2</a:t>
            </a:r>
            <a:endParaRPr lang="zh-CN" altLang="en-US" sz="1800" b="1" dirty="0">
              <a:solidFill>
                <a:srgbClr val="FF0000"/>
              </a:solidFill>
            </a:endParaRPr>
          </a:p>
        </p:txBody>
      </p:sp>
      <p:sp>
        <p:nvSpPr>
          <p:cNvPr id="66" name="Line 27"/>
          <p:cNvSpPr/>
          <p:nvPr>
            <p:custDataLst>
              <p:tags r:id="rId59"/>
            </p:custDataLst>
          </p:nvPr>
        </p:nvSpPr>
        <p:spPr>
          <a:xfrm flipV="1">
            <a:off x="7491730" y="3803650"/>
            <a:ext cx="207963" cy="350838"/>
          </a:xfrm>
          <a:prstGeom prst="line">
            <a:avLst/>
          </a:prstGeom>
          <a:ln w="9525" cap="flat" cmpd="sng">
            <a:solidFill>
              <a:srgbClr val="000000"/>
            </a:solidFill>
            <a:prstDash val="solid"/>
            <a:headEnd type="none" w="med" len="med"/>
            <a:tailEnd type="triangle" w="med" len="med"/>
          </a:ln>
        </p:spPr>
      </p:sp>
      <p:sp>
        <p:nvSpPr>
          <p:cNvPr id="67" name="TextBox 66"/>
          <p:cNvSpPr txBox="1"/>
          <p:nvPr>
            <p:custDataLst>
              <p:tags r:id="rId60"/>
            </p:custDataLst>
          </p:nvPr>
        </p:nvSpPr>
        <p:spPr>
          <a:xfrm>
            <a:off x="8464868" y="3892550"/>
            <a:ext cx="544512" cy="3683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r>
              <a:rPr lang="en-US" altLang="zh-CN" sz="1800" b="1" dirty="0">
                <a:solidFill>
                  <a:srgbClr val="FF0000"/>
                </a:solidFill>
              </a:rPr>
              <a:t>P2</a:t>
            </a:r>
            <a:endParaRPr lang="zh-CN" altLang="en-US" sz="1800" b="1" dirty="0">
              <a:solidFill>
                <a:srgbClr val="FF0000"/>
              </a:solidFill>
            </a:endParaRPr>
          </a:p>
        </p:txBody>
      </p:sp>
      <p:sp>
        <p:nvSpPr>
          <p:cNvPr id="68" name="Line 27"/>
          <p:cNvSpPr/>
          <p:nvPr>
            <p:custDataLst>
              <p:tags r:id="rId61"/>
            </p:custDataLst>
          </p:nvPr>
        </p:nvSpPr>
        <p:spPr>
          <a:xfrm flipV="1">
            <a:off x="8864918" y="3727450"/>
            <a:ext cx="207962" cy="350838"/>
          </a:xfrm>
          <a:prstGeom prst="line">
            <a:avLst/>
          </a:prstGeom>
          <a:ln w="9525" cap="flat" cmpd="sng">
            <a:solidFill>
              <a:srgbClr val="000000"/>
            </a:solidFill>
            <a:prstDash val="solid"/>
            <a:headEnd type="none" w="med" len="med"/>
            <a:tailEnd type="triangle" w="med" len="med"/>
          </a:ln>
        </p:spPr>
      </p:sp>
      <p:sp>
        <p:nvSpPr>
          <p:cNvPr id="69" name="TextBox 68"/>
          <p:cNvSpPr txBox="1"/>
          <p:nvPr>
            <p:custDataLst>
              <p:tags r:id="rId62"/>
            </p:custDataLst>
          </p:nvPr>
        </p:nvSpPr>
        <p:spPr>
          <a:xfrm>
            <a:off x="9911080" y="2976563"/>
            <a:ext cx="546100" cy="3683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r>
              <a:rPr lang="en-US" altLang="zh-CN" sz="1800" b="1" dirty="0">
                <a:solidFill>
                  <a:srgbClr val="FF0000"/>
                </a:solidFill>
              </a:rPr>
              <a:t>P1</a:t>
            </a:r>
            <a:endParaRPr lang="zh-CN" altLang="en-US" sz="1800" b="1" dirty="0">
              <a:solidFill>
                <a:srgbClr val="FF0000"/>
              </a:solidFill>
            </a:endParaRPr>
          </a:p>
        </p:txBody>
      </p:sp>
      <p:sp>
        <p:nvSpPr>
          <p:cNvPr id="70" name="Line 27"/>
          <p:cNvSpPr/>
          <p:nvPr>
            <p:custDataLst>
              <p:tags r:id="rId63"/>
            </p:custDataLst>
          </p:nvPr>
        </p:nvSpPr>
        <p:spPr>
          <a:xfrm flipV="1">
            <a:off x="10325418" y="2811463"/>
            <a:ext cx="207962" cy="350837"/>
          </a:xfrm>
          <a:prstGeom prst="line">
            <a:avLst/>
          </a:prstGeom>
          <a:ln w="9525" cap="flat" cmpd="sng">
            <a:solidFill>
              <a:srgbClr val="000000"/>
            </a:solidFill>
            <a:prstDash val="solid"/>
            <a:headEnd type="none" w="med" len="med"/>
            <a:tailEnd type="triangle" w="med" len="med"/>
          </a:ln>
        </p:spPr>
      </p:sp>
      <p:grpSp>
        <p:nvGrpSpPr>
          <p:cNvPr id="101" name="组合 100"/>
          <p:cNvGrpSpPr/>
          <p:nvPr/>
        </p:nvGrpSpPr>
        <p:grpSpPr>
          <a:xfrm>
            <a:off x="6112193" y="4489450"/>
            <a:ext cx="1435100" cy="457200"/>
            <a:chOff x="2601749" y="5638800"/>
            <a:chExt cx="1435927" cy="457200"/>
          </a:xfrm>
        </p:grpSpPr>
        <p:sp>
          <p:nvSpPr>
            <p:cNvPr id="5170" name="Rectangle 25"/>
            <p:cNvSpPr/>
            <p:nvPr>
              <p:custDataLst>
                <p:tags r:id="rId64"/>
              </p:custDataLst>
            </p:nvPr>
          </p:nvSpPr>
          <p:spPr>
            <a:xfrm>
              <a:off x="3079521" y="5638800"/>
              <a:ext cx="477773" cy="457200"/>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Tx/>
                <a:buFontTx/>
                <a:buNone/>
              </a:pPr>
              <a:r>
                <a:rPr lang="en-US" altLang="zh-CN" sz="2000" b="1" dirty="0">
                  <a:latin typeface="Times New Roman" panose="02020603050405020304" pitchFamily="18" charset="0"/>
                </a:rPr>
                <a:t>4</a:t>
              </a:r>
              <a:endParaRPr lang="zh-CN" altLang="en-US" sz="2000" b="1" dirty="0">
                <a:latin typeface="Times New Roman" panose="02020603050405020304" pitchFamily="18" charset="0"/>
              </a:endParaRPr>
            </a:p>
          </p:txBody>
        </p:sp>
        <p:sp>
          <p:nvSpPr>
            <p:cNvPr id="5171" name="Rectangle 26"/>
            <p:cNvSpPr/>
            <p:nvPr>
              <p:custDataLst>
                <p:tags r:id="rId65"/>
              </p:custDataLst>
            </p:nvPr>
          </p:nvSpPr>
          <p:spPr>
            <a:xfrm>
              <a:off x="3557294" y="5638800"/>
              <a:ext cx="225395" cy="457200"/>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2000" b="1" dirty="0">
                <a:latin typeface="Times New Roman" panose="02020603050405020304" pitchFamily="18" charset="0"/>
              </a:endParaRPr>
            </a:p>
          </p:txBody>
        </p:sp>
        <p:sp>
          <p:nvSpPr>
            <p:cNvPr id="5172" name="Rectangle 25"/>
            <p:cNvSpPr/>
            <p:nvPr>
              <p:custDataLst>
                <p:tags r:id="rId66"/>
              </p:custDataLst>
            </p:nvPr>
          </p:nvSpPr>
          <p:spPr>
            <a:xfrm>
              <a:off x="2601749" y="5638800"/>
              <a:ext cx="477772" cy="457200"/>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Tx/>
                <a:buFontTx/>
                <a:buNone/>
              </a:pPr>
              <a:r>
                <a:rPr lang="en-US" altLang="zh-CN" sz="2000" b="1" dirty="0">
                  <a:solidFill>
                    <a:srgbClr val="FF0000"/>
                  </a:solidFill>
                  <a:latin typeface="Times New Roman" panose="02020603050405020304" pitchFamily="18" charset="0"/>
                </a:rPr>
                <a:t>6</a:t>
              </a:r>
              <a:endParaRPr lang="zh-CN" altLang="en-US" sz="2000" b="1" dirty="0">
                <a:solidFill>
                  <a:srgbClr val="FF0000"/>
                </a:solidFill>
                <a:latin typeface="Times New Roman" panose="02020603050405020304" pitchFamily="18" charset="0"/>
              </a:endParaRPr>
            </a:p>
          </p:txBody>
        </p:sp>
        <p:sp>
          <p:nvSpPr>
            <p:cNvPr id="5173" name="Line 27"/>
            <p:cNvSpPr/>
            <p:nvPr>
              <p:custDataLst>
                <p:tags r:id="rId67"/>
              </p:custDataLst>
            </p:nvPr>
          </p:nvSpPr>
          <p:spPr>
            <a:xfrm flipV="1">
              <a:off x="3671434" y="5867399"/>
              <a:ext cx="366242" cy="0"/>
            </a:xfrm>
            <a:prstGeom prst="line">
              <a:avLst/>
            </a:prstGeom>
            <a:ln w="9525" cap="flat" cmpd="sng">
              <a:solidFill>
                <a:srgbClr val="000000"/>
              </a:solidFill>
              <a:prstDash val="solid"/>
              <a:headEnd type="none" w="med" len="med"/>
              <a:tailEnd type="triangle" w="med" len="med"/>
            </a:ln>
          </p:spPr>
        </p:sp>
      </p:grpSp>
      <p:grpSp>
        <p:nvGrpSpPr>
          <p:cNvPr id="102" name="组合 101"/>
          <p:cNvGrpSpPr/>
          <p:nvPr/>
        </p:nvGrpSpPr>
        <p:grpSpPr>
          <a:xfrm>
            <a:off x="7559993" y="4489450"/>
            <a:ext cx="1436687" cy="457200"/>
            <a:chOff x="4050473" y="5638800"/>
            <a:chExt cx="1435927" cy="457200"/>
          </a:xfrm>
        </p:grpSpPr>
        <p:sp>
          <p:nvSpPr>
            <p:cNvPr id="5166" name="Rectangle 25"/>
            <p:cNvSpPr/>
            <p:nvPr>
              <p:custDataLst>
                <p:tags r:id="rId68"/>
              </p:custDataLst>
            </p:nvPr>
          </p:nvSpPr>
          <p:spPr>
            <a:xfrm>
              <a:off x="4528245" y="5638800"/>
              <a:ext cx="477773" cy="457200"/>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Tx/>
                <a:buFontTx/>
                <a:buNone/>
              </a:pPr>
              <a:r>
                <a:rPr lang="en-US" altLang="zh-CN" sz="2000" b="1" dirty="0">
                  <a:latin typeface="Times New Roman" panose="02020603050405020304" pitchFamily="18" charset="0"/>
                </a:rPr>
                <a:t>2</a:t>
              </a:r>
              <a:endParaRPr lang="zh-CN" altLang="en-US" sz="2000" b="1" dirty="0">
                <a:latin typeface="Times New Roman" panose="02020603050405020304" pitchFamily="18" charset="0"/>
              </a:endParaRPr>
            </a:p>
          </p:txBody>
        </p:sp>
        <p:sp>
          <p:nvSpPr>
            <p:cNvPr id="5167" name="Rectangle 26"/>
            <p:cNvSpPr/>
            <p:nvPr>
              <p:custDataLst>
                <p:tags r:id="rId69"/>
              </p:custDataLst>
            </p:nvPr>
          </p:nvSpPr>
          <p:spPr>
            <a:xfrm>
              <a:off x="5006018" y="5638800"/>
              <a:ext cx="225395" cy="457200"/>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2000" b="1" dirty="0">
                <a:latin typeface="Times New Roman" panose="02020603050405020304" pitchFamily="18" charset="0"/>
              </a:endParaRPr>
            </a:p>
          </p:txBody>
        </p:sp>
        <p:sp>
          <p:nvSpPr>
            <p:cNvPr id="5168" name="Rectangle 25"/>
            <p:cNvSpPr/>
            <p:nvPr>
              <p:custDataLst>
                <p:tags r:id="rId70"/>
              </p:custDataLst>
            </p:nvPr>
          </p:nvSpPr>
          <p:spPr>
            <a:xfrm>
              <a:off x="4050473" y="5638800"/>
              <a:ext cx="477772" cy="457200"/>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Tx/>
                <a:buFontTx/>
                <a:buNone/>
              </a:pPr>
              <a:r>
                <a:rPr lang="en-US" altLang="zh-CN" sz="2000" b="1" dirty="0">
                  <a:latin typeface="Times New Roman" panose="02020603050405020304" pitchFamily="18" charset="0"/>
                </a:rPr>
                <a:t>-7</a:t>
              </a:r>
              <a:endParaRPr lang="zh-CN" altLang="en-US" sz="2000" b="1" dirty="0">
                <a:latin typeface="Times New Roman" panose="02020603050405020304" pitchFamily="18" charset="0"/>
              </a:endParaRPr>
            </a:p>
          </p:txBody>
        </p:sp>
        <p:sp>
          <p:nvSpPr>
            <p:cNvPr id="5169" name="Line 27"/>
            <p:cNvSpPr/>
            <p:nvPr>
              <p:custDataLst>
                <p:tags r:id="rId71"/>
              </p:custDataLst>
            </p:nvPr>
          </p:nvSpPr>
          <p:spPr>
            <a:xfrm flipV="1">
              <a:off x="5120158" y="5867399"/>
              <a:ext cx="366242" cy="0"/>
            </a:xfrm>
            <a:prstGeom prst="line">
              <a:avLst/>
            </a:prstGeom>
            <a:ln w="9525" cap="flat" cmpd="sng">
              <a:solidFill>
                <a:srgbClr val="000000"/>
              </a:solidFill>
              <a:prstDash val="solid"/>
              <a:headEnd type="none" w="med" len="med"/>
              <a:tailEnd type="triangle" w="med" len="med"/>
            </a:ln>
          </p:spPr>
        </p:sp>
      </p:grpSp>
      <p:grpSp>
        <p:nvGrpSpPr>
          <p:cNvPr id="103" name="组合 102"/>
          <p:cNvGrpSpPr/>
          <p:nvPr/>
        </p:nvGrpSpPr>
        <p:grpSpPr>
          <a:xfrm>
            <a:off x="9007793" y="4489450"/>
            <a:ext cx="1436687" cy="457200"/>
            <a:chOff x="5498273" y="5638800"/>
            <a:chExt cx="1435927" cy="457200"/>
          </a:xfrm>
        </p:grpSpPr>
        <p:sp>
          <p:nvSpPr>
            <p:cNvPr id="5162" name="Rectangle 25"/>
            <p:cNvSpPr/>
            <p:nvPr>
              <p:custDataLst>
                <p:tags r:id="rId72"/>
              </p:custDataLst>
            </p:nvPr>
          </p:nvSpPr>
          <p:spPr>
            <a:xfrm>
              <a:off x="5976045" y="5638800"/>
              <a:ext cx="477773" cy="457200"/>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Tx/>
                <a:buFontTx/>
                <a:buNone/>
              </a:pPr>
              <a:r>
                <a:rPr lang="en-US" altLang="zh-CN" sz="2000" b="1" dirty="0">
                  <a:latin typeface="Times New Roman" panose="02020603050405020304" pitchFamily="18" charset="0"/>
                </a:rPr>
                <a:t>1</a:t>
              </a:r>
              <a:endParaRPr lang="zh-CN" altLang="en-US" sz="2000" b="1" dirty="0">
                <a:latin typeface="Times New Roman" panose="02020603050405020304" pitchFamily="18" charset="0"/>
              </a:endParaRPr>
            </a:p>
          </p:txBody>
        </p:sp>
        <p:sp>
          <p:nvSpPr>
            <p:cNvPr id="5163" name="Rectangle 26"/>
            <p:cNvSpPr/>
            <p:nvPr>
              <p:custDataLst>
                <p:tags r:id="rId73"/>
              </p:custDataLst>
            </p:nvPr>
          </p:nvSpPr>
          <p:spPr>
            <a:xfrm>
              <a:off x="6453818" y="5638800"/>
              <a:ext cx="225395" cy="457200"/>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2000" b="1" dirty="0">
                <a:latin typeface="Times New Roman" panose="02020603050405020304" pitchFamily="18" charset="0"/>
              </a:endParaRPr>
            </a:p>
          </p:txBody>
        </p:sp>
        <p:sp>
          <p:nvSpPr>
            <p:cNvPr id="5164" name="Rectangle 25"/>
            <p:cNvSpPr/>
            <p:nvPr>
              <p:custDataLst>
                <p:tags r:id="rId74"/>
              </p:custDataLst>
            </p:nvPr>
          </p:nvSpPr>
          <p:spPr>
            <a:xfrm>
              <a:off x="5498273" y="5638800"/>
              <a:ext cx="477772" cy="457200"/>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Tx/>
                <a:buFontTx/>
                <a:buNone/>
              </a:pPr>
              <a:r>
                <a:rPr lang="en-US" altLang="zh-CN" sz="2000" b="1" dirty="0">
                  <a:solidFill>
                    <a:srgbClr val="FF0000"/>
                  </a:solidFill>
                  <a:latin typeface="Times New Roman" panose="02020603050405020304" pitchFamily="18" charset="0"/>
                </a:rPr>
                <a:t>3</a:t>
              </a:r>
              <a:endParaRPr lang="zh-CN" altLang="en-US" sz="2000" b="1" dirty="0">
                <a:solidFill>
                  <a:srgbClr val="FF0000"/>
                </a:solidFill>
                <a:latin typeface="Times New Roman" panose="02020603050405020304" pitchFamily="18" charset="0"/>
              </a:endParaRPr>
            </a:p>
          </p:txBody>
        </p:sp>
        <p:sp>
          <p:nvSpPr>
            <p:cNvPr id="5165" name="Line 27"/>
            <p:cNvSpPr/>
            <p:nvPr>
              <p:custDataLst>
                <p:tags r:id="rId75"/>
              </p:custDataLst>
            </p:nvPr>
          </p:nvSpPr>
          <p:spPr>
            <a:xfrm flipV="1">
              <a:off x="6567958" y="5867399"/>
              <a:ext cx="366242" cy="0"/>
            </a:xfrm>
            <a:prstGeom prst="line">
              <a:avLst/>
            </a:prstGeom>
            <a:ln w="9525" cap="flat" cmpd="sng">
              <a:solidFill>
                <a:srgbClr val="000000"/>
              </a:solidFill>
              <a:prstDash val="solid"/>
              <a:headEnd type="none" w="med" len="med"/>
              <a:tailEnd type="triangle" w="med" len="med"/>
            </a:ln>
          </p:spPr>
        </p:sp>
      </p:grpSp>
      <p:grpSp>
        <p:nvGrpSpPr>
          <p:cNvPr id="105" name="组合 104"/>
          <p:cNvGrpSpPr/>
          <p:nvPr/>
        </p:nvGrpSpPr>
        <p:grpSpPr>
          <a:xfrm>
            <a:off x="10455593" y="4489450"/>
            <a:ext cx="1436687" cy="457200"/>
            <a:chOff x="6946073" y="5638800"/>
            <a:chExt cx="1435927" cy="457200"/>
          </a:xfrm>
        </p:grpSpPr>
        <p:sp>
          <p:nvSpPr>
            <p:cNvPr id="5156" name="Rectangle 25"/>
            <p:cNvSpPr/>
            <p:nvPr>
              <p:custDataLst>
                <p:tags r:id="rId76"/>
              </p:custDataLst>
            </p:nvPr>
          </p:nvSpPr>
          <p:spPr>
            <a:xfrm>
              <a:off x="7423845" y="5638800"/>
              <a:ext cx="477773" cy="457200"/>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Tx/>
                <a:buFontTx/>
                <a:buNone/>
              </a:pPr>
              <a:r>
                <a:rPr lang="en-US" altLang="zh-CN" sz="2000" b="1" dirty="0">
                  <a:latin typeface="Times New Roman" panose="02020603050405020304" pitchFamily="18" charset="0"/>
                </a:rPr>
                <a:t>0</a:t>
              </a:r>
              <a:endParaRPr lang="zh-CN" altLang="en-US" sz="2000" b="1" dirty="0">
                <a:latin typeface="Times New Roman" panose="02020603050405020304" pitchFamily="18" charset="0"/>
              </a:endParaRPr>
            </a:p>
          </p:txBody>
        </p:sp>
        <p:sp>
          <p:nvSpPr>
            <p:cNvPr id="5157" name="Rectangle 26"/>
            <p:cNvSpPr/>
            <p:nvPr>
              <p:custDataLst>
                <p:tags r:id="rId77"/>
              </p:custDataLst>
            </p:nvPr>
          </p:nvSpPr>
          <p:spPr>
            <a:xfrm>
              <a:off x="7901618" y="5638800"/>
              <a:ext cx="225395" cy="457200"/>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2000" b="1" dirty="0">
                <a:latin typeface="Times New Roman" panose="02020603050405020304" pitchFamily="18" charset="0"/>
              </a:endParaRPr>
            </a:p>
          </p:txBody>
        </p:sp>
        <p:sp>
          <p:nvSpPr>
            <p:cNvPr id="5158" name="Rectangle 25"/>
            <p:cNvSpPr/>
            <p:nvPr>
              <p:custDataLst>
                <p:tags r:id="rId78"/>
              </p:custDataLst>
            </p:nvPr>
          </p:nvSpPr>
          <p:spPr>
            <a:xfrm>
              <a:off x="6946073" y="5638800"/>
              <a:ext cx="477772" cy="457200"/>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Tx/>
                <a:buFontTx/>
                <a:buNone/>
              </a:pPr>
              <a:r>
                <a:rPr lang="en-US" altLang="zh-CN" sz="2000" b="1" dirty="0">
                  <a:latin typeface="Times New Roman" panose="02020603050405020304" pitchFamily="18" charset="0"/>
                </a:rPr>
                <a:t>-1</a:t>
              </a:r>
              <a:endParaRPr lang="zh-CN" altLang="en-US" sz="2000" b="1" dirty="0">
                <a:latin typeface="Times New Roman" panose="02020603050405020304" pitchFamily="18" charset="0"/>
              </a:endParaRPr>
            </a:p>
          </p:txBody>
        </p:sp>
        <p:cxnSp>
          <p:nvCxnSpPr>
            <p:cNvPr id="98" name="直接连接符 97"/>
            <p:cNvCxnSpPr/>
            <p:nvPr>
              <p:custDataLst>
                <p:tags r:id="rId79"/>
              </p:custDataLst>
            </p:nvPr>
          </p:nvCxnSpPr>
          <p:spPr>
            <a:xfrm>
              <a:off x="8001202" y="5867400"/>
              <a:ext cx="304639"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99" name="直接连接符 98"/>
            <p:cNvCxnSpPr/>
            <p:nvPr>
              <p:custDataLst>
                <p:tags r:id="rId80"/>
              </p:custDataLst>
            </p:nvPr>
          </p:nvCxnSpPr>
          <p:spPr>
            <a:xfrm>
              <a:off x="8305840" y="5791200"/>
              <a:ext cx="0" cy="19050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00" name="直接连接符 99"/>
            <p:cNvCxnSpPr/>
            <p:nvPr>
              <p:custDataLst>
                <p:tags r:id="rId81"/>
              </p:custDataLst>
            </p:nvPr>
          </p:nvCxnSpPr>
          <p:spPr>
            <a:xfrm>
              <a:off x="8382000" y="5791200"/>
              <a:ext cx="0" cy="19050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3"/>
                                        </p:tgtEl>
                                        <p:attrNameLst>
                                          <p:attrName>style.visibility</p:attrName>
                                        </p:attrNameLst>
                                      </p:cBhvr>
                                      <p:to>
                                        <p:strVal val="visible"/>
                                      </p:to>
                                    </p:set>
                                    <p:animEffect transition="in" filter="wipe(down)">
                                      <p:cBhvr>
                                        <p:cTn id="7" dur="500"/>
                                        <p:tgtEl>
                                          <p:spTgt spid="73"/>
                                        </p:tgtEl>
                                      </p:cBhvr>
                                    </p:animEffect>
                                  </p:childTnLst>
                                </p:cTn>
                              </p:par>
                              <p:par>
                                <p:cTn id="8" presetID="22" presetClass="entr" presetSubtype="4" fill="hold" nodeType="withEffect">
                                  <p:stCondLst>
                                    <p:cond delay="0"/>
                                  </p:stCondLst>
                                  <p:childTnLst>
                                    <p:set>
                                      <p:cBhvr>
                                        <p:cTn id="9" dur="1" fill="hold">
                                          <p:stCondLst>
                                            <p:cond delay="0"/>
                                          </p:stCondLst>
                                        </p:cTn>
                                        <p:tgtEl>
                                          <p:spTgt spid="74"/>
                                        </p:tgtEl>
                                        <p:attrNameLst>
                                          <p:attrName>style.visibility</p:attrName>
                                        </p:attrNameLst>
                                      </p:cBhvr>
                                      <p:to>
                                        <p:strVal val="visible"/>
                                      </p:to>
                                    </p:set>
                                    <p:animEffect transition="in" filter="wipe(down)">
                                      <p:cBhvr>
                                        <p:cTn id="10" dur="500"/>
                                        <p:tgtEl>
                                          <p:spTgt spid="74"/>
                                        </p:tgtEl>
                                      </p:cBhvr>
                                    </p:animEffect>
                                  </p:childTnLst>
                                </p:cTn>
                              </p:par>
                              <p:par>
                                <p:cTn id="11" presetID="22" presetClass="entr" presetSubtype="4" fill="hold" nodeType="withEffect">
                                  <p:stCondLst>
                                    <p:cond delay="0"/>
                                  </p:stCondLst>
                                  <p:childTnLst>
                                    <p:set>
                                      <p:cBhvr>
                                        <p:cTn id="12" dur="1" fill="hold">
                                          <p:stCondLst>
                                            <p:cond delay="0"/>
                                          </p:stCondLst>
                                        </p:cTn>
                                        <p:tgtEl>
                                          <p:spTgt spid="75"/>
                                        </p:tgtEl>
                                        <p:attrNameLst>
                                          <p:attrName>style.visibility</p:attrName>
                                        </p:attrNameLst>
                                      </p:cBhvr>
                                      <p:to>
                                        <p:strVal val="visible"/>
                                      </p:to>
                                    </p:set>
                                    <p:animEffect transition="in" filter="wipe(down)">
                                      <p:cBhvr>
                                        <p:cTn id="13" dur="500"/>
                                        <p:tgtEl>
                                          <p:spTgt spid="75"/>
                                        </p:tgtEl>
                                      </p:cBhvr>
                                    </p:animEffect>
                                  </p:childTnLst>
                                </p:cTn>
                              </p:par>
                              <p:par>
                                <p:cTn id="14" presetID="22" presetClass="entr" presetSubtype="4" fill="hold" nodeType="withEffect">
                                  <p:stCondLst>
                                    <p:cond delay="0"/>
                                  </p:stCondLst>
                                  <p:childTnLst>
                                    <p:set>
                                      <p:cBhvr>
                                        <p:cTn id="15" dur="1" fill="hold">
                                          <p:stCondLst>
                                            <p:cond delay="0"/>
                                          </p:stCondLst>
                                        </p:cTn>
                                        <p:tgtEl>
                                          <p:spTgt spid="76"/>
                                        </p:tgtEl>
                                        <p:attrNameLst>
                                          <p:attrName>style.visibility</p:attrName>
                                        </p:attrNameLst>
                                      </p:cBhvr>
                                      <p:to>
                                        <p:strVal val="visible"/>
                                      </p:to>
                                    </p:set>
                                    <p:animEffect transition="in" filter="wipe(down)">
                                      <p:cBhvr>
                                        <p:cTn id="16" dur="500"/>
                                        <p:tgtEl>
                                          <p:spTgt spid="76"/>
                                        </p:tgtEl>
                                      </p:cBhvr>
                                    </p:animEffect>
                                  </p:childTnLst>
                                </p:cTn>
                              </p:par>
                              <p:par>
                                <p:cTn id="17" presetID="22" presetClass="entr" presetSubtype="4" fill="hold" nodeType="withEffect">
                                  <p:stCondLst>
                                    <p:cond delay="0"/>
                                  </p:stCondLst>
                                  <p:childTnLst>
                                    <p:set>
                                      <p:cBhvr>
                                        <p:cTn id="18" dur="1" fill="hold">
                                          <p:stCondLst>
                                            <p:cond delay="0"/>
                                          </p:stCondLst>
                                        </p:cTn>
                                        <p:tgtEl>
                                          <p:spTgt spid="104"/>
                                        </p:tgtEl>
                                        <p:attrNameLst>
                                          <p:attrName>style.visibility</p:attrName>
                                        </p:attrNameLst>
                                      </p:cBhvr>
                                      <p:to>
                                        <p:strVal val="visible"/>
                                      </p:to>
                                    </p:set>
                                    <p:animEffect transition="in" filter="wipe(down)">
                                      <p:cBhvr>
                                        <p:cTn id="19" dur="500"/>
                                        <p:tgtEl>
                                          <p:spTgt spid="104"/>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46"/>
                                        </p:tgtEl>
                                        <p:attrNameLst>
                                          <p:attrName>style.visibility</p:attrName>
                                        </p:attrNameLst>
                                      </p:cBhvr>
                                      <p:to>
                                        <p:strVal val="visible"/>
                                      </p:to>
                                    </p:set>
                                    <p:animEffect transition="in" filter="wipe(down)">
                                      <p:cBhvr>
                                        <p:cTn id="22" dur="500"/>
                                        <p:tgtEl>
                                          <p:spTgt spid="46"/>
                                        </p:tgtEl>
                                      </p:cBhvr>
                                    </p:animEffect>
                                  </p:childTnLst>
                                </p:cTn>
                              </p:par>
                              <p:par>
                                <p:cTn id="23" presetID="22" presetClass="entr" presetSubtype="4" fill="hold" nodeType="withEffect">
                                  <p:stCondLst>
                                    <p:cond delay="0"/>
                                  </p:stCondLst>
                                  <p:childTnLst>
                                    <p:set>
                                      <p:cBhvr>
                                        <p:cTn id="24" dur="1" fill="hold">
                                          <p:stCondLst>
                                            <p:cond delay="0"/>
                                          </p:stCondLst>
                                        </p:cTn>
                                        <p:tgtEl>
                                          <p:spTgt spid="47"/>
                                        </p:tgtEl>
                                        <p:attrNameLst>
                                          <p:attrName>style.visibility</p:attrName>
                                        </p:attrNameLst>
                                      </p:cBhvr>
                                      <p:to>
                                        <p:strVal val="visible"/>
                                      </p:to>
                                    </p:set>
                                    <p:animEffect transition="in" filter="wipe(down)">
                                      <p:cBhvr>
                                        <p:cTn id="25" dur="500"/>
                                        <p:tgtEl>
                                          <p:spTgt spid="47"/>
                                        </p:tgtEl>
                                      </p:cBhvr>
                                    </p:animEffect>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nodeType="clickEffect">
                                  <p:stCondLst>
                                    <p:cond delay="0"/>
                                  </p:stCondLst>
                                  <p:childTnLst>
                                    <p:set>
                                      <p:cBhvr>
                                        <p:cTn id="29" dur="1" fill="hold">
                                          <p:stCondLst>
                                            <p:cond delay="0"/>
                                          </p:stCondLst>
                                        </p:cTn>
                                        <p:tgtEl>
                                          <p:spTgt spid="78"/>
                                        </p:tgtEl>
                                        <p:attrNameLst>
                                          <p:attrName>style.visibility</p:attrName>
                                        </p:attrNameLst>
                                      </p:cBhvr>
                                      <p:to>
                                        <p:strVal val="visible"/>
                                      </p:to>
                                    </p:set>
                                    <p:animEffect transition="in" filter="fade">
                                      <p:cBhvr>
                                        <p:cTn id="30" dur="1000"/>
                                        <p:tgtEl>
                                          <p:spTgt spid="78"/>
                                        </p:tgtEl>
                                      </p:cBhvr>
                                    </p:animEffect>
                                    <p:anim calcmode="lin" valueType="num">
                                      <p:cBhvr>
                                        <p:cTn id="31" dur="1000" fill="hold"/>
                                        <p:tgtEl>
                                          <p:spTgt spid="78"/>
                                        </p:tgtEl>
                                        <p:attrNameLst>
                                          <p:attrName>ppt_x</p:attrName>
                                        </p:attrNameLst>
                                      </p:cBhvr>
                                      <p:tavLst>
                                        <p:tav tm="0">
                                          <p:val>
                                            <p:strVal val="#ppt_x"/>
                                          </p:val>
                                        </p:tav>
                                        <p:tav tm="100000">
                                          <p:val>
                                            <p:strVal val="#ppt_x"/>
                                          </p:val>
                                        </p:tav>
                                      </p:tavLst>
                                    </p:anim>
                                    <p:anim calcmode="lin" valueType="num">
                                      <p:cBhvr>
                                        <p:cTn id="32" dur="1000" fill="hold"/>
                                        <p:tgtEl>
                                          <p:spTgt spid="78"/>
                                        </p:tgtEl>
                                        <p:attrNameLst>
                                          <p:attrName>ppt_y</p:attrName>
                                        </p:attrNameLst>
                                      </p:cBhvr>
                                      <p:tavLst>
                                        <p:tav tm="0">
                                          <p:val>
                                            <p:strVal val="#ppt_y+.1"/>
                                          </p:val>
                                        </p:tav>
                                        <p:tav tm="100000">
                                          <p:val>
                                            <p:strVal val="#ppt_y"/>
                                          </p:val>
                                        </p:tav>
                                      </p:tavLst>
                                    </p:anim>
                                  </p:childTnLst>
                                </p:cTn>
                              </p:par>
                              <p:par>
                                <p:cTn id="33" presetID="42" presetClass="entr" presetSubtype="0" fill="hold" nodeType="withEffect">
                                  <p:stCondLst>
                                    <p:cond delay="0"/>
                                  </p:stCondLst>
                                  <p:childTnLst>
                                    <p:set>
                                      <p:cBhvr>
                                        <p:cTn id="34" dur="1" fill="hold">
                                          <p:stCondLst>
                                            <p:cond delay="0"/>
                                          </p:stCondLst>
                                        </p:cTn>
                                        <p:tgtEl>
                                          <p:spTgt spid="79"/>
                                        </p:tgtEl>
                                        <p:attrNameLst>
                                          <p:attrName>style.visibility</p:attrName>
                                        </p:attrNameLst>
                                      </p:cBhvr>
                                      <p:to>
                                        <p:strVal val="visible"/>
                                      </p:to>
                                    </p:set>
                                    <p:animEffect transition="in" filter="fade">
                                      <p:cBhvr>
                                        <p:cTn id="35" dur="1000"/>
                                        <p:tgtEl>
                                          <p:spTgt spid="79"/>
                                        </p:tgtEl>
                                      </p:cBhvr>
                                    </p:animEffect>
                                    <p:anim calcmode="lin" valueType="num">
                                      <p:cBhvr>
                                        <p:cTn id="36" dur="1000" fill="hold"/>
                                        <p:tgtEl>
                                          <p:spTgt spid="79"/>
                                        </p:tgtEl>
                                        <p:attrNameLst>
                                          <p:attrName>ppt_x</p:attrName>
                                        </p:attrNameLst>
                                      </p:cBhvr>
                                      <p:tavLst>
                                        <p:tav tm="0">
                                          <p:val>
                                            <p:strVal val="#ppt_x"/>
                                          </p:val>
                                        </p:tav>
                                        <p:tav tm="100000">
                                          <p:val>
                                            <p:strVal val="#ppt_x"/>
                                          </p:val>
                                        </p:tav>
                                      </p:tavLst>
                                    </p:anim>
                                    <p:anim calcmode="lin" valueType="num">
                                      <p:cBhvr>
                                        <p:cTn id="37" dur="1000" fill="hold"/>
                                        <p:tgtEl>
                                          <p:spTgt spid="79"/>
                                        </p:tgtEl>
                                        <p:attrNameLst>
                                          <p:attrName>ppt_y</p:attrName>
                                        </p:attrNameLst>
                                      </p:cBhvr>
                                      <p:tavLst>
                                        <p:tav tm="0">
                                          <p:val>
                                            <p:strVal val="#ppt_y+.1"/>
                                          </p:val>
                                        </p:tav>
                                        <p:tav tm="100000">
                                          <p:val>
                                            <p:strVal val="#ppt_y"/>
                                          </p:val>
                                        </p:tav>
                                      </p:tavLst>
                                    </p:anim>
                                  </p:childTnLst>
                                </p:cTn>
                              </p:par>
                              <p:par>
                                <p:cTn id="38" presetID="42" presetClass="entr" presetSubtype="0" fill="hold" nodeType="withEffect">
                                  <p:stCondLst>
                                    <p:cond delay="0"/>
                                  </p:stCondLst>
                                  <p:childTnLst>
                                    <p:set>
                                      <p:cBhvr>
                                        <p:cTn id="39" dur="1" fill="hold">
                                          <p:stCondLst>
                                            <p:cond delay="0"/>
                                          </p:stCondLst>
                                        </p:cTn>
                                        <p:tgtEl>
                                          <p:spTgt spid="80"/>
                                        </p:tgtEl>
                                        <p:attrNameLst>
                                          <p:attrName>style.visibility</p:attrName>
                                        </p:attrNameLst>
                                      </p:cBhvr>
                                      <p:to>
                                        <p:strVal val="visible"/>
                                      </p:to>
                                    </p:set>
                                    <p:animEffect transition="in" filter="fade">
                                      <p:cBhvr>
                                        <p:cTn id="40" dur="1000"/>
                                        <p:tgtEl>
                                          <p:spTgt spid="80"/>
                                        </p:tgtEl>
                                      </p:cBhvr>
                                    </p:animEffect>
                                    <p:anim calcmode="lin" valueType="num">
                                      <p:cBhvr>
                                        <p:cTn id="41" dur="1000" fill="hold"/>
                                        <p:tgtEl>
                                          <p:spTgt spid="80"/>
                                        </p:tgtEl>
                                        <p:attrNameLst>
                                          <p:attrName>ppt_x</p:attrName>
                                        </p:attrNameLst>
                                      </p:cBhvr>
                                      <p:tavLst>
                                        <p:tav tm="0">
                                          <p:val>
                                            <p:strVal val="#ppt_x"/>
                                          </p:val>
                                        </p:tav>
                                        <p:tav tm="100000">
                                          <p:val>
                                            <p:strVal val="#ppt_x"/>
                                          </p:val>
                                        </p:tav>
                                      </p:tavLst>
                                    </p:anim>
                                    <p:anim calcmode="lin" valueType="num">
                                      <p:cBhvr>
                                        <p:cTn id="42" dur="1000" fill="hold"/>
                                        <p:tgtEl>
                                          <p:spTgt spid="80"/>
                                        </p:tgtEl>
                                        <p:attrNameLst>
                                          <p:attrName>ppt_y</p:attrName>
                                        </p:attrNameLst>
                                      </p:cBhvr>
                                      <p:tavLst>
                                        <p:tav tm="0">
                                          <p:val>
                                            <p:strVal val="#ppt_y+.1"/>
                                          </p:val>
                                        </p:tav>
                                        <p:tav tm="100000">
                                          <p:val>
                                            <p:strVal val="#ppt_y"/>
                                          </p:val>
                                        </p:tav>
                                      </p:tavLst>
                                    </p:anim>
                                  </p:childTnLst>
                                </p:cTn>
                              </p:par>
                              <p:par>
                                <p:cTn id="43" presetID="42" presetClass="entr" presetSubtype="0" fill="hold" nodeType="withEffect">
                                  <p:stCondLst>
                                    <p:cond delay="0"/>
                                  </p:stCondLst>
                                  <p:childTnLst>
                                    <p:set>
                                      <p:cBhvr>
                                        <p:cTn id="44" dur="1" fill="hold">
                                          <p:stCondLst>
                                            <p:cond delay="0"/>
                                          </p:stCondLst>
                                        </p:cTn>
                                        <p:tgtEl>
                                          <p:spTgt spid="81"/>
                                        </p:tgtEl>
                                        <p:attrNameLst>
                                          <p:attrName>style.visibility</p:attrName>
                                        </p:attrNameLst>
                                      </p:cBhvr>
                                      <p:to>
                                        <p:strVal val="visible"/>
                                      </p:to>
                                    </p:set>
                                    <p:animEffect transition="in" filter="fade">
                                      <p:cBhvr>
                                        <p:cTn id="45" dur="1000"/>
                                        <p:tgtEl>
                                          <p:spTgt spid="81"/>
                                        </p:tgtEl>
                                      </p:cBhvr>
                                    </p:animEffect>
                                    <p:anim calcmode="lin" valueType="num">
                                      <p:cBhvr>
                                        <p:cTn id="46" dur="1000" fill="hold"/>
                                        <p:tgtEl>
                                          <p:spTgt spid="81"/>
                                        </p:tgtEl>
                                        <p:attrNameLst>
                                          <p:attrName>ppt_x</p:attrName>
                                        </p:attrNameLst>
                                      </p:cBhvr>
                                      <p:tavLst>
                                        <p:tav tm="0">
                                          <p:val>
                                            <p:strVal val="#ppt_x"/>
                                          </p:val>
                                        </p:tav>
                                        <p:tav tm="100000">
                                          <p:val>
                                            <p:strVal val="#ppt_x"/>
                                          </p:val>
                                        </p:tav>
                                      </p:tavLst>
                                    </p:anim>
                                    <p:anim calcmode="lin" valueType="num">
                                      <p:cBhvr>
                                        <p:cTn id="47" dur="1000" fill="hold"/>
                                        <p:tgtEl>
                                          <p:spTgt spid="81"/>
                                        </p:tgtEl>
                                        <p:attrNameLst>
                                          <p:attrName>ppt_y</p:attrName>
                                        </p:attrNameLst>
                                      </p:cBhvr>
                                      <p:tavLst>
                                        <p:tav tm="0">
                                          <p:val>
                                            <p:strVal val="#ppt_y+.1"/>
                                          </p:val>
                                        </p:tav>
                                        <p:tav tm="100000">
                                          <p:val>
                                            <p:strVal val="#ppt_y"/>
                                          </p:val>
                                        </p:tav>
                                      </p:tavLst>
                                    </p:anim>
                                  </p:childTnLst>
                                </p:cTn>
                              </p:par>
                              <p:par>
                                <p:cTn id="48" presetID="42" presetClass="entr" presetSubtype="0" fill="hold" grpId="0" nodeType="withEffect">
                                  <p:stCondLst>
                                    <p:cond delay="0"/>
                                  </p:stCondLst>
                                  <p:childTnLst>
                                    <p:set>
                                      <p:cBhvr>
                                        <p:cTn id="49" dur="1" fill="hold">
                                          <p:stCondLst>
                                            <p:cond delay="0"/>
                                          </p:stCondLst>
                                        </p:cTn>
                                        <p:tgtEl>
                                          <p:spTgt spid="48"/>
                                        </p:tgtEl>
                                        <p:attrNameLst>
                                          <p:attrName>style.visibility</p:attrName>
                                        </p:attrNameLst>
                                      </p:cBhvr>
                                      <p:to>
                                        <p:strVal val="visible"/>
                                      </p:to>
                                    </p:set>
                                    <p:animEffect transition="in" filter="fade">
                                      <p:cBhvr>
                                        <p:cTn id="50" dur="1000"/>
                                        <p:tgtEl>
                                          <p:spTgt spid="48"/>
                                        </p:tgtEl>
                                      </p:cBhvr>
                                    </p:animEffect>
                                    <p:anim calcmode="lin" valueType="num">
                                      <p:cBhvr>
                                        <p:cTn id="51" dur="1000" fill="hold"/>
                                        <p:tgtEl>
                                          <p:spTgt spid="48"/>
                                        </p:tgtEl>
                                        <p:attrNameLst>
                                          <p:attrName>ppt_x</p:attrName>
                                        </p:attrNameLst>
                                      </p:cBhvr>
                                      <p:tavLst>
                                        <p:tav tm="0">
                                          <p:val>
                                            <p:strVal val="#ppt_x"/>
                                          </p:val>
                                        </p:tav>
                                        <p:tav tm="100000">
                                          <p:val>
                                            <p:strVal val="#ppt_x"/>
                                          </p:val>
                                        </p:tav>
                                      </p:tavLst>
                                    </p:anim>
                                    <p:anim calcmode="lin" valueType="num">
                                      <p:cBhvr>
                                        <p:cTn id="52" dur="1000" fill="hold"/>
                                        <p:tgtEl>
                                          <p:spTgt spid="48"/>
                                        </p:tgtEl>
                                        <p:attrNameLst>
                                          <p:attrName>ppt_y</p:attrName>
                                        </p:attrNameLst>
                                      </p:cBhvr>
                                      <p:tavLst>
                                        <p:tav tm="0">
                                          <p:val>
                                            <p:strVal val="#ppt_y+.1"/>
                                          </p:val>
                                        </p:tav>
                                        <p:tav tm="100000">
                                          <p:val>
                                            <p:strVal val="#ppt_y"/>
                                          </p:val>
                                        </p:tav>
                                      </p:tavLst>
                                    </p:anim>
                                  </p:childTnLst>
                                </p:cTn>
                              </p:par>
                              <p:par>
                                <p:cTn id="53" presetID="42" presetClass="entr" presetSubtype="0" fill="hold" nodeType="withEffect">
                                  <p:stCondLst>
                                    <p:cond delay="0"/>
                                  </p:stCondLst>
                                  <p:childTnLst>
                                    <p:set>
                                      <p:cBhvr>
                                        <p:cTn id="54" dur="1" fill="hold">
                                          <p:stCondLst>
                                            <p:cond delay="0"/>
                                          </p:stCondLst>
                                        </p:cTn>
                                        <p:tgtEl>
                                          <p:spTgt spid="49"/>
                                        </p:tgtEl>
                                        <p:attrNameLst>
                                          <p:attrName>style.visibility</p:attrName>
                                        </p:attrNameLst>
                                      </p:cBhvr>
                                      <p:to>
                                        <p:strVal val="visible"/>
                                      </p:to>
                                    </p:set>
                                    <p:animEffect transition="in" filter="fade">
                                      <p:cBhvr>
                                        <p:cTn id="55" dur="1000"/>
                                        <p:tgtEl>
                                          <p:spTgt spid="49"/>
                                        </p:tgtEl>
                                      </p:cBhvr>
                                    </p:animEffect>
                                    <p:anim calcmode="lin" valueType="num">
                                      <p:cBhvr>
                                        <p:cTn id="56" dur="1000" fill="hold"/>
                                        <p:tgtEl>
                                          <p:spTgt spid="49"/>
                                        </p:tgtEl>
                                        <p:attrNameLst>
                                          <p:attrName>ppt_x</p:attrName>
                                        </p:attrNameLst>
                                      </p:cBhvr>
                                      <p:tavLst>
                                        <p:tav tm="0">
                                          <p:val>
                                            <p:strVal val="#ppt_x"/>
                                          </p:val>
                                        </p:tav>
                                        <p:tav tm="100000">
                                          <p:val>
                                            <p:strVal val="#ppt_x"/>
                                          </p:val>
                                        </p:tav>
                                      </p:tavLst>
                                    </p:anim>
                                    <p:anim calcmode="lin" valueType="num">
                                      <p:cBhvr>
                                        <p:cTn id="57" dur="1000" fill="hold"/>
                                        <p:tgtEl>
                                          <p:spTgt spid="49"/>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35" presetClass="emph" presetSubtype="0" fill="hold" nodeType="clickEffect">
                                  <p:stCondLst>
                                    <p:cond delay="0"/>
                                  </p:stCondLst>
                                  <p:childTnLst>
                                    <p:anim calcmode="discrete" valueType="str">
                                      <p:cBhvr>
                                        <p:cTn id="61" dur="1000" fill="hold"/>
                                        <p:tgtEl>
                                          <p:spTgt spid="73"/>
                                        </p:tgtEl>
                                        <p:attrNameLst>
                                          <p:attrName>style.visibility</p:attrName>
                                        </p:attrNameLst>
                                      </p:cBhvr>
                                      <p:tavLst>
                                        <p:tav tm="0">
                                          <p:val>
                                            <p:strVal val="hidden"/>
                                          </p:val>
                                        </p:tav>
                                        <p:tav tm="50000">
                                          <p:val>
                                            <p:strVal val="visible"/>
                                          </p:val>
                                        </p:tav>
                                      </p:tavLst>
                                    </p:anim>
                                  </p:childTnLst>
                                </p:cTn>
                              </p:par>
                              <p:par>
                                <p:cTn id="62" presetID="35" presetClass="emph" presetSubtype="0" fill="hold" grpId="1" nodeType="withEffect">
                                  <p:stCondLst>
                                    <p:cond delay="0"/>
                                  </p:stCondLst>
                                  <p:childTnLst>
                                    <p:anim calcmode="discrete" valueType="str">
                                      <p:cBhvr>
                                        <p:cTn id="63" dur="1000" fill="hold"/>
                                        <p:tgtEl>
                                          <p:spTgt spid="46"/>
                                        </p:tgtEl>
                                        <p:attrNameLst>
                                          <p:attrName>style.visibility</p:attrName>
                                        </p:attrNameLst>
                                      </p:cBhvr>
                                      <p:tavLst>
                                        <p:tav tm="0">
                                          <p:val>
                                            <p:strVal val="hidden"/>
                                          </p:val>
                                        </p:tav>
                                        <p:tav tm="50000">
                                          <p:val>
                                            <p:strVal val="visible"/>
                                          </p:val>
                                        </p:tav>
                                      </p:tavLst>
                                    </p:anim>
                                  </p:childTnLst>
                                </p:cTn>
                              </p:par>
                              <p:par>
                                <p:cTn id="64" presetID="35" presetClass="emph" presetSubtype="0" fill="hold" nodeType="withEffect">
                                  <p:stCondLst>
                                    <p:cond delay="0"/>
                                  </p:stCondLst>
                                  <p:childTnLst>
                                    <p:anim calcmode="discrete" valueType="str">
                                      <p:cBhvr>
                                        <p:cTn id="65" dur="1000" fill="hold"/>
                                        <p:tgtEl>
                                          <p:spTgt spid="47"/>
                                        </p:tgtEl>
                                        <p:attrNameLst>
                                          <p:attrName>style.visibility</p:attrName>
                                        </p:attrNameLst>
                                      </p:cBhvr>
                                      <p:tavLst>
                                        <p:tav tm="0">
                                          <p:val>
                                            <p:strVal val="hidden"/>
                                          </p:val>
                                        </p:tav>
                                        <p:tav tm="50000">
                                          <p:val>
                                            <p:strVal val="visible"/>
                                          </p:val>
                                        </p:tav>
                                      </p:tavLst>
                                    </p:anim>
                                  </p:childTnLst>
                                </p:cTn>
                              </p:par>
                              <p:par>
                                <p:cTn id="66" presetID="35" presetClass="emph" presetSubtype="0" fill="hold" nodeType="withEffect">
                                  <p:stCondLst>
                                    <p:cond delay="0"/>
                                  </p:stCondLst>
                                  <p:childTnLst>
                                    <p:anim calcmode="discrete" valueType="str">
                                      <p:cBhvr>
                                        <p:cTn id="67" dur="1000" fill="hold"/>
                                        <p:tgtEl>
                                          <p:spTgt spid="78"/>
                                        </p:tgtEl>
                                        <p:attrNameLst>
                                          <p:attrName>style.visibility</p:attrName>
                                        </p:attrNameLst>
                                      </p:cBhvr>
                                      <p:tavLst>
                                        <p:tav tm="0">
                                          <p:val>
                                            <p:strVal val="hidden"/>
                                          </p:val>
                                        </p:tav>
                                        <p:tav tm="50000">
                                          <p:val>
                                            <p:strVal val="visible"/>
                                          </p:val>
                                        </p:tav>
                                      </p:tavLst>
                                    </p:anim>
                                  </p:childTnLst>
                                </p:cTn>
                              </p:par>
                              <p:par>
                                <p:cTn id="68" presetID="35" presetClass="emph" presetSubtype="0" fill="hold" grpId="1" nodeType="withEffect">
                                  <p:stCondLst>
                                    <p:cond delay="0"/>
                                  </p:stCondLst>
                                  <p:childTnLst>
                                    <p:anim calcmode="discrete" valueType="str">
                                      <p:cBhvr>
                                        <p:cTn id="69" dur="1000" fill="hold"/>
                                        <p:tgtEl>
                                          <p:spTgt spid="48"/>
                                        </p:tgtEl>
                                        <p:attrNameLst>
                                          <p:attrName>style.visibility</p:attrName>
                                        </p:attrNameLst>
                                      </p:cBhvr>
                                      <p:tavLst>
                                        <p:tav tm="0">
                                          <p:val>
                                            <p:strVal val="hidden"/>
                                          </p:val>
                                        </p:tav>
                                        <p:tav tm="50000">
                                          <p:val>
                                            <p:strVal val="visible"/>
                                          </p:val>
                                        </p:tav>
                                      </p:tavLst>
                                    </p:anim>
                                  </p:childTnLst>
                                </p:cTn>
                              </p:par>
                              <p:par>
                                <p:cTn id="70" presetID="35" presetClass="emph" presetSubtype="0" fill="hold" nodeType="withEffect">
                                  <p:stCondLst>
                                    <p:cond delay="0"/>
                                  </p:stCondLst>
                                  <p:childTnLst>
                                    <p:anim calcmode="discrete" valueType="str">
                                      <p:cBhvr>
                                        <p:cTn id="71" dur="1000" fill="hold"/>
                                        <p:tgtEl>
                                          <p:spTgt spid="49"/>
                                        </p:tgtEl>
                                        <p:attrNameLst>
                                          <p:attrName>style.visibility</p:attrName>
                                        </p:attrNameLst>
                                      </p:cBhvr>
                                      <p:tavLst>
                                        <p:tav tm="0">
                                          <p:val>
                                            <p:strVal val="hidden"/>
                                          </p:val>
                                        </p:tav>
                                        <p:tav tm="50000">
                                          <p:val>
                                            <p:strVal val="visible"/>
                                          </p:val>
                                        </p:tav>
                                      </p:tavLst>
                                    </p:anim>
                                  </p:childTnLst>
                                </p:cTn>
                              </p:par>
                            </p:childTnLst>
                          </p:cTn>
                        </p:par>
                      </p:childTnLst>
                    </p:cTn>
                  </p:par>
                  <p:par>
                    <p:cTn id="72" fill="hold">
                      <p:stCondLst>
                        <p:cond delay="indefinite"/>
                      </p:stCondLst>
                      <p:childTnLst>
                        <p:par>
                          <p:cTn id="73" fill="hold">
                            <p:stCondLst>
                              <p:cond delay="0"/>
                            </p:stCondLst>
                            <p:childTnLst>
                              <p:par>
                                <p:cTn id="74" presetID="22" presetClass="entr" presetSubtype="4" fill="hold" nodeType="clickEffect">
                                  <p:stCondLst>
                                    <p:cond delay="0"/>
                                  </p:stCondLst>
                                  <p:childTnLst>
                                    <p:set>
                                      <p:cBhvr>
                                        <p:cTn id="75" dur="1" fill="hold">
                                          <p:stCondLst>
                                            <p:cond delay="0"/>
                                          </p:stCondLst>
                                        </p:cTn>
                                        <p:tgtEl>
                                          <p:spTgt spid="82"/>
                                        </p:tgtEl>
                                        <p:attrNameLst>
                                          <p:attrName>style.visibility</p:attrName>
                                        </p:attrNameLst>
                                      </p:cBhvr>
                                      <p:to>
                                        <p:strVal val="visible"/>
                                      </p:to>
                                    </p:set>
                                    <p:animEffect transition="in" filter="wipe(down)">
                                      <p:cBhvr>
                                        <p:cTn id="76" dur="500"/>
                                        <p:tgtEl>
                                          <p:spTgt spid="82"/>
                                        </p:tgtEl>
                                      </p:cBhvr>
                                    </p:animEffect>
                                  </p:childTnLst>
                                </p:cTn>
                              </p:par>
                            </p:childTnLst>
                          </p:cTn>
                        </p:par>
                      </p:childTnLst>
                    </p:cTn>
                  </p:par>
                  <p:par>
                    <p:cTn id="77" fill="hold">
                      <p:stCondLst>
                        <p:cond delay="indefinite"/>
                      </p:stCondLst>
                      <p:childTnLst>
                        <p:par>
                          <p:cTn id="78" fill="hold">
                            <p:stCondLst>
                              <p:cond delay="0"/>
                            </p:stCondLst>
                            <p:childTnLst>
                              <p:par>
                                <p:cTn id="79" presetID="16" presetClass="exit" presetSubtype="21" fill="hold" grpId="2" nodeType="clickEffect">
                                  <p:stCondLst>
                                    <p:cond delay="0"/>
                                  </p:stCondLst>
                                  <p:childTnLst>
                                    <p:animEffect transition="out" filter="barn(inVertical)">
                                      <p:cBhvr>
                                        <p:cTn id="80" dur="500"/>
                                        <p:tgtEl>
                                          <p:spTgt spid="46"/>
                                        </p:tgtEl>
                                      </p:cBhvr>
                                    </p:animEffect>
                                    <p:set>
                                      <p:cBhvr>
                                        <p:cTn id="81" dur="1" fill="hold">
                                          <p:stCondLst>
                                            <p:cond delay="499"/>
                                          </p:stCondLst>
                                        </p:cTn>
                                        <p:tgtEl>
                                          <p:spTgt spid="46"/>
                                        </p:tgtEl>
                                        <p:attrNameLst>
                                          <p:attrName>style.visibility</p:attrName>
                                        </p:attrNameLst>
                                      </p:cBhvr>
                                      <p:to>
                                        <p:strVal val="hidden"/>
                                      </p:to>
                                    </p:set>
                                  </p:childTnLst>
                                </p:cTn>
                              </p:par>
                              <p:par>
                                <p:cTn id="82" presetID="16" presetClass="exit" presetSubtype="21" fill="hold" nodeType="withEffect">
                                  <p:stCondLst>
                                    <p:cond delay="0"/>
                                  </p:stCondLst>
                                  <p:childTnLst>
                                    <p:animEffect transition="out" filter="barn(inVertical)">
                                      <p:cBhvr>
                                        <p:cTn id="83" dur="500"/>
                                        <p:tgtEl>
                                          <p:spTgt spid="47"/>
                                        </p:tgtEl>
                                      </p:cBhvr>
                                    </p:animEffect>
                                    <p:set>
                                      <p:cBhvr>
                                        <p:cTn id="84" dur="1" fill="hold">
                                          <p:stCondLst>
                                            <p:cond delay="499"/>
                                          </p:stCondLst>
                                        </p:cTn>
                                        <p:tgtEl>
                                          <p:spTgt spid="47"/>
                                        </p:tgtEl>
                                        <p:attrNameLst>
                                          <p:attrName>style.visibility</p:attrName>
                                        </p:attrNameLst>
                                      </p:cBhvr>
                                      <p:to>
                                        <p:strVal val="hidden"/>
                                      </p:to>
                                    </p:set>
                                  </p:childTnLst>
                                </p:cTn>
                              </p:par>
                              <p:par>
                                <p:cTn id="85" presetID="16" presetClass="entr" presetSubtype="21" fill="hold" grpId="0" nodeType="withEffect">
                                  <p:stCondLst>
                                    <p:cond delay="0"/>
                                  </p:stCondLst>
                                  <p:childTnLst>
                                    <p:set>
                                      <p:cBhvr>
                                        <p:cTn id="86" dur="1" fill="hold">
                                          <p:stCondLst>
                                            <p:cond delay="0"/>
                                          </p:stCondLst>
                                        </p:cTn>
                                        <p:tgtEl>
                                          <p:spTgt spid="53"/>
                                        </p:tgtEl>
                                        <p:attrNameLst>
                                          <p:attrName>style.visibility</p:attrName>
                                        </p:attrNameLst>
                                      </p:cBhvr>
                                      <p:to>
                                        <p:strVal val="visible"/>
                                      </p:to>
                                    </p:set>
                                    <p:animEffect transition="in" filter="barn(inVertical)">
                                      <p:cBhvr>
                                        <p:cTn id="87" dur="500"/>
                                        <p:tgtEl>
                                          <p:spTgt spid="53"/>
                                        </p:tgtEl>
                                      </p:cBhvr>
                                    </p:animEffect>
                                  </p:childTnLst>
                                </p:cTn>
                              </p:par>
                              <p:par>
                                <p:cTn id="88" presetID="16" presetClass="entr" presetSubtype="21" fill="hold" nodeType="withEffect">
                                  <p:stCondLst>
                                    <p:cond delay="0"/>
                                  </p:stCondLst>
                                  <p:childTnLst>
                                    <p:set>
                                      <p:cBhvr>
                                        <p:cTn id="89" dur="1" fill="hold">
                                          <p:stCondLst>
                                            <p:cond delay="0"/>
                                          </p:stCondLst>
                                        </p:cTn>
                                        <p:tgtEl>
                                          <p:spTgt spid="54"/>
                                        </p:tgtEl>
                                        <p:attrNameLst>
                                          <p:attrName>style.visibility</p:attrName>
                                        </p:attrNameLst>
                                      </p:cBhvr>
                                      <p:to>
                                        <p:strVal val="visible"/>
                                      </p:to>
                                    </p:set>
                                    <p:animEffect transition="in" filter="barn(inVertical)">
                                      <p:cBhvr>
                                        <p:cTn id="90" dur="500"/>
                                        <p:tgtEl>
                                          <p:spTgt spid="54"/>
                                        </p:tgtEl>
                                      </p:cBhvr>
                                    </p:animEffect>
                                  </p:childTnLst>
                                </p:cTn>
                              </p:par>
                            </p:childTnLst>
                          </p:cTn>
                        </p:par>
                      </p:childTnLst>
                    </p:cTn>
                  </p:par>
                  <p:par>
                    <p:cTn id="91" fill="hold">
                      <p:stCondLst>
                        <p:cond delay="indefinite"/>
                      </p:stCondLst>
                      <p:childTnLst>
                        <p:par>
                          <p:cTn id="92" fill="hold">
                            <p:stCondLst>
                              <p:cond delay="0"/>
                            </p:stCondLst>
                            <p:childTnLst>
                              <p:par>
                                <p:cTn id="93" presetID="35" presetClass="emph" presetSubtype="0" fill="hold" nodeType="clickEffect">
                                  <p:stCondLst>
                                    <p:cond delay="0"/>
                                  </p:stCondLst>
                                  <p:childTnLst>
                                    <p:anim calcmode="discrete" valueType="str">
                                      <p:cBhvr>
                                        <p:cTn id="94" dur="1000" fill="hold"/>
                                        <p:tgtEl>
                                          <p:spTgt spid="74"/>
                                        </p:tgtEl>
                                        <p:attrNameLst>
                                          <p:attrName>style.visibility</p:attrName>
                                        </p:attrNameLst>
                                      </p:cBhvr>
                                      <p:tavLst>
                                        <p:tav tm="0">
                                          <p:val>
                                            <p:strVal val="hidden"/>
                                          </p:val>
                                        </p:tav>
                                        <p:tav tm="50000">
                                          <p:val>
                                            <p:strVal val="visible"/>
                                          </p:val>
                                        </p:tav>
                                      </p:tavLst>
                                    </p:anim>
                                  </p:childTnLst>
                                </p:cTn>
                              </p:par>
                              <p:par>
                                <p:cTn id="95" presetID="35" presetClass="emph" presetSubtype="0" fill="hold" grpId="2" nodeType="withEffect">
                                  <p:stCondLst>
                                    <p:cond delay="0"/>
                                  </p:stCondLst>
                                  <p:childTnLst>
                                    <p:anim calcmode="discrete" valueType="str">
                                      <p:cBhvr>
                                        <p:cTn id="96" dur="1000" fill="hold"/>
                                        <p:tgtEl>
                                          <p:spTgt spid="53"/>
                                        </p:tgtEl>
                                        <p:attrNameLst>
                                          <p:attrName>style.visibility</p:attrName>
                                        </p:attrNameLst>
                                      </p:cBhvr>
                                      <p:tavLst>
                                        <p:tav tm="0">
                                          <p:val>
                                            <p:strVal val="hidden"/>
                                          </p:val>
                                        </p:tav>
                                        <p:tav tm="50000">
                                          <p:val>
                                            <p:strVal val="visible"/>
                                          </p:val>
                                        </p:tav>
                                      </p:tavLst>
                                    </p:anim>
                                  </p:childTnLst>
                                </p:cTn>
                              </p:par>
                              <p:par>
                                <p:cTn id="97" presetID="35" presetClass="emph" presetSubtype="0" fill="hold" nodeType="withEffect">
                                  <p:stCondLst>
                                    <p:cond delay="0"/>
                                  </p:stCondLst>
                                  <p:childTnLst>
                                    <p:anim calcmode="discrete" valueType="str">
                                      <p:cBhvr>
                                        <p:cTn id="98" dur="1000" fill="hold"/>
                                        <p:tgtEl>
                                          <p:spTgt spid="54"/>
                                        </p:tgtEl>
                                        <p:attrNameLst>
                                          <p:attrName>style.visibility</p:attrName>
                                        </p:attrNameLst>
                                      </p:cBhvr>
                                      <p:tavLst>
                                        <p:tav tm="0">
                                          <p:val>
                                            <p:strVal val="hidden"/>
                                          </p:val>
                                        </p:tav>
                                        <p:tav tm="50000">
                                          <p:val>
                                            <p:strVal val="visible"/>
                                          </p:val>
                                        </p:tav>
                                      </p:tavLst>
                                    </p:anim>
                                  </p:childTnLst>
                                </p:cTn>
                              </p:par>
                              <p:par>
                                <p:cTn id="99" presetID="35" presetClass="emph" presetSubtype="0" fill="hold" nodeType="withEffect">
                                  <p:stCondLst>
                                    <p:cond delay="0"/>
                                  </p:stCondLst>
                                  <p:childTnLst>
                                    <p:anim calcmode="discrete" valueType="str">
                                      <p:cBhvr>
                                        <p:cTn id="100" dur="1000" fill="hold"/>
                                        <p:tgtEl>
                                          <p:spTgt spid="78"/>
                                        </p:tgtEl>
                                        <p:attrNameLst>
                                          <p:attrName>style.visibility</p:attrName>
                                        </p:attrNameLst>
                                      </p:cBhvr>
                                      <p:tavLst>
                                        <p:tav tm="0">
                                          <p:val>
                                            <p:strVal val="hidden"/>
                                          </p:val>
                                        </p:tav>
                                        <p:tav tm="50000">
                                          <p:val>
                                            <p:strVal val="visible"/>
                                          </p:val>
                                        </p:tav>
                                      </p:tavLst>
                                    </p:anim>
                                  </p:childTnLst>
                                </p:cTn>
                              </p:par>
                              <p:par>
                                <p:cTn id="101" presetID="35" presetClass="emph" presetSubtype="0" fill="hold" grpId="3" nodeType="withEffect">
                                  <p:stCondLst>
                                    <p:cond delay="0"/>
                                  </p:stCondLst>
                                  <p:childTnLst>
                                    <p:anim calcmode="discrete" valueType="str">
                                      <p:cBhvr>
                                        <p:cTn id="102" dur="1000" fill="hold"/>
                                        <p:tgtEl>
                                          <p:spTgt spid="48"/>
                                        </p:tgtEl>
                                        <p:attrNameLst>
                                          <p:attrName>style.visibility</p:attrName>
                                        </p:attrNameLst>
                                      </p:cBhvr>
                                      <p:tavLst>
                                        <p:tav tm="0">
                                          <p:val>
                                            <p:strVal val="hidden"/>
                                          </p:val>
                                        </p:tav>
                                        <p:tav tm="50000">
                                          <p:val>
                                            <p:strVal val="visible"/>
                                          </p:val>
                                        </p:tav>
                                      </p:tavLst>
                                    </p:anim>
                                  </p:childTnLst>
                                </p:cTn>
                              </p:par>
                              <p:par>
                                <p:cTn id="103" presetID="35" presetClass="emph" presetSubtype="0" fill="hold" nodeType="withEffect">
                                  <p:stCondLst>
                                    <p:cond delay="0"/>
                                  </p:stCondLst>
                                  <p:childTnLst>
                                    <p:anim calcmode="discrete" valueType="str">
                                      <p:cBhvr>
                                        <p:cTn id="104" dur="1000" fill="hold"/>
                                        <p:tgtEl>
                                          <p:spTgt spid="49"/>
                                        </p:tgtEl>
                                        <p:attrNameLst>
                                          <p:attrName>style.visibility</p:attrName>
                                        </p:attrNameLst>
                                      </p:cBhvr>
                                      <p:tavLst>
                                        <p:tav tm="0">
                                          <p:val>
                                            <p:strVal val="hidden"/>
                                          </p:val>
                                        </p:tav>
                                        <p:tav tm="50000">
                                          <p:val>
                                            <p:strVal val="visible"/>
                                          </p:val>
                                        </p:tav>
                                      </p:tavLst>
                                    </p:anim>
                                  </p:childTnLst>
                                </p:cTn>
                              </p:par>
                            </p:childTnLst>
                          </p:cTn>
                        </p:par>
                      </p:childTnLst>
                    </p:cTn>
                  </p:par>
                  <p:par>
                    <p:cTn id="105" fill="hold">
                      <p:stCondLst>
                        <p:cond delay="indefinite"/>
                      </p:stCondLst>
                      <p:childTnLst>
                        <p:par>
                          <p:cTn id="106" fill="hold">
                            <p:stCondLst>
                              <p:cond delay="0"/>
                            </p:stCondLst>
                            <p:childTnLst>
                              <p:par>
                                <p:cTn id="107" presetID="22" presetClass="entr" presetSubtype="4" fill="hold" nodeType="clickEffect">
                                  <p:stCondLst>
                                    <p:cond delay="0"/>
                                  </p:stCondLst>
                                  <p:childTnLst>
                                    <p:set>
                                      <p:cBhvr>
                                        <p:cTn id="108" dur="1" fill="hold">
                                          <p:stCondLst>
                                            <p:cond delay="0"/>
                                          </p:stCondLst>
                                        </p:cTn>
                                        <p:tgtEl>
                                          <p:spTgt spid="101"/>
                                        </p:tgtEl>
                                        <p:attrNameLst>
                                          <p:attrName>style.visibility</p:attrName>
                                        </p:attrNameLst>
                                      </p:cBhvr>
                                      <p:to>
                                        <p:strVal val="visible"/>
                                      </p:to>
                                    </p:set>
                                    <p:animEffect transition="in" filter="wipe(down)">
                                      <p:cBhvr>
                                        <p:cTn id="109" dur="500"/>
                                        <p:tgtEl>
                                          <p:spTgt spid="101"/>
                                        </p:tgtEl>
                                      </p:cBhvr>
                                    </p:animEffect>
                                  </p:childTnLst>
                                </p:cTn>
                              </p:par>
                            </p:childTnLst>
                          </p:cTn>
                        </p:par>
                      </p:childTnLst>
                    </p:cTn>
                  </p:par>
                  <p:par>
                    <p:cTn id="110" fill="hold">
                      <p:stCondLst>
                        <p:cond delay="indefinite"/>
                      </p:stCondLst>
                      <p:childTnLst>
                        <p:par>
                          <p:cTn id="111" fill="hold">
                            <p:stCondLst>
                              <p:cond delay="0"/>
                            </p:stCondLst>
                            <p:childTnLst>
                              <p:par>
                                <p:cTn id="112" presetID="16" presetClass="exit" presetSubtype="21" fill="hold" grpId="1" nodeType="clickEffect">
                                  <p:stCondLst>
                                    <p:cond delay="0"/>
                                  </p:stCondLst>
                                  <p:childTnLst>
                                    <p:animEffect transition="out" filter="barn(inVertical)">
                                      <p:cBhvr>
                                        <p:cTn id="113" dur="500"/>
                                        <p:tgtEl>
                                          <p:spTgt spid="53"/>
                                        </p:tgtEl>
                                      </p:cBhvr>
                                    </p:animEffect>
                                    <p:set>
                                      <p:cBhvr>
                                        <p:cTn id="114" dur="1" fill="hold">
                                          <p:stCondLst>
                                            <p:cond delay="499"/>
                                          </p:stCondLst>
                                        </p:cTn>
                                        <p:tgtEl>
                                          <p:spTgt spid="53"/>
                                        </p:tgtEl>
                                        <p:attrNameLst>
                                          <p:attrName>style.visibility</p:attrName>
                                        </p:attrNameLst>
                                      </p:cBhvr>
                                      <p:to>
                                        <p:strVal val="hidden"/>
                                      </p:to>
                                    </p:set>
                                  </p:childTnLst>
                                </p:cTn>
                              </p:par>
                              <p:par>
                                <p:cTn id="115" presetID="16" presetClass="exit" presetSubtype="21" fill="hold" nodeType="withEffect">
                                  <p:stCondLst>
                                    <p:cond delay="0"/>
                                  </p:stCondLst>
                                  <p:childTnLst>
                                    <p:animEffect transition="out" filter="barn(inVertical)">
                                      <p:cBhvr>
                                        <p:cTn id="116" dur="500"/>
                                        <p:tgtEl>
                                          <p:spTgt spid="54"/>
                                        </p:tgtEl>
                                      </p:cBhvr>
                                    </p:animEffect>
                                    <p:set>
                                      <p:cBhvr>
                                        <p:cTn id="117" dur="1" fill="hold">
                                          <p:stCondLst>
                                            <p:cond delay="499"/>
                                          </p:stCondLst>
                                        </p:cTn>
                                        <p:tgtEl>
                                          <p:spTgt spid="54"/>
                                        </p:tgtEl>
                                        <p:attrNameLst>
                                          <p:attrName>style.visibility</p:attrName>
                                        </p:attrNameLst>
                                      </p:cBhvr>
                                      <p:to>
                                        <p:strVal val="hidden"/>
                                      </p:to>
                                    </p:set>
                                  </p:childTnLst>
                                </p:cTn>
                              </p:par>
                              <p:par>
                                <p:cTn id="118" presetID="16" presetClass="entr" presetSubtype="21" fill="hold" grpId="0" nodeType="withEffect">
                                  <p:stCondLst>
                                    <p:cond delay="0"/>
                                  </p:stCondLst>
                                  <p:childTnLst>
                                    <p:set>
                                      <p:cBhvr>
                                        <p:cTn id="119" dur="1" fill="hold">
                                          <p:stCondLst>
                                            <p:cond delay="0"/>
                                          </p:stCondLst>
                                        </p:cTn>
                                        <p:tgtEl>
                                          <p:spTgt spid="61"/>
                                        </p:tgtEl>
                                        <p:attrNameLst>
                                          <p:attrName>style.visibility</p:attrName>
                                        </p:attrNameLst>
                                      </p:cBhvr>
                                      <p:to>
                                        <p:strVal val="visible"/>
                                      </p:to>
                                    </p:set>
                                    <p:animEffect transition="in" filter="barn(inVertical)">
                                      <p:cBhvr>
                                        <p:cTn id="120" dur="500"/>
                                        <p:tgtEl>
                                          <p:spTgt spid="61"/>
                                        </p:tgtEl>
                                      </p:cBhvr>
                                    </p:animEffect>
                                  </p:childTnLst>
                                </p:cTn>
                              </p:par>
                              <p:par>
                                <p:cTn id="121" presetID="16" presetClass="entr" presetSubtype="21" fill="hold" nodeType="withEffect">
                                  <p:stCondLst>
                                    <p:cond delay="0"/>
                                  </p:stCondLst>
                                  <p:childTnLst>
                                    <p:set>
                                      <p:cBhvr>
                                        <p:cTn id="122" dur="1" fill="hold">
                                          <p:stCondLst>
                                            <p:cond delay="0"/>
                                          </p:stCondLst>
                                        </p:cTn>
                                        <p:tgtEl>
                                          <p:spTgt spid="62"/>
                                        </p:tgtEl>
                                        <p:attrNameLst>
                                          <p:attrName>style.visibility</p:attrName>
                                        </p:attrNameLst>
                                      </p:cBhvr>
                                      <p:to>
                                        <p:strVal val="visible"/>
                                      </p:to>
                                    </p:set>
                                    <p:animEffect transition="in" filter="barn(inVertical)">
                                      <p:cBhvr>
                                        <p:cTn id="123" dur="500"/>
                                        <p:tgtEl>
                                          <p:spTgt spid="62"/>
                                        </p:tgtEl>
                                      </p:cBhvr>
                                    </p:animEffect>
                                  </p:childTnLst>
                                </p:cTn>
                              </p:par>
                            </p:childTnLst>
                          </p:cTn>
                        </p:par>
                        <p:par>
                          <p:cTn id="124" fill="hold">
                            <p:stCondLst>
                              <p:cond delay="500"/>
                            </p:stCondLst>
                            <p:childTnLst>
                              <p:par>
                                <p:cTn id="125" presetID="16" presetClass="exit" presetSubtype="21" fill="hold" grpId="2" nodeType="afterEffect">
                                  <p:stCondLst>
                                    <p:cond delay="0"/>
                                  </p:stCondLst>
                                  <p:childTnLst>
                                    <p:animEffect transition="out" filter="barn(inVertical)">
                                      <p:cBhvr>
                                        <p:cTn id="126" dur="500"/>
                                        <p:tgtEl>
                                          <p:spTgt spid="48"/>
                                        </p:tgtEl>
                                      </p:cBhvr>
                                    </p:animEffect>
                                    <p:set>
                                      <p:cBhvr>
                                        <p:cTn id="127" dur="1" fill="hold">
                                          <p:stCondLst>
                                            <p:cond delay="499"/>
                                          </p:stCondLst>
                                        </p:cTn>
                                        <p:tgtEl>
                                          <p:spTgt spid="48"/>
                                        </p:tgtEl>
                                        <p:attrNameLst>
                                          <p:attrName>style.visibility</p:attrName>
                                        </p:attrNameLst>
                                      </p:cBhvr>
                                      <p:to>
                                        <p:strVal val="hidden"/>
                                      </p:to>
                                    </p:set>
                                  </p:childTnLst>
                                </p:cTn>
                              </p:par>
                              <p:par>
                                <p:cTn id="128" presetID="16" presetClass="exit" presetSubtype="21" fill="hold" nodeType="withEffect">
                                  <p:stCondLst>
                                    <p:cond delay="0"/>
                                  </p:stCondLst>
                                  <p:childTnLst>
                                    <p:animEffect transition="out" filter="barn(inVertical)">
                                      <p:cBhvr>
                                        <p:cTn id="129" dur="500"/>
                                        <p:tgtEl>
                                          <p:spTgt spid="49"/>
                                        </p:tgtEl>
                                      </p:cBhvr>
                                    </p:animEffect>
                                    <p:set>
                                      <p:cBhvr>
                                        <p:cTn id="130" dur="1" fill="hold">
                                          <p:stCondLst>
                                            <p:cond delay="499"/>
                                          </p:stCondLst>
                                        </p:cTn>
                                        <p:tgtEl>
                                          <p:spTgt spid="49"/>
                                        </p:tgtEl>
                                        <p:attrNameLst>
                                          <p:attrName>style.visibility</p:attrName>
                                        </p:attrNameLst>
                                      </p:cBhvr>
                                      <p:to>
                                        <p:strVal val="hidden"/>
                                      </p:to>
                                    </p:set>
                                  </p:childTnLst>
                                </p:cTn>
                              </p:par>
                              <p:par>
                                <p:cTn id="131" presetID="16" presetClass="entr" presetSubtype="21" fill="hold" grpId="0" nodeType="withEffect">
                                  <p:stCondLst>
                                    <p:cond delay="0"/>
                                  </p:stCondLst>
                                  <p:childTnLst>
                                    <p:set>
                                      <p:cBhvr>
                                        <p:cTn id="132" dur="1" fill="hold">
                                          <p:stCondLst>
                                            <p:cond delay="0"/>
                                          </p:stCondLst>
                                        </p:cTn>
                                        <p:tgtEl>
                                          <p:spTgt spid="59"/>
                                        </p:tgtEl>
                                        <p:attrNameLst>
                                          <p:attrName>style.visibility</p:attrName>
                                        </p:attrNameLst>
                                      </p:cBhvr>
                                      <p:to>
                                        <p:strVal val="visible"/>
                                      </p:to>
                                    </p:set>
                                    <p:animEffect transition="in" filter="barn(inVertical)">
                                      <p:cBhvr>
                                        <p:cTn id="133" dur="500"/>
                                        <p:tgtEl>
                                          <p:spTgt spid="59"/>
                                        </p:tgtEl>
                                      </p:cBhvr>
                                    </p:animEffect>
                                  </p:childTnLst>
                                </p:cTn>
                              </p:par>
                              <p:par>
                                <p:cTn id="134" presetID="16" presetClass="entr" presetSubtype="21" fill="hold" nodeType="withEffect">
                                  <p:stCondLst>
                                    <p:cond delay="0"/>
                                  </p:stCondLst>
                                  <p:childTnLst>
                                    <p:set>
                                      <p:cBhvr>
                                        <p:cTn id="135" dur="1" fill="hold">
                                          <p:stCondLst>
                                            <p:cond delay="0"/>
                                          </p:stCondLst>
                                        </p:cTn>
                                        <p:tgtEl>
                                          <p:spTgt spid="60"/>
                                        </p:tgtEl>
                                        <p:attrNameLst>
                                          <p:attrName>style.visibility</p:attrName>
                                        </p:attrNameLst>
                                      </p:cBhvr>
                                      <p:to>
                                        <p:strVal val="visible"/>
                                      </p:to>
                                    </p:set>
                                    <p:animEffect transition="in" filter="barn(inVertical)">
                                      <p:cBhvr>
                                        <p:cTn id="136" dur="500"/>
                                        <p:tgtEl>
                                          <p:spTgt spid="60"/>
                                        </p:tgtEl>
                                      </p:cBhvr>
                                    </p:animEffect>
                                  </p:childTnLst>
                                </p:cTn>
                              </p:par>
                            </p:childTnLst>
                          </p:cTn>
                        </p:par>
                      </p:childTnLst>
                    </p:cTn>
                  </p:par>
                  <p:par>
                    <p:cTn id="137" fill="hold">
                      <p:stCondLst>
                        <p:cond delay="indefinite"/>
                      </p:stCondLst>
                      <p:childTnLst>
                        <p:par>
                          <p:cTn id="138" fill="hold">
                            <p:stCondLst>
                              <p:cond delay="0"/>
                            </p:stCondLst>
                            <p:childTnLst>
                              <p:par>
                                <p:cTn id="139" presetID="35" presetClass="emph" presetSubtype="0" fill="hold" nodeType="clickEffect">
                                  <p:stCondLst>
                                    <p:cond delay="0"/>
                                  </p:stCondLst>
                                  <p:childTnLst>
                                    <p:anim calcmode="discrete" valueType="str">
                                      <p:cBhvr>
                                        <p:cTn id="140" dur="1000" fill="hold"/>
                                        <p:tgtEl>
                                          <p:spTgt spid="75"/>
                                        </p:tgtEl>
                                        <p:attrNameLst>
                                          <p:attrName>style.visibility</p:attrName>
                                        </p:attrNameLst>
                                      </p:cBhvr>
                                      <p:tavLst>
                                        <p:tav tm="0">
                                          <p:val>
                                            <p:strVal val="hidden"/>
                                          </p:val>
                                        </p:tav>
                                        <p:tav tm="50000">
                                          <p:val>
                                            <p:strVal val="visible"/>
                                          </p:val>
                                        </p:tav>
                                      </p:tavLst>
                                    </p:anim>
                                  </p:childTnLst>
                                </p:cTn>
                              </p:par>
                              <p:par>
                                <p:cTn id="141" presetID="35" presetClass="emph" presetSubtype="0" fill="hold" grpId="1" nodeType="withEffect">
                                  <p:stCondLst>
                                    <p:cond delay="0"/>
                                  </p:stCondLst>
                                  <p:childTnLst>
                                    <p:anim calcmode="discrete" valueType="str">
                                      <p:cBhvr>
                                        <p:cTn id="142" dur="1000" fill="hold"/>
                                        <p:tgtEl>
                                          <p:spTgt spid="61"/>
                                        </p:tgtEl>
                                        <p:attrNameLst>
                                          <p:attrName>style.visibility</p:attrName>
                                        </p:attrNameLst>
                                      </p:cBhvr>
                                      <p:tavLst>
                                        <p:tav tm="0">
                                          <p:val>
                                            <p:strVal val="hidden"/>
                                          </p:val>
                                        </p:tav>
                                        <p:tav tm="50000">
                                          <p:val>
                                            <p:strVal val="visible"/>
                                          </p:val>
                                        </p:tav>
                                      </p:tavLst>
                                    </p:anim>
                                  </p:childTnLst>
                                </p:cTn>
                              </p:par>
                              <p:par>
                                <p:cTn id="143" presetID="35" presetClass="emph" presetSubtype="0" fill="hold" nodeType="withEffect">
                                  <p:stCondLst>
                                    <p:cond delay="0"/>
                                  </p:stCondLst>
                                  <p:childTnLst>
                                    <p:anim calcmode="discrete" valueType="str">
                                      <p:cBhvr>
                                        <p:cTn id="144" dur="1000" fill="hold"/>
                                        <p:tgtEl>
                                          <p:spTgt spid="62"/>
                                        </p:tgtEl>
                                        <p:attrNameLst>
                                          <p:attrName>style.visibility</p:attrName>
                                        </p:attrNameLst>
                                      </p:cBhvr>
                                      <p:tavLst>
                                        <p:tav tm="0">
                                          <p:val>
                                            <p:strVal val="hidden"/>
                                          </p:val>
                                        </p:tav>
                                        <p:tav tm="50000">
                                          <p:val>
                                            <p:strVal val="visible"/>
                                          </p:val>
                                        </p:tav>
                                      </p:tavLst>
                                    </p:anim>
                                  </p:childTnLst>
                                </p:cTn>
                              </p:par>
                              <p:par>
                                <p:cTn id="145" presetID="35" presetClass="emph" presetSubtype="0" fill="hold" nodeType="withEffect">
                                  <p:stCondLst>
                                    <p:cond delay="0"/>
                                  </p:stCondLst>
                                  <p:childTnLst>
                                    <p:anim calcmode="discrete" valueType="str">
                                      <p:cBhvr>
                                        <p:cTn id="146" dur="1000" fill="hold"/>
                                        <p:tgtEl>
                                          <p:spTgt spid="79"/>
                                        </p:tgtEl>
                                        <p:attrNameLst>
                                          <p:attrName>style.visibility</p:attrName>
                                        </p:attrNameLst>
                                      </p:cBhvr>
                                      <p:tavLst>
                                        <p:tav tm="0">
                                          <p:val>
                                            <p:strVal val="hidden"/>
                                          </p:val>
                                        </p:tav>
                                        <p:tav tm="50000">
                                          <p:val>
                                            <p:strVal val="visible"/>
                                          </p:val>
                                        </p:tav>
                                      </p:tavLst>
                                    </p:anim>
                                  </p:childTnLst>
                                </p:cTn>
                              </p:par>
                              <p:par>
                                <p:cTn id="147" presetID="35" presetClass="emph" presetSubtype="0" fill="hold" grpId="1" nodeType="withEffect">
                                  <p:stCondLst>
                                    <p:cond delay="0"/>
                                  </p:stCondLst>
                                  <p:childTnLst>
                                    <p:anim calcmode="discrete" valueType="str">
                                      <p:cBhvr>
                                        <p:cTn id="148" dur="1000" fill="hold"/>
                                        <p:tgtEl>
                                          <p:spTgt spid="59"/>
                                        </p:tgtEl>
                                        <p:attrNameLst>
                                          <p:attrName>style.visibility</p:attrName>
                                        </p:attrNameLst>
                                      </p:cBhvr>
                                      <p:tavLst>
                                        <p:tav tm="0">
                                          <p:val>
                                            <p:strVal val="hidden"/>
                                          </p:val>
                                        </p:tav>
                                        <p:tav tm="50000">
                                          <p:val>
                                            <p:strVal val="visible"/>
                                          </p:val>
                                        </p:tav>
                                      </p:tavLst>
                                    </p:anim>
                                  </p:childTnLst>
                                </p:cTn>
                              </p:par>
                              <p:par>
                                <p:cTn id="149" presetID="35" presetClass="emph" presetSubtype="0" fill="hold" nodeType="withEffect">
                                  <p:stCondLst>
                                    <p:cond delay="0"/>
                                  </p:stCondLst>
                                  <p:childTnLst>
                                    <p:anim calcmode="discrete" valueType="str">
                                      <p:cBhvr>
                                        <p:cTn id="150" dur="1000" fill="hold"/>
                                        <p:tgtEl>
                                          <p:spTgt spid="60"/>
                                        </p:tgtEl>
                                        <p:attrNameLst>
                                          <p:attrName>style.visibility</p:attrName>
                                        </p:attrNameLst>
                                      </p:cBhvr>
                                      <p:tavLst>
                                        <p:tav tm="0">
                                          <p:val>
                                            <p:strVal val="hidden"/>
                                          </p:val>
                                        </p:tav>
                                        <p:tav tm="50000">
                                          <p:val>
                                            <p:strVal val="visible"/>
                                          </p:val>
                                        </p:tav>
                                      </p:tavLst>
                                    </p:anim>
                                  </p:childTnLst>
                                </p:cTn>
                              </p:par>
                            </p:childTnLst>
                          </p:cTn>
                        </p:par>
                      </p:childTnLst>
                    </p:cTn>
                  </p:par>
                  <p:par>
                    <p:cTn id="151" fill="hold">
                      <p:stCondLst>
                        <p:cond delay="indefinite"/>
                      </p:stCondLst>
                      <p:childTnLst>
                        <p:par>
                          <p:cTn id="152" fill="hold">
                            <p:stCondLst>
                              <p:cond delay="0"/>
                            </p:stCondLst>
                            <p:childTnLst>
                              <p:par>
                                <p:cTn id="153" presetID="16" presetClass="exit" presetSubtype="21" fill="hold" grpId="2" nodeType="clickEffect">
                                  <p:stCondLst>
                                    <p:cond delay="0"/>
                                  </p:stCondLst>
                                  <p:childTnLst>
                                    <p:animEffect transition="out" filter="barn(inVertical)">
                                      <p:cBhvr>
                                        <p:cTn id="154" dur="500"/>
                                        <p:tgtEl>
                                          <p:spTgt spid="61"/>
                                        </p:tgtEl>
                                      </p:cBhvr>
                                    </p:animEffect>
                                    <p:set>
                                      <p:cBhvr>
                                        <p:cTn id="155" dur="1" fill="hold">
                                          <p:stCondLst>
                                            <p:cond delay="499"/>
                                          </p:stCondLst>
                                        </p:cTn>
                                        <p:tgtEl>
                                          <p:spTgt spid="61"/>
                                        </p:tgtEl>
                                        <p:attrNameLst>
                                          <p:attrName>style.visibility</p:attrName>
                                        </p:attrNameLst>
                                      </p:cBhvr>
                                      <p:to>
                                        <p:strVal val="hidden"/>
                                      </p:to>
                                    </p:set>
                                  </p:childTnLst>
                                </p:cTn>
                              </p:par>
                              <p:par>
                                <p:cTn id="156" presetID="16" presetClass="exit" presetSubtype="21" fill="hold" nodeType="withEffect">
                                  <p:stCondLst>
                                    <p:cond delay="0"/>
                                  </p:stCondLst>
                                  <p:childTnLst>
                                    <p:animEffect transition="out" filter="barn(inVertical)">
                                      <p:cBhvr>
                                        <p:cTn id="157" dur="500"/>
                                        <p:tgtEl>
                                          <p:spTgt spid="62"/>
                                        </p:tgtEl>
                                      </p:cBhvr>
                                    </p:animEffect>
                                    <p:set>
                                      <p:cBhvr>
                                        <p:cTn id="158" dur="1" fill="hold">
                                          <p:stCondLst>
                                            <p:cond delay="499"/>
                                          </p:stCondLst>
                                        </p:cTn>
                                        <p:tgtEl>
                                          <p:spTgt spid="62"/>
                                        </p:tgtEl>
                                        <p:attrNameLst>
                                          <p:attrName>style.visibility</p:attrName>
                                        </p:attrNameLst>
                                      </p:cBhvr>
                                      <p:to>
                                        <p:strVal val="hidden"/>
                                      </p:to>
                                    </p:set>
                                  </p:childTnLst>
                                </p:cTn>
                              </p:par>
                              <p:par>
                                <p:cTn id="159" presetID="16" presetClass="exit" presetSubtype="21" fill="hold" grpId="2" nodeType="withEffect">
                                  <p:stCondLst>
                                    <p:cond delay="0"/>
                                  </p:stCondLst>
                                  <p:childTnLst>
                                    <p:animEffect transition="out" filter="barn(inVertical)">
                                      <p:cBhvr>
                                        <p:cTn id="160" dur="500"/>
                                        <p:tgtEl>
                                          <p:spTgt spid="59"/>
                                        </p:tgtEl>
                                      </p:cBhvr>
                                    </p:animEffect>
                                    <p:set>
                                      <p:cBhvr>
                                        <p:cTn id="161" dur="1" fill="hold">
                                          <p:stCondLst>
                                            <p:cond delay="499"/>
                                          </p:stCondLst>
                                        </p:cTn>
                                        <p:tgtEl>
                                          <p:spTgt spid="59"/>
                                        </p:tgtEl>
                                        <p:attrNameLst>
                                          <p:attrName>style.visibility</p:attrName>
                                        </p:attrNameLst>
                                      </p:cBhvr>
                                      <p:to>
                                        <p:strVal val="hidden"/>
                                      </p:to>
                                    </p:set>
                                  </p:childTnLst>
                                </p:cTn>
                              </p:par>
                              <p:par>
                                <p:cTn id="162" presetID="16" presetClass="exit" presetSubtype="21" fill="hold" nodeType="withEffect">
                                  <p:stCondLst>
                                    <p:cond delay="0"/>
                                  </p:stCondLst>
                                  <p:childTnLst>
                                    <p:animEffect transition="out" filter="barn(inVertical)">
                                      <p:cBhvr>
                                        <p:cTn id="163" dur="500"/>
                                        <p:tgtEl>
                                          <p:spTgt spid="60"/>
                                        </p:tgtEl>
                                      </p:cBhvr>
                                    </p:animEffect>
                                    <p:set>
                                      <p:cBhvr>
                                        <p:cTn id="164" dur="1" fill="hold">
                                          <p:stCondLst>
                                            <p:cond delay="499"/>
                                          </p:stCondLst>
                                        </p:cTn>
                                        <p:tgtEl>
                                          <p:spTgt spid="60"/>
                                        </p:tgtEl>
                                        <p:attrNameLst>
                                          <p:attrName>style.visibility</p:attrName>
                                        </p:attrNameLst>
                                      </p:cBhvr>
                                      <p:to>
                                        <p:strVal val="hidden"/>
                                      </p:to>
                                    </p:set>
                                  </p:childTnLst>
                                </p:cTn>
                              </p:par>
                              <p:par>
                                <p:cTn id="165" presetID="16" presetClass="entr" presetSubtype="21" fill="hold" grpId="0" nodeType="withEffect">
                                  <p:stCondLst>
                                    <p:cond delay="0"/>
                                  </p:stCondLst>
                                  <p:childTnLst>
                                    <p:set>
                                      <p:cBhvr>
                                        <p:cTn id="166" dur="1" fill="hold">
                                          <p:stCondLst>
                                            <p:cond delay="0"/>
                                          </p:stCondLst>
                                        </p:cTn>
                                        <p:tgtEl>
                                          <p:spTgt spid="63"/>
                                        </p:tgtEl>
                                        <p:attrNameLst>
                                          <p:attrName>style.visibility</p:attrName>
                                        </p:attrNameLst>
                                      </p:cBhvr>
                                      <p:to>
                                        <p:strVal val="visible"/>
                                      </p:to>
                                    </p:set>
                                    <p:animEffect transition="in" filter="barn(inVertical)">
                                      <p:cBhvr>
                                        <p:cTn id="167" dur="500"/>
                                        <p:tgtEl>
                                          <p:spTgt spid="63"/>
                                        </p:tgtEl>
                                      </p:cBhvr>
                                    </p:animEffect>
                                  </p:childTnLst>
                                </p:cTn>
                              </p:par>
                              <p:par>
                                <p:cTn id="168" presetID="16" presetClass="entr" presetSubtype="21" fill="hold" nodeType="withEffect">
                                  <p:stCondLst>
                                    <p:cond delay="0"/>
                                  </p:stCondLst>
                                  <p:childTnLst>
                                    <p:set>
                                      <p:cBhvr>
                                        <p:cTn id="169" dur="1" fill="hold">
                                          <p:stCondLst>
                                            <p:cond delay="0"/>
                                          </p:stCondLst>
                                        </p:cTn>
                                        <p:tgtEl>
                                          <p:spTgt spid="64"/>
                                        </p:tgtEl>
                                        <p:attrNameLst>
                                          <p:attrName>style.visibility</p:attrName>
                                        </p:attrNameLst>
                                      </p:cBhvr>
                                      <p:to>
                                        <p:strVal val="visible"/>
                                      </p:to>
                                    </p:set>
                                    <p:animEffect transition="in" filter="barn(inVertical)">
                                      <p:cBhvr>
                                        <p:cTn id="170" dur="500"/>
                                        <p:tgtEl>
                                          <p:spTgt spid="64"/>
                                        </p:tgtEl>
                                      </p:cBhvr>
                                    </p:animEffect>
                                  </p:childTnLst>
                                </p:cTn>
                              </p:par>
                            </p:childTnLst>
                          </p:cTn>
                        </p:par>
                        <p:par>
                          <p:cTn id="171" fill="hold">
                            <p:stCondLst>
                              <p:cond delay="500"/>
                            </p:stCondLst>
                            <p:childTnLst>
                              <p:par>
                                <p:cTn id="172" presetID="16" presetClass="entr" presetSubtype="21" fill="hold" grpId="0" nodeType="afterEffect">
                                  <p:stCondLst>
                                    <p:cond delay="0"/>
                                  </p:stCondLst>
                                  <p:childTnLst>
                                    <p:set>
                                      <p:cBhvr>
                                        <p:cTn id="173" dur="1" fill="hold">
                                          <p:stCondLst>
                                            <p:cond delay="0"/>
                                          </p:stCondLst>
                                        </p:cTn>
                                        <p:tgtEl>
                                          <p:spTgt spid="65"/>
                                        </p:tgtEl>
                                        <p:attrNameLst>
                                          <p:attrName>style.visibility</p:attrName>
                                        </p:attrNameLst>
                                      </p:cBhvr>
                                      <p:to>
                                        <p:strVal val="visible"/>
                                      </p:to>
                                    </p:set>
                                    <p:animEffect transition="in" filter="barn(inVertical)">
                                      <p:cBhvr>
                                        <p:cTn id="174" dur="500"/>
                                        <p:tgtEl>
                                          <p:spTgt spid="65"/>
                                        </p:tgtEl>
                                      </p:cBhvr>
                                    </p:animEffect>
                                  </p:childTnLst>
                                </p:cTn>
                              </p:par>
                              <p:par>
                                <p:cTn id="175" presetID="16" presetClass="entr" presetSubtype="21" fill="hold" nodeType="withEffect">
                                  <p:stCondLst>
                                    <p:cond delay="0"/>
                                  </p:stCondLst>
                                  <p:childTnLst>
                                    <p:set>
                                      <p:cBhvr>
                                        <p:cTn id="176" dur="1" fill="hold">
                                          <p:stCondLst>
                                            <p:cond delay="0"/>
                                          </p:stCondLst>
                                        </p:cTn>
                                        <p:tgtEl>
                                          <p:spTgt spid="66"/>
                                        </p:tgtEl>
                                        <p:attrNameLst>
                                          <p:attrName>style.visibility</p:attrName>
                                        </p:attrNameLst>
                                      </p:cBhvr>
                                      <p:to>
                                        <p:strVal val="visible"/>
                                      </p:to>
                                    </p:set>
                                    <p:animEffect transition="in" filter="barn(inVertical)">
                                      <p:cBhvr>
                                        <p:cTn id="177" dur="500"/>
                                        <p:tgtEl>
                                          <p:spTgt spid="66"/>
                                        </p:tgtEl>
                                      </p:cBhvr>
                                    </p:animEffect>
                                  </p:childTnLst>
                                </p:cTn>
                              </p:par>
                            </p:childTnLst>
                          </p:cTn>
                        </p:par>
                      </p:childTnLst>
                    </p:cTn>
                  </p:par>
                  <p:par>
                    <p:cTn id="178" fill="hold">
                      <p:stCondLst>
                        <p:cond delay="indefinite"/>
                      </p:stCondLst>
                      <p:childTnLst>
                        <p:par>
                          <p:cTn id="179" fill="hold">
                            <p:stCondLst>
                              <p:cond delay="0"/>
                            </p:stCondLst>
                            <p:childTnLst>
                              <p:par>
                                <p:cTn id="180" presetID="35" presetClass="emph" presetSubtype="0" fill="hold" nodeType="clickEffect">
                                  <p:stCondLst>
                                    <p:cond delay="0"/>
                                  </p:stCondLst>
                                  <p:childTnLst>
                                    <p:anim calcmode="discrete" valueType="str">
                                      <p:cBhvr>
                                        <p:cTn id="181" dur="1000" fill="hold"/>
                                        <p:tgtEl>
                                          <p:spTgt spid="76"/>
                                        </p:tgtEl>
                                        <p:attrNameLst>
                                          <p:attrName>style.visibility</p:attrName>
                                        </p:attrNameLst>
                                      </p:cBhvr>
                                      <p:tavLst>
                                        <p:tav tm="0">
                                          <p:val>
                                            <p:strVal val="hidden"/>
                                          </p:val>
                                        </p:tav>
                                        <p:tav tm="50000">
                                          <p:val>
                                            <p:strVal val="visible"/>
                                          </p:val>
                                        </p:tav>
                                      </p:tavLst>
                                    </p:anim>
                                  </p:childTnLst>
                                </p:cTn>
                              </p:par>
                              <p:par>
                                <p:cTn id="182" presetID="35" presetClass="emph" presetSubtype="0" fill="hold" grpId="3" nodeType="withEffect">
                                  <p:stCondLst>
                                    <p:cond delay="0"/>
                                  </p:stCondLst>
                                  <p:childTnLst>
                                    <p:anim calcmode="discrete" valueType="str">
                                      <p:cBhvr>
                                        <p:cTn id="183" dur="1000" fill="hold"/>
                                        <p:tgtEl>
                                          <p:spTgt spid="63"/>
                                        </p:tgtEl>
                                        <p:attrNameLst>
                                          <p:attrName>style.visibility</p:attrName>
                                        </p:attrNameLst>
                                      </p:cBhvr>
                                      <p:tavLst>
                                        <p:tav tm="0">
                                          <p:val>
                                            <p:strVal val="hidden"/>
                                          </p:val>
                                        </p:tav>
                                        <p:tav tm="50000">
                                          <p:val>
                                            <p:strVal val="visible"/>
                                          </p:val>
                                        </p:tav>
                                      </p:tavLst>
                                    </p:anim>
                                  </p:childTnLst>
                                </p:cTn>
                              </p:par>
                              <p:par>
                                <p:cTn id="184" presetID="35" presetClass="emph" presetSubtype="0" fill="hold" nodeType="withEffect">
                                  <p:stCondLst>
                                    <p:cond delay="0"/>
                                  </p:stCondLst>
                                  <p:childTnLst>
                                    <p:anim calcmode="discrete" valueType="str">
                                      <p:cBhvr>
                                        <p:cTn id="185" dur="1000" fill="hold"/>
                                        <p:tgtEl>
                                          <p:spTgt spid="64"/>
                                        </p:tgtEl>
                                        <p:attrNameLst>
                                          <p:attrName>style.visibility</p:attrName>
                                        </p:attrNameLst>
                                      </p:cBhvr>
                                      <p:tavLst>
                                        <p:tav tm="0">
                                          <p:val>
                                            <p:strVal val="hidden"/>
                                          </p:val>
                                        </p:tav>
                                        <p:tav tm="50000">
                                          <p:val>
                                            <p:strVal val="visible"/>
                                          </p:val>
                                        </p:tav>
                                      </p:tavLst>
                                    </p:anim>
                                  </p:childTnLst>
                                </p:cTn>
                              </p:par>
                              <p:par>
                                <p:cTn id="186" presetID="35" presetClass="emph" presetSubtype="0" fill="hold" nodeType="withEffect">
                                  <p:stCondLst>
                                    <p:cond delay="0"/>
                                  </p:stCondLst>
                                  <p:childTnLst>
                                    <p:anim calcmode="discrete" valueType="str">
                                      <p:cBhvr>
                                        <p:cTn id="187" dur="1000" fill="hold"/>
                                        <p:tgtEl>
                                          <p:spTgt spid="80"/>
                                        </p:tgtEl>
                                        <p:attrNameLst>
                                          <p:attrName>style.visibility</p:attrName>
                                        </p:attrNameLst>
                                      </p:cBhvr>
                                      <p:tavLst>
                                        <p:tav tm="0">
                                          <p:val>
                                            <p:strVal val="hidden"/>
                                          </p:val>
                                        </p:tav>
                                        <p:tav tm="50000">
                                          <p:val>
                                            <p:strVal val="visible"/>
                                          </p:val>
                                        </p:tav>
                                      </p:tavLst>
                                    </p:anim>
                                  </p:childTnLst>
                                </p:cTn>
                              </p:par>
                              <p:par>
                                <p:cTn id="188" presetID="35" presetClass="emph" presetSubtype="0" fill="hold" grpId="1" nodeType="withEffect">
                                  <p:stCondLst>
                                    <p:cond delay="0"/>
                                  </p:stCondLst>
                                  <p:childTnLst>
                                    <p:anim calcmode="discrete" valueType="str">
                                      <p:cBhvr>
                                        <p:cTn id="189" dur="1000" fill="hold"/>
                                        <p:tgtEl>
                                          <p:spTgt spid="65"/>
                                        </p:tgtEl>
                                        <p:attrNameLst>
                                          <p:attrName>style.visibility</p:attrName>
                                        </p:attrNameLst>
                                      </p:cBhvr>
                                      <p:tavLst>
                                        <p:tav tm="0">
                                          <p:val>
                                            <p:strVal val="hidden"/>
                                          </p:val>
                                        </p:tav>
                                        <p:tav tm="50000">
                                          <p:val>
                                            <p:strVal val="visible"/>
                                          </p:val>
                                        </p:tav>
                                      </p:tavLst>
                                    </p:anim>
                                  </p:childTnLst>
                                </p:cTn>
                              </p:par>
                              <p:par>
                                <p:cTn id="190" presetID="35" presetClass="emph" presetSubtype="0" fill="hold" nodeType="withEffect">
                                  <p:stCondLst>
                                    <p:cond delay="0"/>
                                  </p:stCondLst>
                                  <p:childTnLst>
                                    <p:anim calcmode="discrete" valueType="str">
                                      <p:cBhvr>
                                        <p:cTn id="191" dur="1000" fill="hold"/>
                                        <p:tgtEl>
                                          <p:spTgt spid="66"/>
                                        </p:tgtEl>
                                        <p:attrNameLst>
                                          <p:attrName>style.visibility</p:attrName>
                                        </p:attrNameLst>
                                      </p:cBhvr>
                                      <p:tavLst>
                                        <p:tav tm="0">
                                          <p:val>
                                            <p:strVal val="hidden"/>
                                          </p:val>
                                        </p:tav>
                                        <p:tav tm="50000">
                                          <p:val>
                                            <p:strVal val="visible"/>
                                          </p:val>
                                        </p:tav>
                                      </p:tavLst>
                                    </p:anim>
                                  </p:childTnLst>
                                </p:cTn>
                              </p:par>
                            </p:childTnLst>
                          </p:cTn>
                        </p:par>
                      </p:childTnLst>
                    </p:cTn>
                  </p:par>
                  <p:par>
                    <p:cTn id="192" fill="hold">
                      <p:stCondLst>
                        <p:cond delay="indefinite"/>
                      </p:stCondLst>
                      <p:childTnLst>
                        <p:par>
                          <p:cTn id="193" fill="hold">
                            <p:stCondLst>
                              <p:cond delay="0"/>
                            </p:stCondLst>
                            <p:childTnLst>
                              <p:par>
                                <p:cTn id="194" presetID="22" presetClass="entr" presetSubtype="4" fill="hold" nodeType="clickEffect">
                                  <p:stCondLst>
                                    <p:cond delay="0"/>
                                  </p:stCondLst>
                                  <p:childTnLst>
                                    <p:set>
                                      <p:cBhvr>
                                        <p:cTn id="195" dur="1" fill="hold">
                                          <p:stCondLst>
                                            <p:cond delay="0"/>
                                          </p:stCondLst>
                                        </p:cTn>
                                        <p:tgtEl>
                                          <p:spTgt spid="102"/>
                                        </p:tgtEl>
                                        <p:attrNameLst>
                                          <p:attrName>style.visibility</p:attrName>
                                        </p:attrNameLst>
                                      </p:cBhvr>
                                      <p:to>
                                        <p:strVal val="visible"/>
                                      </p:to>
                                    </p:set>
                                    <p:animEffect transition="in" filter="wipe(down)">
                                      <p:cBhvr>
                                        <p:cTn id="196" dur="500"/>
                                        <p:tgtEl>
                                          <p:spTgt spid="102"/>
                                        </p:tgtEl>
                                      </p:cBhvr>
                                    </p:animEffect>
                                  </p:childTnLst>
                                </p:cTn>
                              </p:par>
                            </p:childTnLst>
                          </p:cTn>
                        </p:par>
                      </p:childTnLst>
                    </p:cTn>
                  </p:par>
                  <p:par>
                    <p:cTn id="197" fill="hold">
                      <p:stCondLst>
                        <p:cond delay="indefinite"/>
                      </p:stCondLst>
                      <p:childTnLst>
                        <p:par>
                          <p:cTn id="198" fill="hold">
                            <p:stCondLst>
                              <p:cond delay="0"/>
                            </p:stCondLst>
                            <p:childTnLst>
                              <p:par>
                                <p:cTn id="199" presetID="16" presetClass="exit" presetSubtype="21" fill="hold" grpId="2" nodeType="clickEffect">
                                  <p:stCondLst>
                                    <p:cond delay="0"/>
                                  </p:stCondLst>
                                  <p:childTnLst>
                                    <p:animEffect transition="out" filter="barn(inVertical)">
                                      <p:cBhvr>
                                        <p:cTn id="200" dur="500"/>
                                        <p:tgtEl>
                                          <p:spTgt spid="65"/>
                                        </p:tgtEl>
                                      </p:cBhvr>
                                    </p:animEffect>
                                    <p:set>
                                      <p:cBhvr>
                                        <p:cTn id="201" dur="1" fill="hold">
                                          <p:stCondLst>
                                            <p:cond delay="499"/>
                                          </p:stCondLst>
                                        </p:cTn>
                                        <p:tgtEl>
                                          <p:spTgt spid="65"/>
                                        </p:tgtEl>
                                        <p:attrNameLst>
                                          <p:attrName>style.visibility</p:attrName>
                                        </p:attrNameLst>
                                      </p:cBhvr>
                                      <p:to>
                                        <p:strVal val="hidden"/>
                                      </p:to>
                                    </p:set>
                                  </p:childTnLst>
                                </p:cTn>
                              </p:par>
                              <p:par>
                                <p:cTn id="202" presetID="16" presetClass="exit" presetSubtype="21" fill="hold" nodeType="withEffect">
                                  <p:stCondLst>
                                    <p:cond delay="0"/>
                                  </p:stCondLst>
                                  <p:childTnLst>
                                    <p:animEffect transition="out" filter="barn(inVertical)">
                                      <p:cBhvr>
                                        <p:cTn id="203" dur="500"/>
                                        <p:tgtEl>
                                          <p:spTgt spid="66"/>
                                        </p:tgtEl>
                                      </p:cBhvr>
                                    </p:animEffect>
                                    <p:set>
                                      <p:cBhvr>
                                        <p:cTn id="204" dur="1" fill="hold">
                                          <p:stCondLst>
                                            <p:cond delay="499"/>
                                          </p:stCondLst>
                                        </p:cTn>
                                        <p:tgtEl>
                                          <p:spTgt spid="66"/>
                                        </p:tgtEl>
                                        <p:attrNameLst>
                                          <p:attrName>style.visibility</p:attrName>
                                        </p:attrNameLst>
                                      </p:cBhvr>
                                      <p:to>
                                        <p:strVal val="hidden"/>
                                      </p:to>
                                    </p:set>
                                  </p:childTnLst>
                                </p:cTn>
                              </p:par>
                              <p:par>
                                <p:cTn id="205" presetID="16" presetClass="entr" presetSubtype="21" fill="hold" grpId="0" nodeType="withEffect">
                                  <p:stCondLst>
                                    <p:cond delay="0"/>
                                  </p:stCondLst>
                                  <p:childTnLst>
                                    <p:set>
                                      <p:cBhvr>
                                        <p:cTn id="206" dur="1" fill="hold">
                                          <p:stCondLst>
                                            <p:cond delay="0"/>
                                          </p:stCondLst>
                                        </p:cTn>
                                        <p:tgtEl>
                                          <p:spTgt spid="67"/>
                                        </p:tgtEl>
                                        <p:attrNameLst>
                                          <p:attrName>style.visibility</p:attrName>
                                        </p:attrNameLst>
                                      </p:cBhvr>
                                      <p:to>
                                        <p:strVal val="visible"/>
                                      </p:to>
                                    </p:set>
                                    <p:animEffect transition="in" filter="barn(inVertical)">
                                      <p:cBhvr>
                                        <p:cTn id="207" dur="500"/>
                                        <p:tgtEl>
                                          <p:spTgt spid="67"/>
                                        </p:tgtEl>
                                      </p:cBhvr>
                                    </p:animEffect>
                                  </p:childTnLst>
                                </p:cTn>
                              </p:par>
                              <p:par>
                                <p:cTn id="208" presetID="16" presetClass="entr" presetSubtype="21" fill="hold" nodeType="withEffect">
                                  <p:stCondLst>
                                    <p:cond delay="0"/>
                                  </p:stCondLst>
                                  <p:childTnLst>
                                    <p:set>
                                      <p:cBhvr>
                                        <p:cTn id="209" dur="1" fill="hold">
                                          <p:stCondLst>
                                            <p:cond delay="0"/>
                                          </p:stCondLst>
                                        </p:cTn>
                                        <p:tgtEl>
                                          <p:spTgt spid="68"/>
                                        </p:tgtEl>
                                        <p:attrNameLst>
                                          <p:attrName>style.visibility</p:attrName>
                                        </p:attrNameLst>
                                      </p:cBhvr>
                                      <p:to>
                                        <p:strVal val="visible"/>
                                      </p:to>
                                    </p:set>
                                    <p:animEffect transition="in" filter="barn(inVertical)">
                                      <p:cBhvr>
                                        <p:cTn id="210" dur="500"/>
                                        <p:tgtEl>
                                          <p:spTgt spid="68"/>
                                        </p:tgtEl>
                                      </p:cBhvr>
                                    </p:animEffect>
                                  </p:childTnLst>
                                </p:cTn>
                              </p:par>
                            </p:childTnLst>
                          </p:cTn>
                        </p:par>
                      </p:childTnLst>
                    </p:cTn>
                  </p:par>
                  <p:par>
                    <p:cTn id="211" fill="hold">
                      <p:stCondLst>
                        <p:cond delay="indefinite"/>
                      </p:stCondLst>
                      <p:childTnLst>
                        <p:par>
                          <p:cTn id="212" fill="hold">
                            <p:stCondLst>
                              <p:cond delay="0"/>
                            </p:stCondLst>
                            <p:childTnLst>
                              <p:par>
                                <p:cTn id="213" presetID="35" presetClass="emph" presetSubtype="0" fill="hold" nodeType="clickEffect">
                                  <p:stCondLst>
                                    <p:cond delay="0"/>
                                  </p:stCondLst>
                                  <p:childTnLst>
                                    <p:anim calcmode="discrete" valueType="str">
                                      <p:cBhvr>
                                        <p:cTn id="214" dur="1000" fill="hold"/>
                                        <p:tgtEl>
                                          <p:spTgt spid="76"/>
                                        </p:tgtEl>
                                        <p:attrNameLst>
                                          <p:attrName>style.visibility</p:attrName>
                                        </p:attrNameLst>
                                      </p:cBhvr>
                                      <p:tavLst>
                                        <p:tav tm="0">
                                          <p:val>
                                            <p:strVal val="hidden"/>
                                          </p:val>
                                        </p:tav>
                                        <p:tav tm="50000">
                                          <p:val>
                                            <p:strVal val="visible"/>
                                          </p:val>
                                        </p:tav>
                                      </p:tavLst>
                                    </p:anim>
                                  </p:childTnLst>
                                </p:cTn>
                              </p:par>
                              <p:par>
                                <p:cTn id="215" presetID="35" presetClass="emph" presetSubtype="0" fill="hold" grpId="1" nodeType="withEffect">
                                  <p:stCondLst>
                                    <p:cond delay="0"/>
                                  </p:stCondLst>
                                  <p:childTnLst>
                                    <p:anim calcmode="discrete" valueType="str">
                                      <p:cBhvr>
                                        <p:cTn id="216" dur="1000" fill="hold"/>
                                        <p:tgtEl>
                                          <p:spTgt spid="63"/>
                                        </p:tgtEl>
                                        <p:attrNameLst>
                                          <p:attrName>style.visibility</p:attrName>
                                        </p:attrNameLst>
                                      </p:cBhvr>
                                      <p:tavLst>
                                        <p:tav tm="0">
                                          <p:val>
                                            <p:strVal val="hidden"/>
                                          </p:val>
                                        </p:tav>
                                        <p:tav tm="50000">
                                          <p:val>
                                            <p:strVal val="visible"/>
                                          </p:val>
                                        </p:tav>
                                      </p:tavLst>
                                    </p:anim>
                                  </p:childTnLst>
                                </p:cTn>
                              </p:par>
                              <p:par>
                                <p:cTn id="217" presetID="35" presetClass="emph" presetSubtype="0" fill="hold" nodeType="withEffect">
                                  <p:stCondLst>
                                    <p:cond delay="0"/>
                                  </p:stCondLst>
                                  <p:childTnLst>
                                    <p:anim calcmode="discrete" valueType="str">
                                      <p:cBhvr>
                                        <p:cTn id="218" dur="1000" fill="hold"/>
                                        <p:tgtEl>
                                          <p:spTgt spid="64"/>
                                        </p:tgtEl>
                                        <p:attrNameLst>
                                          <p:attrName>style.visibility</p:attrName>
                                        </p:attrNameLst>
                                      </p:cBhvr>
                                      <p:tavLst>
                                        <p:tav tm="0">
                                          <p:val>
                                            <p:strVal val="hidden"/>
                                          </p:val>
                                        </p:tav>
                                        <p:tav tm="50000">
                                          <p:val>
                                            <p:strVal val="visible"/>
                                          </p:val>
                                        </p:tav>
                                      </p:tavLst>
                                    </p:anim>
                                  </p:childTnLst>
                                </p:cTn>
                              </p:par>
                              <p:par>
                                <p:cTn id="219" presetID="35" presetClass="emph" presetSubtype="0" fill="hold" nodeType="withEffect">
                                  <p:stCondLst>
                                    <p:cond delay="0"/>
                                  </p:stCondLst>
                                  <p:childTnLst>
                                    <p:anim calcmode="discrete" valueType="str">
                                      <p:cBhvr>
                                        <p:cTn id="220" dur="1000" fill="hold"/>
                                        <p:tgtEl>
                                          <p:spTgt spid="81"/>
                                        </p:tgtEl>
                                        <p:attrNameLst>
                                          <p:attrName>style.visibility</p:attrName>
                                        </p:attrNameLst>
                                      </p:cBhvr>
                                      <p:tavLst>
                                        <p:tav tm="0">
                                          <p:val>
                                            <p:strVal val="hidden"/>
                                          </p:val>
                                        </p:tav>
                                        <p:tav tm="50000">
                                          <p:val>
                                            <p:strVal val="visible"/>
                                          </p:val>
                                        </p:tav>
                                      </p:tavLst>
                                    </p:anim>
                                  </p:childTnLst>
                                </p:cTn>
                              </p:par>
                              <p:par>
                                <p:cTn id="221" presetID="35" presetClass="emph" presetSubtype="0" fill="hold" grpId="1" nodeType="withEffect">
                                  <p:stCondLst>
                                    <p:cond delay="0"/>
                                  </p:stCondLst>
                                  <p:childTnLst>
                                    <p:anim calcmode="discrete" valueType="str">
                                      <p:cBhvr>
                                        <p:cTn id="222" dur="1000" fill="hold"/>
                                        <p:tgtEl>
                                          <p:spTgt spid="67"/>
                                        </p:tgtEl>
                                        <p:attrNameLst>
                                          <p:attrName>style.visibility</p:attrName>
                                        </p:attrNameLst>
                                      </p:cBhvr>
                                      <p:tavLst>
                                        <p:tav tm="0">
                                          <p:val>
                                            <p:strVal val="hidden"/>
                                          </p:val>
                                        </p:tav>
                                        <p:tav tm="50000">
                                          <p:val>
                                            <p:strVal val="visible"/>
                                          </p:val>
                                        </p:tav>
                                      </p:tavLst>
                                    </p:anim>
                                  </p:childTnLst>
                                </p:cTn>
                              </p:par>
                              <p:par>
                                <p:cTn id="223" presetID="35" presetClass="emph" presetSubtype="0" fill="hold" nodeType="withEffect">
                                  <p:stCondLst>
                                    <p:cond delay="0"/>
                                  </p:stCondLst>
                                  <p:childTnLst>
                                    <p:anim calcmode="discrete" valueType="str">
                                      <p:cBhvr>
                                        <p:cTn id="224" dur="1000" fill="hold"/>
                                        <p:tgtEl>
                                          <p:spTgt spid="68"/>
                                        </p:tgtEl>
                                        <p:attrNameLst>
                                          <p:attrName>style.visibility</p:attrName>
                                        </p:attrNameLst>
                                      </p:cBhvr>
                                      <p:tavLst>
                                        <p:tav tm="0">
                                          <p:val>
                                            <p:strVal val="hidden"/>
                                          </p:val>
                                        </p:tav>
                                        <p:tav tm="50000">
                                          <p:val>
                                            <p:strVal val="visible"/>
                                          </p:val>
                                        </p:tav>
                                      </p:tavLst>
                                    </p:anim>
                                  </p:childTnLst>
                                </p:cTn>
                              </p:par>
                            </p:childTnLst>
                          </p:cTn>
                        </p:par>
                      </p:childTnLst>
                    </p:cTn>
                  </p:par>
                  <p:par>
                    <p:cTn id="225" fill="hold">
                      <p:stCondLst>
                        <p:cond delay="indefinite"/>
                      </p:stCondLst>
                      <p:childTnLst>
                        <p:par>
                          <p:cTn id="226" fill="hold">
                            <p:stCondLst>
                              <p:cond delay="0"/>
                            </p:stCondLst>
                            <p:childTnLst>
                              <p:par>
                                <p:cTn id="227" presetID="22" presetClass="entr" presetSubtype="4" fill="hold" nodeType="clickEffect">
                                  <p:stCondLst>
                                    <p:cond delay="0"/>
                                  </p:stCondLst>
                                  <p:childTnLst>
                                    <p:set>
                                      <p:cBhvr>
                                        <p:cTn id="228" dur="1" fill="hold">
                                          <p:stCondLst>
                                            <p:cond delay="0"/>
                                          </p:stCondLst>
                                        </p:cTn>
                                        <p:tgtEl>
                                          <p:spTgt spid="103"/>
                                        </p:tgtEl>
                                        <p:attrNameLst>
                                          <p:attrName>style.visibility</p:attrName>
                                        </p:attrNameLst>
                                      </p:cBhvr>
                                      <p:to>
                                        <p:strVal val="visible"/>
                                      </p:to>
                                    </p:set>
                                    <p:animEffect transition="in" filter="wipe(down)">
                                      <p:cBhvr>
                                        <p:cTn id="229" dur="500"/>
                                        <p:tgtEl>
                                          <p:spTgt spid="103"/>
                                        </p:tgtEl>
                                      </p:cBhvr>
                                    </p:animEffect>
                                  </p:childTnLst>
                                </p:cTn>
                              </p:par>
                            </p:childTnLst>
                          </p:cTn>
                        </p:par>
                      </p:childTnLst>
                    </p:cTn>
                  </p:par>
                  <p:par>
                    <p:cTn id="230" fill="hold">
                      <p:stCondLst>
                        <p:cond delay="indefinite"/>
                      </p:stCondLst>
                      <p:childTnLst>
                        <p:par>
                          <p:cTn id="231" fill="hold">
                            <p:stCondLst>
                              <p:cond delay="0"/>
                            </p:stCondLst>
                            <p:childTnLst>
                              <p:par>
                                <p:cTn id="232" presetID="16" presetClass="exit" presetSubtype="21" fill="hold" grpId="2" nodeType="clickEffect">
                                  <p:stCondLst>
                                    <p:cond delay="0"/>
                                  </p:stCondLst>
                                  <p:childTnLst>
                                    <p:animEffect transition="out" filter="barn(inVertical)">
                                      <p:cBhvr>
                                        <p:cTn id="233" dur="500"/>
                                        <p:tgtEl>
                                          <p:spTgt spid="63"/>
                                        </p:tgtEl>
                                      </p:cBhvr>
                                    </p:animEffect>
                                    <p:set>
                                      <p:cBhvr>
                                        <p:cTn id="234" dur="1" fill="hold">
                                          <p:stCondLst>
                                            <p:cond delay="499"/>
                                          </p:stCondLst>
                                        </p:cTn>
                                        <p:tgtEl>
                                          <p:spTgt spid="63"/>
                                        </p:tgtEl>
                                        <p:attrNameLst>
                                          <p:attrName>style.visibility</p:attrName>
                                        </p:attrNameLst>
                                      </p:cBhvr>
                                      <p:to>
                                        <p:strVal val="hidden"/>
                                      </p:to>
                                    </p:set>
                                  </p:childTnLst>
                                </p:cTn>
                              </p:par>
                              <p:par>
                                <p:cTn id="235" presetID="16" presetClass="exit" presetSubtype="21" fill="hold" nodeType="withEffect">
                                  <p:stCondLst>
                                    <p:cond delay="0"/>
                                  </p:stCondLst>
                                  <p:childTnLst>
                                    <p:animEffect transition="out" filter="barn(inVertical)">
                                      <p:cBhvr>
                                        <p:cTn id="236" dur="500"/>
                                        <p:tgtEl>
                                          <p:spTgt spid="64"/>
                                        </p:tgtEl>
                                      </p:cBhvr>
                                    </p:animEffect>
                                    <p:set>
                                      <p:cBhvr>
                                        <p:cTn id="237" dur="1" fill="hold">
                                          <p:stCondLst>
                                            <p:cond delay="499"/>
                                          </p:stCondLst>
                                        </p:cTn>
                                        <p:tgtEl>
                                          <p:spTgt spid="64"/>
                                        </p:tgtEl>
                                        <p:attrNameLst>
                                          <p:attrName>style.visibility</p:attrName>
                                        </p:attrNameLst>
                                      </p:cBhvr>
                                      <p:to>
                                        <p:strVal val="hidden"/>
                                      </p:to>
                                    </p:set>
                                  </p:childTnLst>
                                </p:cTn>
                              </p:par>
                              <p:par>
                                <p:cTn id="238" presetID="16" presetClass="entr" presetSubtype="21" fill="hold" grpId="0" nodeType="withEffect">
                                  <p:stCondLst>
                                    <p:cond delay="0"/>
                                  </p:stCondLst>
                                  <p:childTnLst>
                                    <p:set>
                                      <p:cBhvr>
                                        <p:cTn id="239" dur="1" fill="hold">
                                          <p:stCondLst>
                                            <p:cond delay="0"/>
                                          </p:stCondLst>
                                        </p:cTn>
                                        <p:tgtEl>
                                          <p:spTgt spid="69"/>
                                        </p:tgtEl>
                                        <p:attrNameLst>
                                          <p:attrName>style.visibility</p:attrName>
                                        </p:attrNameLst>
                                      </p:cBhvr>
                                      <p:to>
                                        <p:strVal val="visible"/>
                                      </p:to>
                                    </p:set>
                                    <p:animEffect transition="in" filter="barn(inVertical)">
                                      <p:cBhvr>
                                        <p:cTn id="240" dur="500"/>
                                        <p:tgtEl>
                                          <p:spTgt spid="69"/>
                                        </p:tgtEl>
                                      </p:cBhvr>
                                    </p:animEffect>
                                  </p:childTnLst>
                                </p:cTn>
                              </p:par>
                              <p:par>
                                <p:cTn id="241" presetID="16" presetClass="entr" presetSubtype="21" fill="hold" nodeType="withEffect">
                                  <p:stCondLst>
                                    <p:cond delay="0"/>
                                  </p:stCondLst>
                                  <p:childTnLst>
                                    <p:set>
                                      <p:cBhvr>
                                        <p:cTn id="242" dur="1" fill="hold">
                                          <p:stCondLst>
                                            <p:cond delay="0"/>
                                          </p:stCondLst>
                                        </p:cTn>
                                        <p:tgtEl>
                                          <p:spTgt spid="70"/>
                                        </p:tgtEl>
                                        <p:attrNameLst>
                                          <p:attrName>style.visibility</p:attrName>
                                        </p:attrNameLst>
                                      </p:cBhvr>
                                      <p:to>
                                        <p:strVal val="visible"/>
                                      </p:to>
                                    </p:set>
                                    <p:animEffect transition="in" filter="barn(inVertical)">
                                      <p:cBhvr>
                                        <p:cTn id="243" dur="500"/>
                                        <p:tgtEl>
                                          <p:spTgt spid="70"/>
                                        </p:tgtEl>
                                      </p:cBhvr>
                                    </p:animEffect>
                                  </p:childTnLst>
                                </p:cTn>
                              </p:par>
                            </p:childTnLst>
                          </p:cTn>
                        </p:par>
                      </p:childTnLst>
                    </p:cTn>
                  </p:par>
                  <p:par>
                    <p:cTn id="244" fill="hold">
                      <p:stCondLst>
                        <p:cond delay="indefinite"/>
                      </p:stCondLst>
                      <p:childTnLst>
                        <p:par>
                          <p:cTn id="245" fill="hold">
                            <p:stCondLst>
                              <p:cond delay="0"/>
                            </p:stCondLst>
                            <p:childTnLst>
                              <p:par>
                                <p:cTn id="246" presetID="35" presetClass="emph" presetSubtype="0" fill="hold" nodeType="clickEffect">
                                  <p:stCondLst>
                                    <p:cond delay="0"/>
                                  </p:stCondLst>
                                  <p:childTnLst>
                                    <p:anim calcmode="discrete" valueType="str">
                                      <p:cBhvr>
                                        <p:cTn id="247" dur="1000" fill="hold"/>
                                        <p:tgtEl>
                                          <p:spTgt spid="70"/>
                                        </p:tgtEl>
                                        <p:attrNameLst>
                                          <p:attrName>style.visibility</p:attrName>
                                        </p:attrNameLst>
                                      </p:cBhvr>
                                      <p:tavLst>
                                        <p:tav tm="0">
                                          <p:val>
                                            <p:strVal val="hidden"/>
                                          </p:val>
                                        </p:tav>
                                        <p:tav tm="50000">
                                          <p:val>
                                            <p:strVal val="visible"/>
                                          </p:val>
                                        </p:tav>
                                      </p:tavLst>
                                    </p:anim>
                                  </p:childTnLst>
                                </p:cTn>
                              </p:par>
                              <p:par>
                                <p:cTn id="248" presetID="35" presetClass="emph" presetSubtype="0" fill="hold" nodeType="withEffect">
                                  <p:stCondLst>
                                    <p:cond delay="0"/>
                                  </p:stCondLst>
                                  <p:childTnLst>
                                    <p:anim calcmode="discrete" valueType="str">
                                      <p:cBhvr>
                                        <p:cTn id="249" dur="1000" fill="hold"/>
                                        <p:tgtEl>
                                          <p:spTgt spid="104"/>
                                        </p:tgtEl>
                                        <p:attrNameLst>
                                          <p:attrName>style.visibility</p:attrName>
                                        </p:attrNameLst>
                                      </p:cBhvr>
                                      <p:tavLst>
                                        <p:tav tm="0">
                                          <p:val>
                                            <p:strVal val="hidden"/>
                                          </p:val>
                                        </p:tav>
                                        <p:tav tm="50000">
                                          <p:val>
                                            <p:strVal val="visible"/>
                                          </p:val>
                                        </p:tav>
                                      </p:tavLst>
                                    </p:anim>
                                  </p:childTnLst>
                                </p:cTn>
                              </p:par>
                            </p:childTnLst>
                          </p:cTn>
                        </p:par>
                      </p:childTnLst>
                    </p:cTn>
                  </p:par>
                  <p:par>
                    <p:cTn id="250" fill="hold">
                      <p:stCondLst>
                        <p:cond delay="indefinite"/>
                      </p:stCondLst>
                      <p:childTnLst>
                        <p:par>
                          <p:cTn id="251" fill="hold">
                            <p:stCondLst>
                              <p:cond delay="0"/>
                            </p:stCondLst>
                            <p:childTnLst>
                              <p:par>
                                <p:cTn id="252" presetID="22" presetClass="entr" presetSubtype="4" fill="hold" nodeType="clickEffect">
                                  <p:stCondLst>
                                    <p:cond delay="0"/>
                                  </p:stCondLst>
                                  <p:childTnLst>
                                    <p:set>
                                      <p:cBhvr>
                                        <p:cTn id="253" dur="1" fill="hold">
                                          <p:stCondLst>
                                            <p:cond delay="0"/>
                                          </p:stCondLst>
                                        </p:cTn>
                                        <p:tgtEl>
                                          <p:spTgt spid="105"/>
                                        </p:tgtEl>
                                        <p:attrNameLst>
                                          <p:attrName>style.visibility</p:attrName>
                                        </p:attrNameLst>
                                      </p:cBhvr>
                                      <p:to>
                                        <p:strVal val="visible"/>
                                      </p:to>
                                    </p:set>
                                    <p:animEffect transition="in" filter="wipe(down)">
                                      <p:cBhvr>
                                        <p:cTn id="254"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46" grpId="1"/>
      <p:bldP spid="46" grpId="2"/>
      <p:bldP spid="48" grpId="0"/>
      <p:bldP spid="48" grpId="1"/>
      <p:bldP spid="48" grpId="2"/>
      <p:bldP spid="48" grpId="3"/>
      <p:bldP spid="53" grpId="0"/>
      <p:bldP spid="53" grpId="1"/>
      <p:bldP spid="53" grpId="2"/>
      <p:bldP spid="59" grpId="0"/>
      <p:bldP spid="59" grpId="1"/>
      <p:bldP spid="59" grpId="2"/>
      <p:bldP spid="61" grpId="0"/>
      <p:bldP spid="61" grpId="1"/>
      <p:bldP spid="61" grpId="2"/>
      <p:bldP spid="63" grpId="0"/>
      <p:bldP spid="63" grpId="1"/>
      <p:bldP spid="63" grpId="2"/>
      <p:bldP spid="63" grpId="3"/>
      <p:bldP spid="65" grpId="0"/>
      <p:bldP spid="65" grpId="1"/>
      <p:bldP spid="65" grpId="2"/>
      <p:bldP spid="67" grpId="0"/>
      <p:bldP spid="67" grpId="1"/>
      <p:bldP spid="6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2.5.2 大整数处理</a:t>
            </a:r>
            <a:endParaRPr lang="zh-CN" altLang="en-US"/>
          </a:p>
        </p:txBody>
      </p:sp>
      <p:sp>
        <p:nvSpPr>
          <p:cNvPr id="3" name="副标题 2"/>
          <p:cNvSpPr>
            <a:spLocks noGrp="1"/>
          </p:cNvSpPr>
          <p:nvPr>
            <p:ph type="subTitle" idx="1"/>
          </p:nvPr>
        </p:nvSpPr>
        <p:spPr/>
        <p:txBody>
          <a:bodyPr/>
          <a:p>
            <a:endParaRPr lang="zh-CN" altLang="en-US"/>
          </a:p>
        </p:txBody>
      </p:sp>
      <p:sp>
        <p:nvSpPr>
          <p:cNvPr id="4" name="文本占位符 3"/>
          <p:cNvSpPr>
            <a:spLocks noGrp="1"/>
          </p:cNvSpPr>
          <p:nvPr>
            <p:ph type="body" idx="10"/>
          </p:nvPr>
        </p:nvSpPr>
        <p:spPr/>
        <p:txBody>
          <a:bodyPr/>
          <a:p>
            <a:endParaRPr lang="zh-CN" altLang="en-US"/>
          </a:p>
        </p:txBody>
      </p:sp>
      <p:sp>
        <p:nvSpPr>
          <p:cNvPr id="5" name="内容占位符 4"/>
          <p:cNvSpPr>
            <a:spLocks noGrp="1"/>
          </p:cNvSpPr>
          <p:nvPr>
            <p:ph idx="11"/>
          </p:nvPr>
        </p:nvSpPr>
        <p:spPr>
          <a:xfrm>
            <a:off x="584200" y="1276350"/>
            <a:ext cx="10059670" cy="745490"/>
          </a:xfrm>
        </p:spPr>
        <p:txBody>
          <a:bodyPr>
            <a:normAutofit lnSpcReduction="20000"/>
          </a:bodyPr>
          <a:p>
            <a:r>
              <a:rPr lang="zh-CN" altLang="en-US" b="1"/>
              <a:t>大整数表示</a:t>
            </a:r>
            <a:r>
              <a:rPr lang="zh-CN" altLang="en-US"/>
              <a:t>：用顺序表中的元素依次表示该大整数的个位数、十位数、百位数……</a:t>
            </a:r>
            <a:endParaRPr lang="zh-CN" altLang="en-US"/>
          </a:p>
          <a:p>
            <a:r>
              <a:rPr lang="en-US" altLang="zh-CN"/>
              <a:t>                    </a:t>
            </a:r>
            <a:r>
              <a:rPr lang="zh-CN" altLang="en-US"/>
              <a:t>n = -23456所对应的digits[] = {6, 5, 4, 3, 2}，length = 5，sign = -1</a:t>
            </a:r>
            <a:endParaRPr lang="zh-CN" altLang="en-US"/>
          </a:p>
        </p:txBody>
      </p:sp>
      <p:sp>
        <p:nvSpPr>
          <p:cNvPr id="100" name="文本框 99"/>
          <p:cNvSpPr txBox="1"/>
          <p:nvPr/>
        </p:nvSpPr>
        <p:spPr>
          <a:xfrm>
            <a:off x="684530" y="2021840"/>
            <a:ext cx="11005185" cy="2120900"/>
          </a:xfrm>
          <a:prstGeom prst="rect">
            <a:avLst/>
          </a:prstGeom>
          <a:noFill/>
          <a:ln w="9525">
            <a:noFill/>
          </a:ln>
        </p:spPr>
        <p:txBody>
          <a:bodyPr wrap="square">
            <a:spAutoFit/>
          </a:bodyPr>
          <a:p>
            <a:pPr indent="224155">
              <a:lnSpc>
                <a:spcPct val="120000"/>
              </a:lnSpc>
              <a:spcBef>
                <a:spcPts val="0"/>
              </a:spcBef>
              <a:spcAft>
                <a:spcPts val="0"/>
              </a:spcAft>
            </a:pPr>
            <a:r>
              <a:rPr lang="en-US" altLang="zh-CN" sz="22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1. </a:t>
            </a:r>
            <a:r>
              <a:rPr lang="zh-CN" sz="22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加法运算</a:t>
            </a:r>
            <a:r>
              <a:rPr lang="zh-CN" sz="2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：假设</a:t>
            </a:r>
            <a:r>
              <a:rPr lang="en-US" altLang="zh-CN" sz="2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a+b&gt;0,</a:t>
            </a:r>
            <a:r>
              <a:rPr lang="zh-CN" sz="2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基本过程是：</a:t>
            </a:r>
            <a:r>
              <a:rPr lang="en-US" sz="2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(1) </a:t>
            </a:r>
            <a:r>
              <a:rPr lang="zh-CN" sz="2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首先将这两个大整数的位数对齐（位数较少的大整数的高位补</a:t>
            </a:r>
            <a:r>
              <a:rPr lang="en-US" sz="2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0</a:t>
            </a:r>
            <a:r>
              <a:rPr lang="zh-CN" sz="2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r>
              <a:rPr lang="en-US" sz="2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(2) </a:t>
            </a:r>
            <a:r>
              <a:rPr lang="zh-CN" sz="2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将两个大整数对应的位数依次相加或相减，同时处理进位或借位，并将结果存入一个新的大整数</a:t>
            </a:r>
            <a:r>
              <a:rPr lang="en-US" sz="2200" b="0" i="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c</a:t>
            </a:r>
            <a:r>
              <a:rPr lang="zh-CN" sz="2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中。</a:t>
            </a:r>
            <a:r>
              <a:rPr lang="en-US" sz="2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(3) </a:t>
            </a:r>
            <a:r>
              <a:rPr lang="zh-CN" sz="2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处理加法导致的最高位进位，或减法导致的前导</a:t>
            </a:r>
            <a:r>
              <a:rPr lang="en-US" sz="2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0</a:t>
            </a:r>
            <a:r>
              <a:rPr lang="zh-CN" sz="2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问题。</a:t>
            </a:r>
            <a:endParaRPr lang="zh-CN" altLang="en-US" sz="2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 name="文本框 5"/>
          <p:cNvSpPr txBox="1"/>
          <p:nvPr/>
        </p:nvSpPr>
        <p:spPr>
          <a:xfrm>
            <a:off x="683895" y="4934585"/>
            <a:ext cx="11137900" cy="1014730"/>
          </a:xfrm>
          <a:prstGeom prst="rect">
            <a:avLst/>
          </a:prstGeom>
          <a:noFill/>
          <a:ln w="9525">
            <a:noFill/>
          </a:ln>
        </p:spPr>
        <p:txBody>
          <a:bodyPr wrap="square">
            <a:spAutoFit/>
          </a:bodyPr>
          <a:p>
            <a:pPr marL="285750" indent="-285750">
              <a:buFont typeface="Wingdings" panose="05000000000000000000" charset="0"/>
              <a:buChar char="n"/>
            </a:pPr>
            <a:r>
              <a:rPr lang="zh-CN" sz="2000" b="0">
                <a:solidFill>
                  <a:srgbClr val="000000"/>
                </a:solidFill>
                <a:ea typeface="宋体" panose="02010600030101010101" pitchFamily="2" charset="-122"/>
              </a:rPr>
              <a:t>处理一个正的大整数</a:t>
            </a:r>
            <a:r>
              <a:rPr lang="en-US" sz="2000" b="0" i="1">
                <a:solidFill>
                  <a:srgbClr val="000000"/>
                </a:solidFill>
                <a:latin typeface="Times New Roman" panose="02020603050405020304" pitchFamily="18" charset="0"/>
                <a:ea typeface="宋体" panose="02010600030101010101" pitchFamily="2" charset="-122"/>
              </a:rPr>
              <a:t>a</a:t>
            </a:r>
            <a:r>
              <a:rPr lang="zh-CN" sz="2000" b="0">
                <a:solidFill>
                  <a:srgbClr val="000000"/>
                </a:solidFill>
                <a:ea typeface="宋体" panose="02010600030101010101" pitchFamily="2" charset="-122"/>
              </a:rPr>
              <a:t>加一个负的大整数</a:t>
            </a:r>
            <a:r>
              <a:rPr lang="en-US" sz="2000" b="0" i="1">
                <a:solidFill>
                  <a:srgbClr val="000000"/>
                </a:solidFill>
                <a:latin typeface="Times New Roman" panose="02020603050405020304" pitchFamily="18" charset="0"/>
                <a:ea typeface="宋体" panose="02010600030101010101" pitchFamily="2" charset="-122"/>
              </a:rPr>
              <a:t>-b</a:t>
            </a:r>
            <a:r>
              <a:rPr lang="zh-CN" sz="2000" b="0">
                <a:solidFill>
                  <a:srgbClr val="000000"/>
                </a:solidFill>
                <a:ea typeface="宋体" panose="02010600030101010101" pitchFamily="2" charset="-122"/>
              </a:rPr>
              <a:t>（</a:t>
            </a:r>
            <a:r>
              <a:rPr lang="en-US" sz="2000" b="0" i="1">
                <a:solidFill>
                  <a:srgbClr val="000000"/>
                </a:solidFill>
                <a:latin typeface="Times New Roman" panose="02020603050405020304" pitchFamily="18" charset="0"/>
                <a:ea typeface="宋体" panose="02010600030101010101" pitchFamily="2" charset="-122"/>
              </a:rPr>
              <a:t>a</a:t>
            </a:r>
            <a:r>
              <a:rPr lang="en-US" sz="2000" b="0">
                <a:solidFill>
                  <a:srgbClr val="000000"/>
                </a:solidFill>
                <a:latin typeface="Times New Roman" panose="02020603050405020304" pitchFamily="18" charset="0"/>
                <a:ea typeface="宋体" panose="02010600030101010101" pitchFamily="2" charset="-122"/>
              </a:rPr>
              <a:t>&lt;</a:t>
            </a:r>
            <a:r>
              <a:rPr lang="en-US" sz="2000" b="0" i="1">
                <a:solidFill>
                  <a:srgbClr val="000000"/>
                </a:solidFill>
                <a:latin typeface="Times New Roman" panose="02020603050405020304" pitchFamily="18" charset="0"/>
                <a:ea typeface="宋体" panose="02010600030101010101" pitchFamily="2" charset="-122"/>
              </a:rPr>
              <a:t>b</a:t>
            </a:r>
            <a:r>
              <a:rPr lang="zh-CN" sz="2000" b="0">
                <a:solidFill>
                  <a:srgbClr val="000000"/>
                </a:solidFill>
                <a:ea typeface="宋体" panose="02010600030101010101" pitchFamily="2" charset="-122"/>
              </a:rPr>
              <a:t>）：计算</a:t>
            </a:r>
            <a:r>
              <a:rPr lang="en-US" sz="2000" b="0" i="1">
                <a:solidFill>
                  <a:srgbClr val="000000"/>
                </a:solidFill>
                <a:latin typeface="Times New Roman" panose="02020603050405020304" pitchFamily="18" charset="0"/>
                <a:ea typeface="宋体" panose="02010600030101010101" pitchFamily="2" charset="-122"/>
              </a:rPr>
              <a:t>b</a:t>
            </a:r>
            <a:r>
              <a:rPr lang="zh-CN" sz="2000" b="0">
                <a:solidFill>
                  <a:srgbClr val="000000"/>
                </a:solidFill>
                <a:ea typeface="宋体" panose="02010600030101010101" pitchFamily="2" charset="-122"/>
              </a:rPr>
              <a:t>和</a:t>
            </a:r>
            <a:r>
              <a:rPr lang="en-US" sz="2000" b="0" i="1">
                <a:solidFill>
                  <a:srgbClr val="000000"/>
                </a:solidFill>
                <a:latin typeface="Times New Roman" panose="02020603050405020304" pitchFamily="18" charset="0"/>
                <a:ea typeface="宋体" panose="02010600030101010101" pitchFamily="2" charset="-122"/>
              </a:rPr>
              <a:t>-a</a:t>
            </a:r>
            <a:r>
              <a:rPr lang="zh-CN" sz="2000" b="0">
                <a:solidFill>
                  <a:srgbClr val="000000"/>
                </a:solidFill>
                <a:ea typeface="宋体" panose="02010600030101010101" pitchFamily="2" charset="-122"/>
              </a:rPr>
              <a:t>相加的结果，并将最终结果的符号位取反；</a:t>
            </a:r>
            <a:endParaRPr lang="zh-CN" sz="2000" b="0">
              <a:solidFill>
                <a:srgbClr val="000000"/>
              </a:solidFill>
              <a:ea typeface="宋体" panose="02010600030101010101" pitchFamily="2" charset="-122"/>
            </a:endParaRPr>
          </a:p>
          <a:p>
            <a:pPr marL="285750" indent="-285750">
              <a:buFont typeface="Wingdings" panose="05000000000000000000" charset="0"/>
              <a:buChar char="n"/>
            </a:pPr>
            <a:r>
              <a:rPr lang="zh-CN" sz="2000" b="0">
                <a:solidFill>
                  <a:srgbClr val="000000"/>
                </a:solidFill>
                <a:ea typeface="宋体" panose="02010600030101010101" pitchFamily="2" charset="-122"/>
              </a:rPr>
              <a:t>处理一个负的大整数</a:t>
            </a:r>
            <a:r>
              <a:rPr lang="en-US" sz="2000" b="0" i="1">
                <a:solidFill>
                  <a:srgbClr val="000000"/>
                </a:solidFill>
                <a:latin typeface="Times New Roman" panose="02020603050405020304" pitchFamily="18" charset="0"/>
                <a:ea typeface="宋体" panose="02010600030101010101" pitchFamily="2" charset="-122"/>
              </a:rPr>
              <a:t>-a</a:t>
            </a:r>
            <a:r>
              <a:rPr lang="zh-CN" sz="2000" b="0">
                <a:solidFill>
                  <a:srgbClr val="000000"/>
                </a:solidFill>
                <a:ea typeface="宋体" panose="02010600030101010101" pitchFamily="2" charset="-122"/>
              </a:rPr>
              <a:t>加一个负的大整数</a:t>
            </a:r>
            <a:r>
              <a:rPr lang="en-US" sz="2000" b="0" i="1">
                <a:solidFill>
                  <a:srgbClr val="000000"/>
                </a:solidFill>
                <a:latin typeface="Times New Roman" panose="02020603050405020304" pitchFamily="18" charset="0"/>
                <a:ea typeface="宋体" panose="02010600030101010101" pitchFamily="2" charset="-122"/>
              </a:rPr>
              <a:t>-b</a:t>
            </a:r>
            <a:r>
              <a:rPr lang="zh-CN" altLang="en-US" sz="2000" b="0" i="1">
                <a:solidFill>
                  <a:srgbClr val="000000"/>
                </a:solidFill>
                <a:latin typeface="Times New Roman" panose="02020603050405020304" pitchFamily="18" charset="0"/>
                <a:ea typeface="宋体" panose="02010600030101010101" pitchFamily="2" charset="-122"/>
              </a:rPr>
              <a:t>：</a:t>
            </a:r>
            <a:r>
              <a:rPr lang="zh-CN" sz="2000" b="0">
                <a:solidFill>
                  <a:srgbClr val="000000"/>
                </a:solidFill>
                <a:ea typeface="宋体" panose="02010600030101010101" pitchFamily="2" charset="-122"/>
              </a:rPr>
              <a:t>计算</a:t>
            </a:r>
            <a:r>
              <a:rPr lang="en-US" sz="2000" b="0" i="1">
                <a:solidFill>
                  <a:srgbClr val="000000"/>
                </a:solidFill>
                <a:latin typeface="Times New Roman" panose="02020603050405020304" pitchFamily="18" charset="0"/>
                <a:ea typeface="宋体" panose="02010600030101010101" pitchFamily="2" charset="-122"/>
              </a:rPr>
              <a:t>a</a:t>
            </a:r>
            <a:r>
              <a:rPr lang="zh-CN" sz="2000" b="0">
                <a:solidFill>
                  <a:srgbClr val="000000"/>
                </a:solidFill>
                <a:ea typeface="宋体" panose="02010600030101010101" pitchFamily="2" charset="-122"/>
              </a:rPr>
              <a:t>和</a:t>
            </a:r>
            <a:r>
              <a:rPr lang="en-US" sz="2000" b="0" i="1">
                <a:solidFill>
                  <a:srgbClr val="000000"/>
                </a:solidFill>
                <a:latin typeface="Times New Roman" panose="02020603050405020304" pitchFamily="18" charset="0"/>
                <a:ea typeface="宋体" panose="02010600030101010101" pitchFamily="2" charset="-122"/>
              </a:rPr>
              <a:t>b</a:t>
            </a:r>
            <a:r>
              <a:rPr lang="zh-CN" sz="2000" b="0">
                <a:solidFill>
                  <a:srgbClr val="000000"/>
                </a:solidFill>
                <a:ea typeface="宋体" panose="02010600030101010101" pitchFamily="2" charset="-122"/>
              </a:rPr>
              <a:t>相加的结果，并将最终结果的符号位取反。</a:t>
            </a:r>
            <a:endParaRPr lang="zh-CN" altLang="en-US" sz="2000" b="0">
              <a:solidFill>
                <a:srgbClr val="000000"/>
              </a:solidFill>
              <a:ea typeface="宋体" panose="02010600030101010101" pitchFamily="2" charset="-122"/>
            </a:endParaRPr>
          </a:p>
        </p:txBody>
      </p:sp>
      <p:sp>
        <p:nvSpPr>
          <p:cNvPr id="7" name="文本框 6"/>
          <p:cNvSpPr txBox="1"/>
          <p:nvPr/>
        </p:nvSpPr>
        <p:spPr>
          <a:xfrm>
            <a:off x="838200" y="4241800"/>
            <a:ext cx="3016885" cy="429895"/>
          </a:xfrm>
          <a:prstGeom prst="rect">
            <a:avLst/>
          </a:prstGeom>
          <a:noFill/>
          <a:ln w="9525">
            <a:noFill/>
          </a:ln>
        </p:spPr>
        <p:txBody>
          <a:bodyPr wrap="square">
            <a:spAutoFit/>
          </a:bodyPr>
          <a:p>
            <a:pPr indent="0"/>
            <a:r>
              <a:rPr lang="zh-CN" sz="2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时间复杂度是</a:t>
            </a:r>
            <a:r>
              <a:rPr lang="en-US" sz="2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O(</a:t>
            </a:r>
            <a:r>
              <a:rPr lang="en-US" sz="2200" b="0" i="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n</a:t>
            </a:r>
            <a:r>
              <a:rPr lang="en-US" sz="2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en-US" sz="2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p:bldP spid="100" grpId="1"/>
      <p:bldP spid="7" grpId="0"/>
      <p:bldP spid="7" grpId="1"/>
      <p:bldP spid="6" grpId="0"/>
      <p:bldP spid="6" grpId="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2.5.2 大整数处理</a:t>
            </a:r>
            <a:endParaRPr lang="zh-CN" altLang="en-US"/>
          </a:p>
        </p:txBody>
      </p:sp>
      <p:sp>
        <p:nvSpPr>
          <p:cNvPr id="3" name="副标题 2"/>
          <p:cNvSpPr>
            <a:spLocks noGrp="1"/>
          </p:cNvSpPr>
          <p:nvPr>
            <p:ph type="subTitle" idx="1"/>
          </p:nvPr>
        </p:nvSpPr>
        <p:spPr/>
        <p:txBody>
          <a:bodyPr/>
          <a:p>
            <a:endParaRPr lang="zh-CN" altLang="en-US"/>
          </a:p>
        </p:txBody>
      </p:sp>
      <p:sp>
        <p:nvSpPr>
          <p:cNvPr id="4" name="文本占位符 3"/>
          <p:cNvSpPr>
            <a:spLocks noGrp="1"/>
          </p:cNvSpPr>
          <p:nvPr>
            <p:ph type="body" idx="10"/>
          </p:nvPr>
        </p:nvSpPr>
        <p:spPr/>
        <p:txBody>
          <a:bodyPr/>
          <a:p>
            <a:endParaRPr lang="zh-CN" altLang="en-US"/>
          </a:p>
        </p:txBody>
      </p:sp>
      <p:sp>
        <p:nvSpPr>
          <p:cNvPr id="5" name="内容占位符 4"/>
          <p:cNvSpPr>
            <a:spLocks noGrp="1"/>
          </p:cNvSpPr>
          <p:nvPr>
            <p:ph idx="11"/>
          </p:nvPr>
        </p:nvSpPr>
        <p:spPr>
          <a:xfrm>
            <a:off x="584200" y="1276350"/>
            <a:ext cx="10199370" cy="2152650"/>
          </a:xfrm>
        </p:spPr>
        <p:txBody>
          <a:bodyPr>
            <a:normAutofit fontScale="90000" lnSpcReduction="10000"/>
          </a:bodyPr>
          <a:p>
            <a:pPr>
              <a:lnSpc>
                <a:spcPct val="120000"/>
              </a:lnSpc>
              <a:spcBef>
                <a:spcPts val="1000"/>
              </a:spcBef>
              <a:spcAft>
                <a:spcPts val="0"/>
              </a:spcAft>
            </a:pPr>
            <a:r>
              <a:rPr lang="en-US" altLang="zh-CN" sz="2200"/>
              <a:t>2. </a:t>
            </a:r>
            <a:r>
              <a:rPr lang="zh-CN" altLang="en-US" sz="2200"/>
              <a:t>乘法运算：两个正的大整数a和b相乘</a:t>
            </a:r>
            <a:endParaRPr lang="zh-CN" altLang="en-US" sz="2200"/>
          </a:p>
          <a:p>
            <a:pPr>
              <a:lnSpc>
                <a:spcPct val="120000"/>
              </a:lnSpc>
              <a:spcBef>
                <a:spcPts val="1000"/>
              </a:spcBef>
              <a:spcAft>
                <a:spcPts val="0"/>
              </a:spcAft>
            </a:pPr>
            <a:r>
              <a:rPr lang="zh-CN" altLang="en-US" sz="2200"/>
              <a:t>（</a:t>
            </a:r>
            <a:r>
              <a:rPr lang="en-US" altLang="zh-CN" sz="2200"/>
              <a:t>1</a:t>
            </a:r>
            <a:r>
              <a:rPr lang="zh-CN" altLang="en-US" sz="2200"/>
              <a:t>）用i和j的二重循环分别枚举大整数a和b的每一位（数组下标从0开始）</a:t>
            </a:r>
            <a:endParaRPr lang="zh-CN" altLang="en-US" sz="2200"/>
          </a:p>
          <a:p>
            <a:pPr>
              <a:lnSpc>
                <a:spcPct val="120000"/>
              </a:lnSpc>
              <a:spcBef>
                <a:spcPts val="1000"/>
              </a:spcBef>
              <a:spcAft>
                <a:spcPts val="0"/>
              </a:spcAft>
            </a:pPr>
            <a:r>
              <a:rPr lang="zh-CN" altLang="en-US" sz="2200"/>
              <a:t>（</a:t>
            </a:r>
            <a:r>
              <a:rPr lang="en-US" altLang="zh-CN" sz="2200"/>
              <a:t>2</a:t>
            </a:r>
            <a:r>
              <a:rPr lang="zh-CN" altLang="en-US" sz="2200"/>
              <a:t>）对于a的第i位数字和b的第j位数字（按从低位到高位的顺序），将它们相乘并累加至表示计算结果的大整数c的第i+j位上。</a:t>
            </a:r>
            <a:endParaRPr lang="zh-CN" altLang="en-US" sz="2200"/>
          </a:p>
          <a:p>
            <a:pPr>
              <a:lnSpc>
                <a:spcPct val="120000"/>
              </a:lnSpc>
              <a:spcBef>
                <a:spcPts val="1000"/>
              </a:spcBef>
              <a:spcAft>
                <a:spcPts val="0"/>
              </a:spcAft>
            </a:pPr>
            <a:r>
              <a:rPr lang="zh-CN" altLang="en-US" sz="2200"/>
              <a:t>（</a:t>
            </a:r>
            <a:r>
              <a:rPr lang="en-US" altLang="zh-CN" sz="2200"/>
              <a:t>3</a:t>
            </a:r>
            <a:r>
              <a:rPr lang="zh-CN" altLang="en-US" sz="2200"/>
              <a:t>）对于得到的大整数c，从最低位到最高位依次处理进位问题，得到最终的计算结果。</a:t>
            </a:r>
            <a:endParaRPr lang="zh-CN" altLang="en-US" sz="2200"/>
          </a:p>
        </p:txBody>
      </p:sp>
      <p:sp>
        <p:nvSpPr>
          <p:cNvPr id="100" name="文本框 99"/>
          <p:cNvSpPr txBox="1"/>
          <p:nvPr/>
        </p:nvSpPr>
        <p:spPr>
          <a:xfrm>
            <a:off x="838200" y="3804920"/>
            <a:ext cx="2743200" cy="429895"/>
          </a:xfrm>
          <a:prstGeom prst="rect">
            <a:avLst/>
          </a:prstGeom>
          <a:noFill/>
          <a:ln w="9525">
            <a:noFill/>
          </a:ln>
        </p:spPr>
        <p:txBody>
          <a:bodyPr wrap="square">
            <a:spAutoFit/>
          </a:bodyPr>
          <a:p>
            <a:pPr indent="0"/>
            <a:r>
              <a:rPr lang="zh-CN" sz="2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时间复杂度是</a:t>
            </a:r>
            <a:r>
              <a:rPr lang="en-US" sz="2200" b="0" i="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O</a:t>
            </a:r>
            <a:r>
              <a:rPr lang="en-US" sz="2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r>
              <a:rPr lang="en-US" sz="2200" b="0" i="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n</a:t>
            </a:r>
            <a:r>
              <a:rPr lang="en-US" sz="2200" b="0" baseline="3000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2</a:t>
            </a:r>
            <a:r>
              <a:rPr lang="en-US" sz="2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2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2.6 拓展延伸</a:t>
            </a:r>
            <a:endParaRPr lang="zh-CN" altLang="en-US"/>
          </a:p>
        </p:txBody>
      </p:sp>
      <p:sp>
        <p:nvSpPr>
          <p:cNvPr id="3" name="副标题 2"/>
          <p:cNvSpPr>
            <a:spLocks noGrp="1"/>
          </p:cNvSpPr>
          <p:nvPr>
            <p:ph type="subTitle" idx="1"/>
          </p:nvPr>
        </p:nvSpPr>
        <p:spPr/>
        <p:txBody>
          <a:bodyPr/>
          <a:p>
            <a:endParaRPr lang="zh-CN" altLang="en-US"/>
          </a:p>
        </p:txBody>
      </p:sp>
      <p:sp>
        <p:nvSpPr>
          <p:cNvPr id="4" name="文本占位符 3"/>
          <p:cNvSpPr>
            <a:spLocks noGrp="1"/>
          </p:cNvSpPr>
          <p:nvPr>
            <p:ph type="body" idx="10"/>
          </p:nvPr>
        </p:nvSpPr>
        <p:spPr/>
        <p:txBody>
          <a:bodyPr/>
          <a:p>
            <a:endParaRPr lang="zh-CN" altLang="en-US"/>
          </a:p>
        </p:txBody>
      </p:sp>
      <p:sp>
        <p:nvSpPr>
          <p:cNvPr id="5" name="内容占位符 4"/>
          <p:cNvSpPr>
            <a:spLocks noGrp="1"/>
          </p:cNvSpPr>
          <p:nvPr>
            <p:ph idx="11"/>
          </p:nvPr>
        </p:nvSpPr>
        <p:spPr>
          <a:xfrm>
            <a:off x="226060" y="869950"/>
            <a:ext cx="9764395" cy="1678305"/>
          </a:xfrm>
        </p:spPr>
        <p:txBody>
          <a:bodyPr>
            <a:normAutofit fontScale="25000"/>
          </a:bodyPr>
          <a:p>
            <a:r>
              <a:rPr lang="en-US" altLang="zh-CN" sz="8000"/>
              <a:t>1.</a:t>
            </a:r>
            <a:r>
              <a:rPr lang="zh-CN" altLang="en-US" sz="8000"/>
              <a:t>广义表</a:t>
            </a:r>
            <a:endParaRPr lang="zh-CN" altLang="en-US" sz="8000"/>
          </a:p>
          <a:p>
            <a:pPr marL="742950" lvl="1" indent="-285750" eaLnBrk="1" hangingPunct="1">
              <a:lnSpc>
                <a:spcPct val="120000"/>
              </a:lnSpc>
              <a:spcBef>
                <a:spcPct val="0"/>
              </a:spcBef>
              <a:spcAft>
                <a:spcPts val="0"/>
              </a:spcAft>
              <a:buClrTx/>
              <a:buSzTx/>
              <a:buFont typeface="Wingdings" panose="05000000000000000000" charset="0"/>
              <a:buChar char="l"/>
            </a:pPr>
            <a:r>
              <a:rPr lang="en-US" altLang="zh-CN" sz="8000" b="1" dirty="0">
                <a:latin typeface="微软雅黑" panose="020B0503020204020204" pitchFamily="34" charset="-122"/>
                <a:ea typeface="微软雅黑" panose="020B0503020204020204" pitchFamily="34" charset="-122"/>
                <a:cs typeface="微软雅黑" panose="020B0503020204020204" pitchFamily="34" charset="-122"/>
                <a:sym typeface="Wingdings" panose="05000000000000000000" pitchFamily="2" charset="2"/>
              </a:rPr>
              <a:t> </a:t>
            </a:r>
            <a:r>
              <a:rPr lang="zh-CN" altLang="zh-CN" sz="8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广义表是线性表的推广</a:t>
            </a:r>
            <a:endParaRPr lang="en-US" altLang="zh-CN" sz="8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742950" lvl="1" indent="-285750" eaLnBrk="1" hangingPunct="1">
              <a:lnSpc>
                <a:spcPct val="120000"/>
              </a:lnSpc>
              <a:spcBef>
                <a:spcPct val="0"/>
              </a:spcBef>
              <a:spcAft>
                <a:spcPts val="0"/>
              </a:spcAft>
              <a:buClrTx/>
              <a:buSzTx/>
              <a:buFont typeface="Wingdings" panose="05000000000000000000" charset="0"/>
              <a:buChar char="l"/>
            </a:pPr>
            <a:r>
              <a:rPr lang="zh-CN" altLang="zh-CN" sz="8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对于线性表而言，</a:t>
            </a:r>
            <a:r>
              <a:rPr lang="en-US" altLang="zh-CN" sz="8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 n</a:t>
            </a:r>
            <a:r>
              <a:rPr lang="zh-CN" altLang="zh-CN" sz="8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个元素都是基本的单元素；</a:t>
            </a:r>
            <a:r>
              <a:rPr lang="en-US" altLang="zh-CN" sz="8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Wingdings" panose="05000000000000000000" pitchFamily="2" charset="2"/>
              </a:rPr>
              <a:t> </a:t>
            </a:r>
            <a:endParaRPr lang="en-US" altLang="zh-CN" sz="8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Wingdings" panose="05000000000000000000" pitchFamily="2" charset="2"/>
            </a:endParaRPr>
          </a:p>
          <a:p>
            <a:pPr marL="742950" lvl="1" indent="-285750" eaLnBrk="1" hangingPunct="1">
              <a:lnSpc>
                <a:spcPct val="120000"/>
              </a:lnSpc>
              <a:spcBef>
                <a:spcPct val="0"/>
              </a:spcBef>
              <a:spcAft>
                <a:spcPts val="0"/>
              </a:spcAft>
              <a:buClrTx/>
              <a:buSzTx/>
              <a:buFont typeface="Wingdings" panose="05000000000000000000" charset="0"/>
              <a:buChar char="l"/>
            </a:pPr>
            <a:r>
              <a:rPr lang="zh-CN" altLang="zh-CN" sz="8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广义表中，这些元素不仅可以是单元素也可以是另一个广义表。</a:t>
            </a:r>
            <a:endParaRPr lang="zh-CN" altLang="en-US" sz="8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spcBef>
                <a:spcPct val="0"/>
              </a:spcBef>
              <a:spcAft>
                <a:spcPts val="0"/>
              </a:spcAft>
            </a:pPr>
            <a:endParaRPr lang="zh-CN" altLang="en-US" sz="8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24581" name="Object 46"/>
          <p:cNvGraphicFramePr>
            <a:graphicFrameLocks noChangeAspect="1"/>
          </p:cNvGraphicFramePr>
          <p:nvPr>
            <p:custDataLst>
              <p:tags r:id="rId1"/>
            </p:custDataLst>
          </p:nvPr>
        </p:nvGraphicFramePr>
        <p:xfrm>
          <a:off x="714375" y="2851150"/>
          <a:ext cx="5150485" cy="431800"/>
        </p:xfrm>
        <a:graphic>
          <a:graphicData uri="http://schemas.openxmlformats.org/presentationml/2006/ole">
            <mc:AlternateContent xmlns:mc="http://schemas.openxmlformats.org/markup-compatibility/2006">
              <mc:Choice xmlns:v="urn:schemas-microsoft-com:vml" Requires="v">
                <p:oleObj spid="_x0000_s3077" name="" r:id="rId2" imgW="2667000" imgH="228600" progId="Equation.3">
                  <p:embed/>
                </p:oleObj>
              </mc:Choice>
              <mc:Fallback>
                <p:oleObj name="" r:id="rId2" imgW="2667000" imgH="228600" progId="Equation.3">
                  <p:embed/>
                  <p:pic>
                    <p:nvPicPr>
                      <p:cNvPr id="0" name="图片 3076"/>
                      <p:cNvPicPr/>
                      <p:nvPr/>
                    </p:nvPicPr>
                    <p:blipFill>
                      <a:blip r:embed="rId3"/>
                      <a:stretch>
                        <a:fillRect/>
                      </a:stretch>
                    </p:blipFill>
                    <p:spPr>
                      <a:xfrm>
                        <a:off x="714375" y="2851150"/>
                        <a:ext cx="5150485" cy="431800"/>
                      </a:xfrm>
                      <a:prstGeom prst="rect">
                        <a:avLst/>
                      </a:prstGeom>
                      <a:noFill/>
                      <a:ln w="38100">
                        <a:noFill/>
                        <a:miter/>
                      </a:ln>
                    </p:spPr>
                  </p:pic>
                </p:oleObj>
              </mc:Fallback>
            </mc:AlternateContent>
          </a:graphicData>
        </a:graphic>
      </p:graphicFrame>
      <p:graphicFrame>
        <p:nvGraphicFramePr>
          <p:cNvPr id="4099" name="Object 47"/>
          <p:cNvGraphicFramePr>
            <a:graphicFrameLocks noChangeAspect="1"/>
          </p:cNvGraphicFramePr>
          <p:nvPr>
            <p:custDataLst>
              <p:tags r:id="rId4"/>
            </p:custDataLst>
          </p:nvPr>
        </p:nvGraphicFramePr>
        <p:xfrm>
          <a:off x="7061835" y="2874645"/>
          <a:ext cx="4631690" cy="408305"/>
        </p:xfrm>
        <a:graphic>
          <a:graphicData uri="http://schemas.openxmlformats.org/presentationml/2006/ole">
            <mc:AlternateContent xmlns:mc="http://schemas.openxmlformats.org/markup-compatibility/2006">
              <mc:Choice xmlns:v="urn:schemas-microsoft-com:vml" Requires="v">
                <p:oleObj spid="_x0000_s3076" name="" r:id="rId5" imgW="2590800" imgH="228600" progId="Equation.3">
                  <p:embed/>
                </p:oleObj>
              </mc:Choice>
              <mc:Fallback>
                <p:oleObj name="" r:id="rId5" imgW="2590800" imgH="228600" progId="Equation.3">
                  <p:embed/>
                  <p:pic>
                    <p:nvPicPr>
                      <p:cNvPr id="0" name="图片 3075"/>
                      <p:cNvPicPr/>
                      <p:nvPr/>
                    </p:nvPicPr>
                    <p:blipFill>
                      <a:blip r:embed="rId6"/>
                      <a:stretch>
                        <a:fillRect/>
                      </a:stretch>
                    </p:blipFill>
                    <p:spPr>
                      <a:xfrm>
                        <a:off x="7061835" y="2874645"/>
                        <a:ext cx="4631690" cy="408305"/>
                      </a:xfrm>
                      <a:prstGeom prst="rect">
                        <a:avLst/>
                      </a:prstGeom>
                      <a:noFill/>
                      <a:ln w="38100">
                        <a:noFill/>
                        <a:miter/>
                      </a:ln>
                    </p:spPr>
                  </p:pic>
                </p:oleObj>
              </mc:Fallback>
            </mc:AlternateContent>
          </a:graphicData>
        </a:graphic>
      </p:graphicFrame>
      <p:grpSp>
        <p:nvGrpSpPr>
          <p:cNvPr id="4108" name="组合 43"/>
          <p:cNvGrpSpPr/>
          <p:nvPr/>
        </p:nvGrpSpPr>
        <p:grpSpPr>
          <a:xfrm>
            <a:off x="1927543" y="3750945"/>
            <a:ext cx="5572125" cy="1857375"/>
            <a:chOff x="1142976" y="3500438"/>
            <a:chExt cx="5572164" cy="1857388"/>
          </a:xfrm>
        </p:grpSpPr>
        <p:sp>
          <p:nvSpPr>
            <p:cNvPr id="24591" name="Text Box 49"/>
            <p:cNvSpPr txBox="1"/>
            <p:nvPr>
              <p:custDataLst>
                <p:tags r:id="rId7"/>
              </p:custDataLst>
            </p:nvPr>
          </p:nvSpPr>
          <p:spPr>
            <a:xfrm>
              <a:off x="2022791" y="4344705"/>
              <a:ext cx="1173087" cy="337707"/>
            </a:xfrm>
            <a:prstGeom prst="rect">
              <a:avLst/>
            </a:prstGeom>
            <a:solidFill>
              <a:srgbClr val="FFFFFF"/>
            </a:solidFill>
            <a:ln w="9525" cap="flat" cmpd="sng">
              <a:solidFill>
                <a:srgbClr val="000000"/>
              </a:solidFill>
              <a:prstDash val="solid"/>
              <a:miter/>
              <a:headEnd type="none" w="med" len="med"/>
              <a:tailEnd type="none" w="med" len="med"/>
            </a:ln>
          </p:spPr>
          <p:txBody>
            <a:bodyPr tIns="10800" bIns="10800"/>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just" eaLnBrk="1" hangingPunct="1">
                <a:spcBef>
                  <a:spcPct val="0"/>
                </a:spcBef>
                <a:buClrTx/>
                <a:buSzTx/>
                <a:buFontTx/>
                <a:buNone/>
              </a:pPr>
              <a:r>
                <a:rPr lang="en-US" altLang="zh-CN" sz="2000" dirty="0">
                  <a:latin typeface="Calibri" panose="020F0502020204030204" charset="0"/>
                </a:rPr>
                <a:t>       12      </a:t>
              </a:r>
              <a:endParaRPr lang="zh-CN" altLang="zh-CN" sz="2000" dirty="0"/>
            </a:p>
          </p:txBody>
        </p:sp>
        <p:sp>
          <p:nvSpPr>
            <p:cNvPr id="24592" name="Line 50"/>
            <p:cNvSpPr/>
            <p:nvPr>
              <p:custDataLst>
                <p:tags r:id="rId8"/>
              </p:custDataLst>
            </p:nvPr>
          </p:nvSpPr>
          <p:spPr>
            <a:xfrm flipV="1">
              <a:off x="2441751" y="4344705"/>
              <a:ext cx="0" cy="337707"/>
            </a:xfrm>
            <a:prstGeom prst="line">
              <a:avLst/>
            </a:prstGeom>
            <a:ln w="9525" cap="flat" cmpd="sng">
              <a:solidFill>
                <a:srgbClr val="000000"/>
              </a:solidFill>
              <a:prstDash val="solid"/>
              <a:headEnd type="none" w="med" len="med"/>
              <a:tailEnd type="none" w="med" len="med"/>
            </a:ln>
          </p:spPr>
        </p:sp>
        <p:sp>
          <p:nvSpPr>
            <p:cNvPr id="24593" name="Line 51"/>
            <p:cNvSpPr/>
            <p:nvPr>
              <p:custDataLst>
                <p:tags r:id="rId9"/>
              </p:custDataLst>
            </p:nvPr>
          </p:nvSpPr>
          <p:spPr>
            <a:xfrm flipV="1">
              <a:off x="2888641" y="4344705"/>
              <a:ext cx="0" cy="337707"/>
            </a:xfrm>
            <a:prstGeom prst="line">
              <a:avLst/>
            </a:prstGeom>
            <a:ln w="9525" cap="flat" cmpd="sng">
              <a:solidFill>
                <a:srgbClr val="000000"/>
              </a:solidFill>
              <a:prstDash val="solid"/>
              <a:headEnd type="none" w="med" len="med"/>
              <a:tailEnd type="none" w="med" len="med"/>
            </a:ln>
          </p:spPr>
        </p:sp>
        <p:sp>
          <p:nvSpPr>
            <p:cNvPr id="24594" name="Line 52"/>
            <p:cNvSpPr/>
            <p:nvPr>
              <p:custDataLst>
                <p:tags r:id="rId10"/>
              </p:custDataLst>
            </p:nvPr>
          </p:nvSpPr>
          <p:spPr>
            <a:xfrm>
              <a:off x="3028295" y="4513559"/>
              <a:ext cx="502752" cy="0"/>
            </a:xfrm>
            <a:prstGeom prst="line">
              <a:avLst/>
            </a:prstGeom>
            <a:ln w="9525" cap="flat" cmpd="sng">
              <a:solidFill>
                <a:srgbClr val="000000"/>
              </a:solidFill>
              <a:prstDash val="solid"/>
              <a:headEnd type="none" w="med" len="med"/>
              <a:tailEnd type="arrow" w="sm" len="med"/>
            </a:ln>
          </p:spPr>
        </p:sp>
        <p:sp>
          <p:nvSpPr>
            <p:cNvPr id="24595" name="Text Box 53"/>
            <p:cNvSpPr txBox="1"/>
            <p:nvPr>
              <p:custDataLst>
                <p:tags r:id="rId11"/>
              </p:custDataLst>
            </p:nvPr>
          </p:nvSpPr>
          <p:spPr>
            <a:xfrm>
              <a:off x="1142976" y="4344705"/>
              <a:ext cx="502752" cy="337707"/>
            </a:xfrm>
            <a:prstGeom prst="rect">
              <a:avLst/>
            </a:prstGeom>
            <a:solidFill>
              <a:srgbClr val="FFFFFF"/>
            </a:solidFill>
            <a:ln w="9525">
              <a:noFill/>
            </a:ln>
          </p:spPr>
          <p:txBody>
            <a:bodyPr tIns="10800" bIns="10800"/>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just" eaLnBrk="1" hangingPunct="1">
                <a:spcBef>
                  <a:spcPct val="0"/>
                </a:spcBef>
                <a:buClrTx/>
                <a:buSzTx/>
                <a:buFontTx/>
                <a:buNone/>
              </a:pPr>
              <a:r>
                <a:rPr lang="en-US" altLang="zh-CN" sz="2000" dirty="0"/>
                <a:t>P</a:t>
              </a:r>
              <a:endParaRPr lang="zh-CN" altLang="zh-CN" sz="2000" dirty="0"/>
            </a:p>
          </p:txBody>
        </p:sp>
        <p:sp>
          <p:nvSpPr>
            <p:cNvPr id="24596" name="Line 54"/>
            <p:cNvSpPr/>
            <p:nvPr>
              <p:custDataLst>
                <p:tags r:id="rId12"/>
              </p:custDataLst>
            </p:nvPr>
          </p:nvSpPr>
          <p:spPr>
            <a:xfrm>
              <a:off x="1520040" y="4513559"/>
              <a:ext cx="502752" cy="0"/>
            </a:xfrm>
            <a:prstGeom prst="line">
              <a:avLst/>
            </a:prstGeom>
            <a:ln w="9525" cap="flat" cmpd="sng">
              <a:solidFill>
                <a:srgbClr val="000000"/>
              </a:solidFill>
              <a:prstDash val="solid"/>
              <a:headEnd type="none" w="med" len="med"/>
              <a:tailEnd type="arrow" w="sm" len="med"/>
            </a:ln>
          </p:spPr>
        </p:sp>
        <p:sp>
          <p:nvSpPr>
            <p:cNvPr id="24597" name="Line 55"/>
            <p:cNvSpPr/>
            <p:nvPr>
              <p:custDataLst>
                <p:tags r:id="rId13"/>
              </p:custDataLst>
            </p:nvPr>
          </p:nvSpPr>
          <p:spPr>
            <a:xfrm>
              <a:off x="2190375" y="4513559"/>
              <a:ext cx="0" cy="506560"/>
            </a:xfrm>
            <a:prstGeom prst="line">
              <a:avLst/>
            </a:prstGeom>
            <a:ln w="9525" cap="flat" cmpd="sng">
              <a:solidFill>
                <a:srgbClr val="000000"/>
              </a:solidFill>
              <a:prstDash val="solid"/>
              <a:headEnd type="none" w="med" len="med"/>
              <a:tailEnd type="arrow" w="sm" len="med"/>
            </a:ln>
          </p:spPr>
        </p:sp>
        <p:sp>
          <p:nvSpPr>
            <p:cNvPr id="24598" name="Text Box 56"/>
            <p:cNvSpPr txBox="1"/>
            <p:nvPr>
              <p:custDataLst>
                <p:tags r:id="rId14"/>
              </p:custDataLst>
            </p:nvPr>
          </p:nvSpPr>
          <p:spPr>
            <a:xfrm>
              <a:off x="3531046" y="4344705"/>
              <a:ext cx="1173087" cy="337707"/>
            </a:xfrm>
            <a:prstGeom prst="rect">
              <a:avLst/>
            </a:prstGeom>
            <a:solidFill>
              <a:srgbClr val="FFFFFF"/>
            </a:solidFill>
            <a:ln w="9525" cap="flat" cmpd="sng">
              <a:solidFill>
                <a:srgbClr val="000000"/>
              </a:solidFill>
              <a:prstDash val="solid"/>
              <a:miter/>
              <a:headEnd type="none" w="med" len="med"/>
              <a:tailEnd type="none" w="med" len="med"/>
            </a:ln>
          </p:spPr>
          <p:txBody>
            <a:bodyPr tIns="10800" bIns="10800"/>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just" eaLnBrk="1" hangingPunct="1">
                <a:spcBef>
                  <a:spcPct val="0"/>
                </a:spcBef>
                <a:buClrTx/>
                <a:buSzTx/>
                <a:buFontTx/>
                <a:buNone/>
              </a:pPr>
              <a:r>
                <a:rPr lang="en-US" altLang="zh-CN" sz="2000" dirty="0">
                  <a:latin typeface="Calibri" panose="020F0502020204030204" charset="0"/>
                </a:rPr>
                <a:t>        8      </a:t>
              </a:r>
              <a:endParaRPr lang="zh-CN" altLang="zh-CN" sz="2000" dirty="0"/>
            </a:p>
          </p:txBody>
        </p:sp>
        <p:sp>
          <p:nvSpPr>
            <p:cNvPr id="24599" name="Line 57"/>
            <p:cNvSpPr/>
            <p:nvPr>
              <p:custDataLst>
                <p:tags r:id="rId15"/>
              </p:custDataLst>
            </p:nvPr>
          </p:nvSpPr>
          <p:spPr>
            <a:xfrm flipV="1">
              <a:off x="3950006" y="4344705"/>
              <a:ext cx="0" cy="337707"/>
            </a:xfrm>
            <a:prstGeom prst="line">
              <a:avLst/>
            </a:prstGeom>
            <a:ln w="9525" cap="flat" cmpd="sng">
              <a:solidFill>
                <a:srgbClr val="000000"/>
              </a:solidFill>
              <a:prstDash val="solid"/>
              <a:headEnd type="none" w="med" len="med"/>
              <a:tailEnd type="none" w="med" len="med"/>
            </a:ln>
          </p:spPr>
        </p:sp>
        <p:sp>
          <p:nvSpPr>
            <p:cNvPr id="24600" name="Line 58"/>
            <p:cNvSpPr/>
            <p:nvPr>
              <p:custDataLst>
                <p:tags r:id="rId16"/>
              </p:custDataLst>
            </p:nvPr>
          </p:nvSpPr>
          <p:spPr>
            <a:xfrm flipV="1">
              <a:off x="4396896" y="4344705"/>
              <a:ext cx="0" cy="337707"/>
            </a:xfrm>
            <a:prstGeom prst="line">
              <a:avLst/>
            </a:prstGeom>
            <a:ln w="9525" cap="flat" cmpd="sng">
              <a:solidFill>
                <a:srgbClr val="000000"/>
              </a:solidFill>
              <a:prstDash val="solid"/>
              <a:headEnd type="none" w="med" len="med"/>
              <a:tailEnd type="none" w="med" len="med"/>
            </a:ln>
          </p:spPr>
        </p:sp>
        <p:sp>
          <p:nvSpPr>
            <p:cNvPr id="24601" name="Line 59"/>
            <p:cNvSpPr/>
            <p:nvPr>
              <p:custDataLst>
                <p:tags r:id="rId17"/>
              </p:custDataLst>
            </p:nvPr>
          </p:nvSpPr>
          <p:spPr>
            <a:xfrm>
              <a:off x="4536550" y="4513559"/>
              <a:ext cx="502752" cy="0"/>
            </a:xfrm>
            <a:prstGeom prst="line">
              <a:avLst/>
            </a:prstGeom>
            <a:ln w="9525" cap="flat" cmpd="sng">
              <a:solidFill>
                <a:srgbClr val="000000"/>
              </a:solidFill>
              <a:prstDash val="solid"/>
              <a:headEnd type="none" w="med" len="med"/>
              <a:tailEnd type="arrow" w="sm" len="med"/>
            </a:ln>
          </p:spPr>
        </p:sp>
        <p:sp>
          <p:nvSpPr>
            <p:cNvPr id="24602" name="Text Box 60"/>
            <p:cNvSpPr txBox="1"/>
            <p:nvPr>
              <p:custDataLst>
                <p:tags r:id="rId18"/>
              </p:custDataLst>
            </p:nvPr>
          </p:nvSpPr>
          <p:spPr>
            <a:xfrm>
              <a:off x="5039301" y="4344705"/>
              <a:ext cx="1675839" cy="337707"/>
            </a:xfrm>
            <a:prstGeom prst="rect">
              <a:avLst/>
            </a:prstGeom>
            <a:solidFill>
              <a:srgbClr val="FFFFFF"/>
            </a:solidFill>
            <a:ln w="9525" cap="flat" cmpd="sng">
              <a:solidFill>
                <a:srgbClr val="000000"/>
              </a:solidFill>
              <a:prstDash val="solid"/>
              <a:miter/>
              <a:headEnd type="none" w="med" len="med"/>
              <a:tailEnd type="none" w="med" len="med"/>
            </a:ln>
          </p:spPr>
          <p:txBody>
            <a:bodyPr tIns="10800" bIns="10800"/>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just" eaLnBrk="1" hangingPunct="1">
                <a:spcBef>
                  <a:spcPct val="0"/>
                </a:spcBef>
                <a:buClrTx/>
                <a:buSzTx/>
                <a:buFontTx/>
                <a:buNone/>
              </a:pPr>
              <a:r>
                <a:rPr lang="en-US" altLang="zh-CN" sz="2000" dirty="0">
                  <a:latin typeface="Calibri" panose="020F0502020204030204" charset="0"/>
                </a:rPr>
                <a:t>3      2    NIL</a:t>
              </a:r>
              <a:endParaRPr lang="zh-CN" altLang="zh-CN" sz="2000" dirty="0"/>
            </a:p>
          </p:txBody>
        </p:sp>
        <p:sp>
          <p:nvSpPr>
            <p:cNvPr id="24603" name="Line 61"/>
            <p:cNvSpPr/>
            <p:nvPr>
              <p:custDataLst>
                <p:tags r:id="rId19"/>
              </p:custDataLst>
            </p:nvPr>
          </p:nvSpPr>
          <p:spPr>
            <a:xfrm flipV="1">
              <a:off x="5458261" y="4344705"/>
              <a:ext cx="0" cy="337707"/>
            </a:xfrm>
            <a:prstGeom prst="line">
              <a:avLst/>
            </a:prstGeom>
            <a:ln w="9525" cap="flat" cmpd="sng">
              <a:solidFill>
                <a:srgbClr val="000000"/>
              </a:solidFill>
              <a:prstDash val="solid"/>
              <a:headEnd type="none" w="med" len="med"/>
              <a:tailEnd type="none" w="med" len="med"/>
            </a:ln>
          </p:spPr>
        </p:sp>
        <p:sp>
          <p:nvSpPr>
            <p:cNvPr id="24604" name="Line 62"/>
            <p:cNvSpPr/>
            <p:nvPr>
              <p:custDataLst>
                <p:tags r:id="rId20"/>
              </p:custDataLst>
            </p:nvPr>
          </p:nvSpPr>
          <p:spPr>
            <a:xfrm flipV="1">
              <a:off x="5905151" y="4344705"/>
              <a:ext cx="0" cy="337707"/>
            </a:xfrm>
            <a:prstGeom prst="line">
              <a:avLst/>
            </a:prstGeom>
            <a:ln w="9525" cap="flat" cmpd="sng">
              <a:solidFill>
                <a:srgbClr val="000000"/>
              </a:solidFill>
              <a:prstDash val="solid"/>
              <a:headEnd type="none" w="med" len="med"/>
              <a:tailEnd type="none" w="med" len="med"/>
            </a:ln>
          </p:spPr>
        </p:sp>
        <p:sp>
          <p:nvSpPr>
            <p:cNvPr id="24605" name="Text Box 63"/>
            <p:cNvSpPr txBox="1"/>
            <p:nvPr>
              <p:custDataLst>
                <p:tags r:id="rId21"/>
              </p:custDataLst>
            </p:nvPr>
          </p:nvSpPr>
          <p:spPr>
            <a:xfrm>
              <a:off x="2022791" y="5020119"/>
              <a:ext cx="1173087" cy="337707"/>
            </a:xfrm>
            <a:prstGeom prst="rect">
              <a:avLst/>
            </a:prstGeom>
            <a:solidFill>
              <a:srgbClr val="FFFFFF"/>
            </a:solidFill>
            <a:ln w="9525" cap="flat" cmpd="sng">
              <a:solidFill>
                <a:srgbClr val="000000"/>
              </a:solidFill>
              <a:prstDash val="solid"/>
              <a:miter/>
              <a:headEnd type="none" w="med" len="med"/>
              <a:tailEnd type="none" w="med" len="med"/>
            </a:ln>
          </p:spPr>
          <p:txBody>
            <a:bodyPr tIns="10800" bIns="10800"/>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just" eaLnBrk="1" hangingPunct="1">
                <a:spcBef>
                  <a:spcPct val="0"/>
                </a:spcBef>
                <a:buClrTx/>
                <a:buSzTx/>
                <a:buFontTx/>
                <a:buNone/>
              </a:pPr>
              <a:r>
                <a:rPr lang="en-US" altLang="zh-CN" sz="2000" dirty="0">
                  <a:latin typeface="Calibri" panose="020F0502020204030204" charset="0"/>
                </a:rPr>
                <a:t>9      2      </a:t>
              </a:r>
              <a:endParaRPr lang="zh-CN" altLang="zh-CN" sz="2000" dirty="0"/>
            </a:p>
          </p:txBody>
        </p:sp>
        <p:sp>
          <p:nvSpPr>
            <p:cNvPr id="24606" name="Line 64"/>
            <p:cNvSpPr/>
            <p:nvPr>
              <p:custDataLst>
                <p:tags r:id="rId22"/>
              </p:custDataLst>
            </p:nvPr>
          </p:nvSpPr>
          <p:spPr>
            <a:xfrm flipV="1">
              <a:off x="2428860" y="5020119"/>
              <a:ext cx="0" cy="337707"/>
            </a:xfrm>
            <a:prstGeom prst="line">
              <a:avLst/>
            </a:prstGeom>
            <a:ln w="9525" cap="flat" cmpd="sng">
              <a:solidFill>
                <a:srgbClr val="000000"/>
              </a:solidFill>
              <a:prstDash val="solid"/>
              <a:headEnd type="none" w="med" len="med"/>
              <a:tailEnd type="none" w="med" len="med"/>
            </a:ln>
          </p:spPr>
        </p:sp>
        <p:sp>
          <p:nvSpPr>
            <p:cNvPr id="24607" name="Line 65"/>
            <p:cNvSpPr/>
            <p:nvPr>
              <p:custDataLst>
                <p:tags r:id="rId23"/>
              </p:custDataLst>
            </p:nvPr>
          </p:nvSpPr>
          <p:spPr>
            <a:xfrm flipV="1">
              <a:off x="2888641" y="5020119"/>
              <a:ext cx="0" cy="337707"/>
            </a:xfrm>
            <a:prstGeom prst="line">
              <a:avLst/>
            </a:prstGeom>
            <a:ln w="9525" cap="flat" cmpd="sng">
              <a:solidFill>
                <a:srgbClr val="000000"/>
              </a:solidFill>
              <a:prstDash val="solid"/>
              <a:headEnd type="none" w="med" len="med"/>
              <a:tailEnd type="none" w="med" len="med"/>
            </a:ln>
          </p:spPr>
        </p:sp>
        <p:sp>
          <p:nvSpPr>
            <p:cNvPr id="24608" name="Line 66"/>
            <p:cNvSpPr/>
            <p:nvPr>
              <p:custDataLst>
                <p:tags r:id="rId24"/>
              </p:custDataLst>
            </p:nvPr>
          </p:nvSpPr>
          <p:spPr>
            <a:xfrm>
              <a:off x="3028295" y="5188973"/>
              <a:ext cx="502752" cy="0"/>
            </a:xfrm>
            <a:prstGeom prst="line">
              <a:avLst/>
            </a:prstGeom>
            <a:ln w="9525" cap="flat" cmpd="sng">
              <a:solidFill>
                <a:srgbClr val="000000"/>
              </a:solidFill>
              <a:prstDash val="solid"/>
              <a:headEnd type="none" w="med" len="med"/>
              <a:tailEnd type="arrow" w="sm" len="med"/>
            </a:ln>
          </p:spPr>
        </p:sp>
        <p:sp>
          <p:nvSpPr>
            <p:cNvPr id="24609" name="Text Box 67"/>
            <p:cNvSpPr txBox="1"/>
            <p:nvPr>
              <p:custDataLst>
                <p:tags r:id="rId25"/>
              </p:custDataLst>
            </p:nvPr>
          </p:nvSpPr>
          <p:spPr>
            <a:xfrm>
              <a:off x="3531046" y="5020119"/>
              <a:ext cx="1675839" cy="337707"/>
            </a:xfrm>
            <a:prstGeom prst="rect">
              <a:avLst/>
            </a:prstGeom>
            <a:solidFill>
              <a:srgbClr val="FFFFFF"/>
            </a:solidFill>
            <a:ln w="9525" cap="flat" cmpd="sng">
              <a:solidFill>
                <a:srgbClr val="000000"/>
              </a:solidFill>
              <a:prstDash val="solid"/>
              <a:miter/>
              <a:headEnd type="none" w="med" len="med"/>
              <a:tailEnd type="none" w="med" len="med"/>
            </a:ln>
          </p:spPr>
          <p:txBody>
            <a:bodyPr tIns="10800" bIns="10800"/>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just" eaLnBrk="1" hangingPunct="1">
                <a:spcBef>
                  <a:spcPct val="0"/>
                </a:spcBef>
                <a:buClrTx/>
                <a:buSzTx/>
                <a:buFontTx/>
                <a:buNone/>
              </a:pPr>
              <a:r>
                <a:rPr lang="en-US" altLang="zh-CN" sz="2000" dirty="0">
                  <a:latin typeface="Calibri" panose="020F0502020204030204" charset="0"/>
                </a:rPr>
                <a:t>4       0    N</a:t>
              </a:r>
              <a:r>
                <a:rPr lang="en-US" altLang="zh-CN" sz="2000" dirty="0">
                  <a:latin typeface="Calibri" panose="020F0502020204030204" charset="0"/>
                </a:rPr>
                <a:t>IL</a:t>
              </a:r>
              <a:endParaRPr lang="zh-CN" altLang="zh-CN" sz="2000" dirty="0"/>
            </a:p>
          </p:txBody>
        </p:sp>
        <p:sp>
          <p:nvSpPr>
            <p:cNvPr id="24610" name="Line 68"/>
            <p:cNvSpPr/>
            <p:nvPr>
              <p:custDataLst>
                <p:tags r:id="rId26"/>
              </p:custDataLst>
            </p:nvPr>
          </p:nvSpPr>
          <p:spPr>
            <a:xfrm flipV="1">
              <a:off x="3950006" y="5020119"/>
              <a:ext cx="0" cy="337707"/>
            </a:xfrm>
            <a:prstGeom prst="line">
              <a:avLst/>
            </a:prstGeom>
            <a:ln w="9525" cap="flat" cmpd="sng">
              <a:solidFill>
                <a:srgbClr val="000000"/>
              </a:solidFill>
              <a:prstDash val="solid"/>
              <a:headEnd type="none" w="med" len="med"/>
              <a:tailEnd type="none" w="med" len="med"/>
            </a:ln>
          </p:spPr>
        </p:sp>
        <p:sp>
          <p:nvSpPr>
            <p:cNvPr id="24611" name="Line 69"/>
            <p:cNvSpPr/>
            <p:nvPr>
              <p:custDataLst>
                <p:tags r:id="rId27"/>
              </p:custDataLst>
            </p:nvPr>
          </p:nvSpPr>
          <p:spPr>
            <a:xfrm flipV="1">
              <a:off x="4396896" y="5020119"/>
              <a:ext cx="0" cy="337707"/>
            </a:xfrm>
            <a:prstGeom prst="line">
              <a:avLst/>
            </a:prstGeom>
            <a:ln w="9525" cap="flat" cmpd="sng">
              <a:solidFill>
                <a:srgbClr val="000000"/>
              </a:solidFill>
              <a:prstDash val="solid"/>
              <a:headEnd type="none" w="med" len="med"/>
              <a:tailEnd type="none" w="med" len="med"/>
            </a:ln>
          </p:spPr>
        </p:sp>
        <p:sp>
          <p:nvSpPr>
            <p:cNvPr id="24612" name="Line 70"/>
            <p:cNvSpPr/>
            <p:nvPr>
              <p:custDataLst>
                <p:tags r:id="rId28"/>
              </p:custDataLst>
            </p:nvPr>
          </p:nvSpPr>
          <p:spPr>
            <a:xfrm flipH="1" flipV="1">
              <a:off x="3698630" y="3838145"/>
              <a:ext cx="0" cy="675414"/>
            </a:xfrm>
            <a:prstGeom prst="line">
              <a:avLst/>
            </a:prstGeom>
            <a:ln w="9525" cap="flat" cmpd="sng">
              <a:solidFill>
                <a:srgbClr val="000000"/>
              </a:solidFill>
              <a:prstDash val="solid"/>
              <a:headEnd type="none" w="med" len="med"/>
              <a:tailEnd type="arrow" w="sm" len="med"/>
            </a:ln>
          </p:spPr>
        </p:sp>
        <p:sp>
          <p:nvSpPr>
            <p:cNvPr id="24613" name="Text Box 71"/>
            <p:cNvSpPr txBox="1"/>
            <p:nvPr>
              <p:custDataLst>
                <p:tags r:id="rId29"/>
              </p:custDataLst>
            </p:nvPr>
          </p:nvSpPr>
          <p:spPr>
            <a:xfrm>
              <a:off x="3531046" y="3500438"/>
              <a:ext cx="1173087" cy="337707"/>
            </a:xfrm>
            <a:prstGeom prst="rect">
              <a:avLst/>
            </a:prstGeom>
            <a:solidFill>
              <a:srgbClr val="FFFFFF"/>
            </a:solidFill>
            <a:ln w="9525" cap="flat" cmpd="sng">
              <a:solidFill>
                <a:srgbClr val="000000"/>
              </a:solidFill>
              <a:prstDash val="solid"/>
              <a:miter/>
              <a:headEnd type="none" w="med" len="med"/>
              <a:tailEnd type="none" w="med" len="med"/>
            </a:ln>
          </p:spPr>
          <p:txBody>
            <a:bodyPr tIns="10800" bIns="10800"/>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just" eaLnBrk="1" hangingPunct="1">
                <a:spcBef>
                  <a:spcPct val="0"/>
                </a:spcBef>
                <a:buClrTx/>
                <a:buSzTx/>
                <a:buFontTx/>
                <a:buNone/>
              </a:pPr>
              <a:r>
                <a:rPr lang="en-US" altLang="zh-CN" sz="2000" dirty="0">
                  <a:latin typeface="Calibri" panose="020F0502020204030204" charset="0"/>
                </a:rPr>
                <a:t>15   3</a:t>
              </a:r>
              <a:endParaRPr lang="zh-CN" altLang="zh-CN" sz="2000" dirty="0"/>
            </a:p>
          </p:txBody>
        </p:sp>
        <p:sp>
          <p:nvSpPr>
            <p:cNvPr id="24614" name="Line 72"/>
            <p:cNvSpPr/>
            <p:nvPr>
              <p:custDataLst>
                <p:tags r:id="rId30"/>
              </p:custDataLst>
            </p:nvPr>
          </p:nvSpPr>
          <p:spPr>
            <a:xfrm flipV="1">
              <a:off x="3950006" y="3500438"/>
              <a:ext cx="0" cy="337707"/>
            </a:xfrm>
            <a:prstGeom prst="line">
              <a:avLst/>
            </a:prstGeom>
            <a:ln w="9525" cap="flat" cmpd="sng">
              <a:solidFill>
                <a:srgbClr val="000000"/>
              </a:solidFill>
              <a:prstDash val="solid"/>
              <a:headEnd type="none" w="med" len="med"/>
              <a:tailEnd type="none" w="med" len="med"/>
            </a:ln>
          </p:spPr>
        </p:sp>
        <p:sp>
          <p:nvSpPr>
            <p:cNvPr id="24615" name="Line 73"/>
            <p:cNvSpPr/>
            <p:nvPr>
              <p:custDataLst>
                <p:tags r:id="rId31"/>
              </p:custDataLst>
            </p:nvPr>
          </p:nvSpPr>
          <p:spPr>
            <a:xfrm flipV="1">
              <a:off x="4396896" y="3500438"/>
              <a:ext cx="0" cy="337707"/>
            </a:xfrm>
            <a:prstGeom prst="line">
              <a:avLst/>
            </a:prstGeom>
            <a:ln w="9525" cap="flat" cmpd="sng">
              <a:solidFill>
                <a:srgbClr val="000000"/>
              </a:solidFill>
              <a:prstDash val="solid"/>
              <a:headEnd type="none" w="med" len="med"/>
              <a:tailEnd type="none" w="med" len="med"/>
            </a:ln>
          </p:spPr>
        </p:sp>
        <p:sp>
          <p:nvSpPr>
            <p:cNvPr id="24616" name="Line 74"/>
            <p:cNvSpPr/>
            <p:nvPr>
              <p:custDataLst>
                <p:tags r:id="rId32"/>
              </p:custDataLst>
            </p:nvPr>
          </p:nvSpPr>
          <p:spPr>
            <a:xfrm>
              <a:off x="4536550" y="3669291"/>
              <a:ext cx="502752" cy="0"/>
            </a:xfrm>
            <a:prstGeom prst="line">
              <a:avLst/>
            </a:prstGeom>
            <a:ln w="9525" cap="flat" cmpd="sng">
              <a:solidFill>
                <a:srgbClr val="000000"/>
              </a:solidFill>
              <a:prstDash val="solid"/>
              <a:headEnd type="none" w="med" len="med"/>
              <a:tailEnd type="arrow" w="sm" len="med"/>
            </a:ln>
          </p:spPr>
        </p:sp>
        <p:sp>
          <p:nvSpPr>
            <p:cNvPr id="24617" name="Text Box 75"/>
            <p:cNvSpPr txBox="1"/>
            <p:nvPr>
              <p:custDataLst>
                <p:tags r:id="rId33"/>
              </p:custDataLst>
            </p:nvPr>
          </p:nvSpPr>
          <p:spPr>
            <a:xfrm>
              <a:off x="5039301" y="3500438"/>
              <a:ext cx="1675839" cy="337707"/>
            </a:xfrm>
            <a:prstGeom prst="rect">
              <a:avLst/>
            </a:prstGeom>
            <a:solidFill>
              <a:srgbClr val="FFFFFF"/>
            </a:solidFill>
            <a:ln w="9525" cap="flat" cmpd="sng">
              <a:solidFill>
                <a:srgbClr val="000000"/>
              </a:solidFill>
              <a:prstDash val="solid"/>
              <a:miter/>
              <a:headEnd type="none" w="med" len="med"/>
              <a:tailEnd type="none" w="med" len="med"/>
            </a:ln>
          </p:spPr>
          <p:txBody>
            <a:bodyPr tIns="10800" bIns="10800"/>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just" eaLnBrk="1" hangingPunct="1">
                <a:spcBef>
                  <a:spcPct val="0"/>
                </a:spcBef>
                <a:buClrTx/>
                <a:buSzTx/>
                <a:buFontTx/>
                <a:buNone/>
              </a:pPr>
              <a:r>
                <a:rPr lang="en-US" altLang="zh-CN" sz="2000" dirty="0">
                  <a:latin typeface="Calibri" panose="020F0502020204030204" charset="0"/>
                </a:rPr>
                <a:t>–1    1    N</a:t>
              </a:r>
              <a:r>
                <a:rPr lang="en-US" altLang="zh-CN" sz="2000" dirty="0">
                  <a:latin typeface="Calibri" panose="020F0502020204030204" charset="0"/>
                </a:rPr>
                <a:t>IL</a:t>
              </a:r>
              <a:endParaRPr lang="zh-CN" altLang="zh-CN" sz="2000" dirty="0"/>
            </a:p>
          </p:txBody>
        </p:sp>
        <p:sp>
          <p:nvSpPr>
            <p:cNvPr id="24618" name="Line 76"/>
            <p:cNvSpPr/>
            <p:nvPr>
              <p:custDataLst>
                <p:tags r:id="rId34"/>
              </p:custDataLst>
            </p:nvPr>
          </p:nvSpPr>
          <p:spPr>
            <a:xfrm flipV="1">
              <a:off x="5458261" y="3500438"/>
              <a:ext cx="0" cy="337707"/>
            </a:xfrm>
            <a:prstGeom prst="line">
              <a:avLst/>
            </a:prstGeom>
            <a:ln w="9525" cap="flat" cmpd="sng">
              <a:solidFill>
                <a:srgbClr val="000000"/>
              </a:solidFill>
              <a:prstDash val="solid"/>
              <a:headEnd type="none" w="med" len="med"/>
              <a:tailEnd type="none" w="med" len="med"/>
            </a:ln>
          </p:spPr>
        </p:sp>
        <p:sp>
          <p:nvSpPr>
            <p:cNvPr id="24619" name="Line 77"/>
            <p:cNvSpPr/>
            <p:nvPr>
              <p:custDataLst>
                <p:tags r:id="rId35"/>
              </p:custDataLst>
            </p:nvPr>
          </p:nvSpPr>
          <p:spPr>
            <a:xfrm flipV="1">
              <a:off x="5905151" y="3500438"/>
              <a:ext cx="0" cy="337707"/>
            </a:xfrm>
            <a:prstGeom prst="line">
              <a:avLst/>
            </a:prstGeom>
            <a:ln w="9525" cap="flat" cmpd="sng">
              <a:solidFill>
                <a:srgbClr val="000000"/>
              </a:solidFill>
              <a:prstDash val="solid"/>
              <a:headEnd type="none" w="med" len="med"/>
              <a:tailEnd type="none" w="med" len="med"/>
            </a:ln>
          </p:spPr>
        </p:sp>
      </p:grpSp>
      <p:sp>
        <p:nvSpPr>
          <p:cNvPr id="8" name="矩形 9"/>
          <p:cNvSpPr/>
          <p:nvPr/>
        </p:nvSpPr>
        <p:spPr>
          <a:xfrm>
            <a:off x="508635" y="2439035"/>
            <a:ext cx="3072765" cy="388620"/>
          </a:xfrm>
          <a:prstGeom prst="rect">
            <a:avLst/>
          </a:prstGeom>
          <a:noFill/>
          <a:ln w="9525">
            <a:noFill/>
          </a:ln>
        </p:spPr>
        <p:txBody>
          <a:bodyPr wrap="square">
            <a:no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r>
              <a:rPr lang="zh-CN" altLang="en-US" sz="2000" b="1" dirty="0">
                <a:solidFill>
                  <a:schemeClr val="tx1"/>
                </a:solidFill>
                <a:latin typeface="Times New Roman" panose="02020603050405020304" pitchFamily="18" charset="0"/>
              </a:rPr>
              <a:t>例如：</a:t>
            </a:r>
            <a:r>
              <a:rPr lang="zh-CN" altLang="en-US" sz="2000" b="1" dirty="0">
                <a:latin typeface="Times New Roman" panose="02020603050405020304" pitchFamily="18" charset="0"/>
              </a:rPr>
              <a:t>二元多项式的</a:t>
            </a:r>
            <a:r>
              <a:rPr lang="zh-CN" altLang="en-US" sz="2000" b="1" dirty="0">
                <a:latin typeface="Times New Roman" panose="02020603050405020304" pitchFamily="18" charset="0"/>
              </a:rPr>
              <a:t>表示                                                       </a:t>
            </a:r>
            <a:endParaRPr lang="en-US" altLang="zh-CN" sz="2000" b="1" dirty="0">
              <a:latin typeface="Times New Roman" panose="02020603050405020304" pitchFamily="18" charset="0"/>
            </a:endParaRPr>
          </a:p>
          <a:p>
            <a:pPr marL="0" lvl="0" indent="0" eaLnBrk="1" hangingPunct="1">
              <a:spcBef>
                <a:spcPct val="0"/>
              </a:spcBef>
              <a:buClrTx/>
              <a:buSzTx/>
              <a:buFontTx/>
              <a:buNone/>
            </a:pPr>
            <a:r>
              <a:rPr lang="en-US" altLang="zh-CN" sz="2000" b="1" dirty="0">
                <a:latin typeface="Times New Roman" panose="02020603050405020304" pitchFamily="18" charset="0"/>
              </a:rPr>
              <a:t>                                                      </a:t>
            </a:r>
            <a:r>
              <a:rPr lang="zh-CN" altLang="en-US" sz="2000" b="1" dirty="0">
                <a:latin typeface="Times New Roman" panose="02020603050405020304" pitchFamily="18" charset="0"/>
              </a:rPr>
              <a:t>                     </a:t>
            </a:r>
            <a:endParaRPr lang="en-US" altLang="zh-CN" sz="2000" b="1" dirty="0">
              <a:latin typeface="Times New Roman" panose="02020603050405020304" pitchFamily="18" charset="0"/>
            </a:endParaRPr>
          </a:p>
        </p:txBody>
      </p:sp>
      <p:cxnSp>
        <p:nvCxnSpPr>
          <p:cNvPr id="9" name="直接箭头连接符 8"/>
          <p:cNvCxnSpPr/>
          <p:nvPr/>
        </p:nvCxnSpPr>
        <p:spPr>
          <a:xfrm>
            <a:off x="6080125" y="3079115"/>
            <a:ext cx="828000" cy="0"/>
          </a:xfrm>
          <a:prstGeom prst="straightConnector1">
            <a:avLst/>
          </a:prstGeom>
          <a:ln w="31750" cap="rnd">
            <a:solidFill>
              <a:schemeClr val="accent1"/>
            </a:solidFill>
            <a:round/>
            <a:tailEnd type="arrow" w="med" len="med"/>
          </a:ln>
        </p:spPr>
        <p:style>
          <a:lnRef idx="0">
            <a:srgbClr val="FFFFFF"/>
          </a:lnRef>
          <a:fillRef idx="0">
            <a:srgbClr val="FFFFFF"/>
          </a:fillRef>
          <a:effectRef idx="0">
            <a:srgbClr val="FFFFFF"/>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2.6.2多维数组和特殊矩阵</a:t>
            </a:r>
            <a:endParaRPr lang="zh-CN" altLang="en-US"/>
          </a:p>
        </p:txBody>
      </p:sp>
      <p:sp>
        <p:nvSpPr>
          <p:cNvPr id="3" name="副标题 2"/>
          <p:cNvSpPr>
            <a:spLocks noGrp="1"/>
          </p:cNvSpPr>
          <p:nvPr>
            <p:ph type="subTitle" idx="1"/>
          </p:nvPr>
        </p:nvSpPr>
        <p:spPr/>
        <p:txBody>
          <a:bodyPr/>
          <a:p>
            <a:endParaRPr lang="zh-CN" altLang="en-US"/>
          </a:p>
        </p:txBody>
      </p:sp>
      <p:sp>
        <p:nvSpPr>
          <p:cNvPr id="4" name="文本占位符 3"/>
          <p:cNvSpPr>
            <a:spLocks noGrp="1"/>
          </p:cNvSpPr>
          <p:nvPr>
            <p:ph type="body" idx="10"/>
          </p:nvPr>
        </p:nvSpPr>
        <p:spPr/>
        <p:txBody>
          <a:bodyPr/>
          <a:p>
            <a:endParaRPr lang="zh-CN" altLang="en-US"/>
          </a:p>
        </p:txBody>
      </p:sp>
      <p:sp>
        <p:nvSpPr>
          <p:cNvPr id="5" name="内容占位符 4"/>
          <p:cNvSpPr>
            <a:spLocks noGrp="1"/>
          </p:cNvSpPr>
          <p:nvPr>
            <p:ph idx="11"/>
          </p:nvPr>
        </p:nvSpPr>
        <p:spPr>
          <a:xfrm>
            <a:off x="584200" y="1276350"/>
            <a:ext cx="11055350" cy="1293495"/>
          </a:xfrm>
        </p:spPr>
        <p:txBody>
          <a:bodyPr>
            <a:normAutofit lnSpcReduction="20000"/>
          </a:bodyPr>
          <a:p>
            <a:pPr>
              <a:lnSpc>
                <a:spcPct val="120000"/>
              </a:lnSpc>
              <a:spcBef>
                <a:spcPts val="1000"/>
              </a:spcBef>
              <a:spcAft>
                <a:spcPts val="0"/>
              </a:spcAft>
            </a:pPr>
            <a:r>
              <a:rPr lang="en-US" altLang="zh-CN" sz="2200"/>
              <a:t>1. </a:t>
            </a:r>
            <a:r>
              <a:rPr lang="zh-CN" altLang="en-US" sz="2200"/>
              <a:t>多维数组的顺序</a:t>
            </a:r>
            <a:r>
              <a:rPr lang="zh-CN" altLang="en-US" sz="2200"/>
              <a:t>存储：按照行优先的顺序存放，即先存放第0行的元素，再存放第1行的元素，……，其中每一行中的元素再按照列的顺序存放。</a:t>
            </a:r>
            <a:endParaRPr lang="zh-CN" altLang="en-US" sz="2200"/>
          </a:p>
          <a:p>
            <a:pPr>
              <a:lnSpc>
                <a:spcPct val="120000"/>
              </a:lnSpc>
              <a:spcBef>
                <a:spcPts val="1000"/>
              </a:spcBef>
              <a:spcAft>
                <a:spcPts val="0"/>
              </a:spcAft>
            </a:pPr>
            <a:r>
              <a:rPr lang="zh-CN" altLang="en-US" sz="2200"/>
              <a:t>例如：</a:t>
            </a:r>
            <a:r>
              <a:rPr lang="zh-CN" altLang="en-US" sz="2200">
                <a:latin typeface="宋体" panose="02010600030101010101" pitchFamily="2" charset="-122"/>
                <a:ea typeface="宋体" panose="02010600030101010101" pitchFamily="2" charset="-122"/>
                <a:cs typeface="宋体" panose="02010600030101010101" pitchFamily="2" charset="-122"/>
              </a:rPr>
              <a:t>二维整形数组 a[3][4]的存放顺序：</a:t>
            </a:r>
            <a:endParaRPr lang="zh-CN" altLang="en-US" sz="2200">
              <a:latin typeface="宋体" panose="02010600030101010101" pitchFamily="2" charset="-122"/>
              <a:ea typeface="宋体" panose="02010600030101010101" pitchFamily="2" charset="-122"/>
              <a:cs typeface="宋体" panose="02010600030101010101" pitchFamily="2" charset="-122"/>
            </a:endParaRPr>
          </a:p>
        </p:txBody>
      </p:sp>
      <p:graphicFrame>
        <p:nvGraphicFramePr>
          <p:cNvPr id="6" name="表格 5"/>
          <p:cNvGraphicFramePr/>
          <p:nvPr>
            <p:custDataLst>
              <p:tags r:id="rId1"/>
            </p:custDataLst>
          </p:nvPr>
        </p:nvGraphicFramePr>
        <p:xfrm>
          <a:off x="398145" y="2677160"/>
          <a:ext cx="11395710" cy="462915"/>
        </p:xfrm>
        <a:graphic>
          <a:graphicData uri="http://schemas.openxmlformats.org/drawingml/2006/table">
            <a:tbl>
              <a:tblPr/>
              <a:tblGrid>
                <a:gridCol w="897255"/>
                <a:gridCol w="899160"/>
                <a:gridCol w="1051560"/>
                <a:gridCol w="977900"/>
                <a:gridCol w="975995"/>
                <a:gridCol w="937260"/>
                <a:gridCol w="936625"/>
                <a:gridCol w="856615"/>
                <a:gridCol w="897255"/>
                <a:gridCol w="899160"/>
                <a:gridCol w="1033145"/>
                <a:gridCol w="1033780"/>
              </a:tblGrid>
              <a:tr h="462915">
                <a:tc>
                  <a:txBody>
                    <a:bodyPr/>
                    <a:p>
                      <a:pPr indent="0">
                        <a:buNone/>
                      </a:pPr>
                      <a:r>
                        <a:rPr lang="en-US" sz="1800" b="0" i="1">
                          <a:latin typeface="宋体" panose="02010600030101010101" pitchFamily="2" charset="-122"/>
                          <a:ea typeface="宋体" panose="02010600030101010101" pitchFamily="2" charset="-122"/>
                          <a:cs typeface="宋体" panose="02010600030101010101" pitchFamily="2" charset="-122"/>
                        </a:rPr>
                        <a:t>a</a:t>
                      </a:r>
                      <a:r>
                        <a:rPr lang="en-US" sz="1800" b="0">
                          <a:latin typeface="宋体" panose="02010600030101010101" pitchFamily="2" charset="-122"/>
                          <a:ea typeface="宋体" panose="02010600030101010101" pitchFamily="2" charset="-122"/>
                          <a:cs typeface="宋体" panose="02010600030101010101" pitchFamily="2" charset="-122"/>
                        </a:rPr>
                        <a:t>[0][0]</a:t>
                      </a:r>
                      <a:endParaRPr lang="en-US" altLang="en-US" sz="1800" b="0" i="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800" b="0" i="1">
                          <a:latin typeface="宋体" panose="02010600030101010101" pitchFamily="2" charset="-122"/>
                          <a:ea typeface="宋体" panose="02010600030101010101" pitchFamily="2" charset="-122"/>
                          <a:cs typeface="宋体" panose="02010600030101010101" pitchFamily="2" charset="-122"/>
                        </a:rPr>
                        <a:t>a</a:t>
                      </a:r>
                      <a:r>
                        <a:rPr lang="en-US" sz="1800" b="0">
                          <a:latin typeface="宋体" panose="02010600030101010101" pitchFamily="2" charset="-122"/>
                          <a:ea typeface="宋体" panose="02010600030101010101" pitchFamily="2" charset="-122"/>
                          <a:cs typeface="宋体" panose="02010600030101010101" pitchFamily="2" charset="-122"/>
                        </a:rPr>
                        <a:t>[0][1]</a:t>
                      </a:r>
                      <a:endParaRPr lang="en-US" altLang="en-US" sz="1800" b="0" i="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800" b="0" i="1">
                          <a:latin typeface="宋体" panose="02010600030101010101" pitchFamily="2" charset="-122"/>
                          <a:ea typeface="宋体" panose="02010600030101010101" pitchFamily="2" charset="-122"/>
                          <a:cs typeface="宋体" panose="02010600030101010101" pitchFamily="2" charset="-122"/>
                        </a:rPr>
                        <a:t>a</a:t>
                      </a:r>
                      <a:r>
                        <a:rPr lang="en-US" sz="1800" b="0">
                          <a:latin typeface="宋体" panose="02010600030101010101" pitchFamily="2" charset="-122"/>
                          <a:ea typeface="宋体" panose="02010600030101010101" pitchFamily="2" charset="-122"/>
                          <a:cs typeface="宋体" panose="02010600030101010101" pitchFamily="2" charset="-122"/>
                        </a:rPr>
                        <a:t>[0][2]</a:t>
                      </a:r>
                      <a:endParaRPr lang="en-US" altLang="en-US" sz="1800" b="0" i="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800" b="0" i="1">
                          <a:latin typeface="宋体" panose="02010600030101010101" pitchFamily="2" charset="-122"/>
                          <a:ea typeface="宋体" panose="02010600030101010101" pitchFamily="2" charset="-122"/>
                          <a:cs typeface="宋体" panose="02010600030101010101" pitchFamily="2" charset="-122"/>
                        </a:rPr>
                        <a:t>a</a:t>
                      </a:r>
                      <a:r>
                        <a:rPr lang="en-US" sz="1800" b="0">
                          <a:latin typeface="宋体" panose="02010600030101010101" pitchFamily="2" charset="-122"/>
                          <a:ea typeface="宋体" panose="02010600030101010101" pitchFamily="2" charset="-122"/>
                          <a:cs typeface="宋体" panose="02010600030101010101" pitchFamily="2" charset="-122"/>
                        </a:rPr>
                        <a:t>[0][3] </a:t>
                      </a:r>
                      <a:endParaRPr lang="en-US" altLang="en-US" sz="1800" b="0" i="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800" b="0" i="1">
                          <a:latin typeface="宋体" panose="02010600030101010101" pitchFamily="2" charset="-122"/>
                          <a:ea typeface="宋体" panose="02010600030101010101" pitchFamily="2" charset="-122"/>
                          <a:cs typeface="宋体" panose="02010600030101010101" pitchFamily="2" charset="-122"/>
                        </a:rPr>
                        <a:t>a</a:t>
                      </a:r>
                      <a:r>
                        <a:rPr lang="en-US" sz="1800" b="0">
                          <a:latin typeface="宋体" panose="02010600030101010101" pitchFamily="2" charset="-122"/>
                          <a:ea typeface="宋体" panose="02010600030101010101" pitchFamily="2" charset="-122"/>
                          <a:cs typeface="宋体" panose="02010600030101010101" pitchFamily="2" charset="-122"/>
                        </a:rPr>
                        <a:t>[1][0]</a:t>
                      </a:r>
                      <a:endParaRPr lang="en-US" altLang="en-US" sz="1800" b="0" i="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800" b="0" i="1">
                          <a:latin typeface="宋体" panose="02010600030101010101" pitchFamily="2" charset="-122"/>
                          <a:ea typeface="宋体" panose="02010600030101010101" pitchFamily="2" charset="-122"/>
                          <a:cs typeface="宋体" panose="02010600030101010101" pitchFamily="2" charset="-122"/>
                        </a:rPr>
                        <a:t>a</a:t>
                      </a:r>
                      <a:r>
                        <a:rPr lang="en-US" sz="1800" b="0">
                          <a:latin typeface="宋体" panose="02010600030101010101" pitchFamily="2" charset="-122"/>
                          <a:ea typeface="宋体" panose="02010600030101010101" pitchFamily="2" charset="-122"/>
                          <a:cs typeface="宋体" panose="02010600030101010101" pitchFamily="2" charset="-122"/>
                        </a:rPr>
                        <a:t>[1][1]</a:t>
                      </a:r>
                      <a:endParaRPr lang="en-US" altLang="en-US" sz="1800" b="0" i="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800" b="0" i="1">
                          <a:latin typeface="宋体" panose="02010600030101010101" pitchFamily="2" charset="-122"/>
                          <a:ea typeface="宋体" panose="02010600030101010101" pitchFamily="2" charset="-122"/>
                          <a:cs typeface="宋体" panose="02010600030101010101" pitchFamily="2" charset="-122"/>
                        </a:rPr>
                        <a:t>a</a:t>
                      </a:r>
                      <a:r>
                        <a:rPr lang="en-US" sz="1800" b="0">
                          <a:latin typeface="宋体" panose="02010600030101010101" pitchFamily="2" charset="-122"/>
                          <a:ea typeface="宋体" panose="02010600030101010101" pitchFamily="2" charset="-122"/>
                          <a:cs typeface="宋体" panose="02010600030101010101" pitchFamily="2" charset="-122"/>
                        </a:rPr>
                        <a:t>[1][2]</a:t>
                      </a:r>
                      <a:endParaRPr lang="en-US" altLang="en-US" sz="1800" b="0" i="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800" b="0" i="1">
                          <a:latin typeface="宋体" panose="02010600030101010101" pitchFamily="2" charset="-122"/>
                          <a:ea typeface="宋体" panose="02010600030101010101" pitchFamily="2" charset="-122"/>
                          <a:cs typeface="宋体" panose="02010600030101010101" pitchFamily="2" charset="-122"/>
                        </a:rPr>
                        <a:t>a</a:t>
                      </a:r>
                      <a:r>
                        <a:rPr lang="en-US" sz="1800" b="0">
                          <a:latin typeface="宋体" panose="02010600030101010101" pitchFamily="2" charset="-122"/>
                          <a:ea typeface="宋体" panose="02010600030101010101" pitchFamily="2" charset="-122"/>
                          <a:cs typeface="宋体" panose="02010600030101010101" pitchFamily="2" charset="-122"/>
                        </a:rPr>
                        <a:t>[1][3]</a:t>
                      </a:r>
                      <a:endParaRPr lang="en-US" altLang="en-US" sz="1800" b="0" i="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800" b="0" i="1">
                          <a:latin typeface="宋体" panose="02010600030101010101" pitchFamily="2" charset="-122"/>
                          <a:ea typeface="宋体" panose="02010600030101010101" pitchFamily="2" charset="-122"/>
                          <a:cs typeface="宋体" panose="02010600030101010101" pitchFamily="2" charset="-122"/>
                        </a:rPr>
                        <a:t>a</a:t>
                      </a:r>
                      <a:r>
                        <a:rPr lang="en-US" sz="1800" b="0">
                          <a:latin typeface="宋体" panose="02010600030101010101" pitchFamily="2" charset="-122"/>
                          <a:ea typeface="宋体" panose="02010600030101010101" pitchFamily="2" charset="-122"/>
                          <a:cs typeface="宋体" panose="02010600030101010101" pitchFamily="2" charset="-122"/>
                        </a:rPr>
                        <a:t>[2][0]</a:t>
                      </a:r>
                      <a:endParaRPr lang="en-US" altLang="en-US" sz="1800" b="0" i="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800" b="0" i="1">
                          <a:latin typeface="宋体" panose="02010600030101010101" pitchFamily="2" charset="-122"/>
                          <a:ea typeface="宋体" panose="02010600030101010101" pitchFamily="2" charset="-122"/>
                          <a:cs typeface="宋体" panose="02010600030101010101" pitchFamily="2" charset="-122"/>
                        </a:rPr>
                        <a:t>a</a:t>
                      </a:r>
                      <a:r>
                        <a:rPr lang="en-US" sz="1800" b="0">
                          <a:latin typeface="宋体" panose="02010600030101010101" pitchFamily="2" charset="-122"/>
                          <a:ea typeface="宋体" panose="02010600030101010101" pitchFamily="2" charset="-122"/>
                          <a:cs typeface="宋体" panose="02010600030101010101" pitchFamily="2" charset="-122"/>
                        </a:rPr>
                        <a:t>[2][1]</a:t>
                      </a:r>
                      <a:endParaRPr lang="en-US" altLang="en-US" sz="1800" b="0" i="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800" b="0" i="1">
                          <a:latin typeface="宋体" panose="02010600030101010101" pitchFamily="2" charset="-122"/>
                          <a:ea typeface="宋体" panose="02010600030101010101" pitchFamily="2" charset="-122"/>
                          <a:cs typeface="宋体" panose="02010600030101010101" pitchFamily="2" charset="-122"/>
                        </a:rPr>
                        <a:t>a</a:t>
                      </a:r>
                      <a:r>
                        <a:rPr lang="en-US" sz="1800" b="0">
                          <a:latin typeface="宋体" panose="02010600030101010101" pitchFamily="2" charset="-122"/>
                          <a:ea typeface="宋体" panose="02010600030101010101" pitchFamily="2" charset="-122"/>
                          <a:cs typeface="宋体" panose="02010600030101010101" pitchFamily="2" charset="-122"/>
                        </a:rPr>
                        <a:t>[2][2]</a:t>
                      </a:r>
                      <a:endParaRPr lang="en-US" altLang="en-US" sz="1800" b="0" i="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800" b="0" i="1">
                          <a:latin typeface="宋体" panose="02010600030101010101" pitchFamily="2" charset="-122"/>
                          <a:ea typeface="宋体" panose="02010600030101010101" pitchFamily="2" charset="-122"/>
                          <a:cs typeface="宋体" panose="02010600030101010101" pitchFamily="2" charset="-122"/>
                        </a:rPr>
                        <a:t>a</a:t>
                      </a:r>
                      <a:r>
                        <a:rPr lang="en-US" sz="1800" b="0">
                          <a:latin typeface="宋体" panose="02010600030101010101" pitchFamily="2" charset="-122"/>
                          <a:ea typeface="宋体" panose="02010600030101010101" pitchFamily="2" charset="-122"/>
                          <a:cs typeface="宋体" panose="02010600030101010101" pitchFamily="2" charset="-122"/>
                        </a:rPr>
                        <a:t>[2][3]</a:t>
                      </a:r>
                      <a:endParaRPr lang="en-US" altLang="en-US" sz="1800" b="0" i="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
        <p:nvSpPr>
          <p:cNvPr id="100" name="文本框 99"/>
          <p:cNvSpPr txBox="1"/>
          <p:nvPr/>
        </p:nvSpPr>
        <p:spPr>
          <a:xfrm>
            <a:off x="562610" y="3429000"/>
            <a:ext cx="7809230" cy="706755"/>
          </a:xfrm>
          <a:prstGeom prst="rect">
            <a:avLst/>
          </a:prstGeom>
          <a:noFill/>
          <a:ln w="9525">
            <a:noFill/>
          </a:ln>
        </p:spPr>
        <p:txBody>
          <a:bodyPr wrap="square">
            <a:spAutoFit/>
          </a:bodyPr>
          <a:p>
            <a:pPr indent="0"/>
            <a:r>
              <a:rPr lang="zh-CN" sz="2000" b="0">
                <a:ea typeface="宋体" panose="02010600030101010101" pitchFamily="2" charset="-122"/>
              </a:rPr>
              <a:t>一般来说，二维数组元素</a:t>
            </a:r>
            <a:r>
              <a:rPr lang="en-US" sz="2000" b="0" i="1">
                <a:latin typeface="Times New Roman" panose="02020603050405020304" pitchFamily="18" charset="0"/>
                <a:ea typeface="宋体" panose="02010600030101010101" pitchFamily="2" charset="-122"/>
              </a:rPr>
              <a:t>a</a:t>
            </a:r>
            <a:r>
              <a:rPr lang="en-US" sz="2000" b="0">
                <a:latin typeface="Times New Roman" panose="02020603050405020304" pitchFamily="18" charset="0"/>
                <a:ea typeface="宋体" panose="02010600030101010101" pitchFamily="2" charset="-122"/>
              </a:rPr>
              <a:t>[</a:t>
            </a:r>
            <a:r>
              <a:rPr lang="en-US" sz="2000" b="0" i="1">
                <a:latin typeface="Times New Roman" panose="02020603050405020304" pitchFamily="18" charset="0"/>
                <a:ea typeface="宋体" panose="02010600030101010101" pitchFamily="2" charset="-122"/>
              </a:rPr>
              <a:t>i</a:t>
            </a:r>
            <a:r>
              <a:rPr lang="en-US" sz="2000" b="0">
                <a:latin typeface="Times New Roman" panose="02020603050405020304" pitchFamily="18" charset="0"/>
                <a:ea typeface="宋体" panose="02010600030101010101" pitchFamily="2" charset="-122"/>
              </a:rPr>
              <a:t>][</a:t>
            </a:r>
            <a:r>
              <a:rPr lang="en-US" sz="2000" b="0" i="1">
                <a:latin typeface="Times New Roman" panose="02020603050405020304" pitchFamily="18" charset="0"/>
                <a:ea typeface="宋体" panose="02010600030101010101" pitchFamily="2" charset="-122"/>
              </a:rPr>
              <a:t>j</a:t>
            </a:r>
            <a:r>
              <a:rPr lang="en-US" sz="2000" b="0">
                <a:latin typeface="Times New Roman" panose="02020603050405020304" pitchFamily="18" charset="0"/>
                <a:ea typeface="宋体" panose="02010600030101010101" pitchFamily="2" charset="-122"/>
              </a:rPr>
              <a:t>]</a:t>
            </a:r>
            <a:r>
              <a:rPr lang="zh-CN" sz="2000" b="0">
                <a:ea typeface="宋体" panose="02010600030101010101" pitchFamily="2" charset="-122"/>
              </a:rPr>
              <a:t>的存储位置（地址）</a:t>
            </a:r>
            <a:r>
              <a:rPr lang="en-US" sz="2000" b="0" i="1">
                <a:latin typeface="Times New Roman" panose="02020603050405020304" pitchFamily="18" charset="0"/>
                <a:ea typeface="宋体" panose="02010600030101010101" pitchFamily="2" charset="-122"/>
              </a:rPr>
              <a:t>l</a:t>
            </a:r>
            <a:r>
              <a:rPr lang="en-US" sz="2000" b="0" i="1" baseline="-25000">
                <a:latin typeface="Times New Roman" panose="02020603050405020304" pitchFamily="18" charset="0"/>
                <a:ea typeface="宋体" panose="02010600030101010101" pitchFamily="2" charset="-122"/>
              </a:rPr>
              <a:t>ij</a:t>
            </a:r>
            <a:r>
              <a:rPr lang="zh-CN" sz="2000" b="0">
                <a:ea typeface="宋体" panose="02010600030101010101" pitchFamily="2" charset="-122"/>
              </a:rPr>
              <a:t>计算方法是：</a:t>
            </a:r>
            <a:r>
              <a:rPr lang="en-US" sz="2000" b="0" i="1">
                <a:latin typeface="Times New Roman" panose="02020603050405020304" pitchFamily="18" charset="0"/>
                <a:ea typeface="宋体" panose="02010600030101010101" pitchFamily="2" charset="-122"/>
              </a:rPr>
              <a:t>l</a:t>
            </a:r>
            <a:r>
              <a:rPr lang="en-US" sz="2000" b="0" i="1" baseline="-25000">
                <a:latin typeface="Times New Roman" panose="02020603050405020304" pitchFamily="18" charset="0"/>
                <a:ea typeface="宋体" panose="02010600030101010101" pitchFamily="2" charset="-122"/>
              </a:rPr>
              <a:t>ij </a:t>
            </a:r>
            <a:r>
              <a:rPr lang="en-US" sz="2000" b="0">
                <a:latin typeface="Times New Roman" panose="02020603050405020304" pitchFamily="18" charset="0"/>
                <a:ea typeface="宋体" panose="02010600030101010101" pitchFamily="2" charset="-122"/>
              </a:rPr>
              <a:t>= </a:t>
            </a:r>
            <a:r>
              <a:rPr lang="en-US" sz="2000" b="0" i="1">
                <a:latin typeface="Times New Roman" panose="02020603050405020304" pitchFamily="18" charset="0"/>
                <a:ea typeface="宋体" panose="02010600030101010101" pitchFamily="2" charset="-122"/>
              </a:rPr>
              <a:t>l</a:t>
            </a:r>
            <a:r>
              <a:rPr lang="en-US" sz="2000" b="0" baseline="-25000">
                <a:latin typeface="Times New Roman" panose="02020603050405020304" pitchFamily="18" charset="0"/>
                <a:ea typeface="宋体" panose="02010600030101010101" pitchFamily="2" charset="-122"/>
              </a:rPr>
              <a:t>00 </a:t>
            </a:r>
            <a:r>
              <a:rPr lang="en-US" sz="2000" b="0">
                <a:latin typeface="Times New Roman" panose="02020603050405020304" pitchFamily="18" charset="0"/>
                <a:ea typeface="宋体" panose="02010600030101010101" pitchFamily="2" charset="-122"/>
              </a:rPr>
              <a:t>+</a:t>
            </a:r>
            <a:r>
              <a:rPr lang="zh-CN" sz="2000" b="0">
                <a:ea typeface="宋体" panose="02010600030101010101" pitchFamily="2" charset="-122"/>
              </a:rPr>
              <a:t>（</a:t>
            </a:r>
            <a:r>
              <a:rPr lang="en-US" sz="2000" b="0" i="1">
                <a:latin typeface="Times New Roman" panose="02020603050405020304" pitchFamily="18" charset="0"/>
                <a:ea typeface="宋体" panose="02010600030101010101" pitchFamily="2" charset="-122"/>
              </a:rPr>
              <a:t>i × n</a:t>
            </a:r>
            <a:r>
              <a:rPr lang="en-US" sz="2000" b="0" i="1" baseline="-25000">
                <a:latin typeface="Times New Roman" panose="02020603050405020304" pitchFamily="18" charset="0"/>
                <a:ea typeface="宋体" panose="02010600030101010101" pitchFamily="2" charset="-122"/>
              </a:rPr>
              <a:t>c </a:t>
            </a:r>
            <a:r>
              <a:rPr lang="en-US" sz="2000" b="0">
                <a:latin typeface="Times New Roman" panose="02020603050405020304" pitchFamily="18" charset="0"/>
                <a:ea typeface="宋体" panose="02010600030101010101" pitchFamily="2" charset="-122"/>
              </a:rPr>
              <a:t>+ </a:t>
            </a:r>
            <a:r>
              <a:rPr lang="en-US" sz="2000" b="0" i="1">
                <a:latin typeface="Times New Roman" panose="02020603050405020304" pitchFamily="18" charset="0"/>
                <a:ea typeface="宋体" panose="02010600030101010101" pitchFamily="2" charset="-122"/>
              </a:rPr>
              <a:t>j</a:t>
            </a:r>
            <a:r>
              <a:rPr lang="zh-CN" sz="2000" b="0">
                <a:ea typeface="宋体" panose="02010600030101010101" pitchFamily="2" charset="-122"/>
              </a:rPr>
              <a:t>）</a:t>
            </a:r>
            <a:r>
              <a:rPr lang="en-US" sz="2000" b="0" i="1">
                <a:latin typeface="Times New Roman" panose="02020603050405020304" pitchFamily="18" charset="0"/>
                <a:ea typeface="宋体" panose="02010600030101010101" pitchFamily="2" charset="-122"/>
              </a:rPr>
              <a:t>× size</a:t>
            </a:r>
            <a:r>
              <a:rPr lang="en-US" sz="2000" b="0">
                <a:latin typeface="Times New Roman" panose="02020603050405020304" pitchFamily="18" charset="0"/>
                <a:ea typeface="宋体" panose="02010600030101010101" pitchFamily="2" charset="-122"/>
              </a:rPr>
              <a:t>         </a:t>
            </a:r>
            <a:r>
              <a:rPr lang="en-US" b="0">
                <a:latin typeface="Times New Roman" panose="02020603050405020304" pitchFamily="18" charset="0"/>
                <a:ea typeface="宋体" panose="02010600030101010101" pitchFamily="2" charset="-122"/>
              </a:rPr>
              <a:t>      </a:t>
            </a:r>
            <a:endParaRPr lang="en-US" altLang="en-US" b="0">
              <a:latin typeface="Times New Roman" panose="02020603050405020304" pitchFamily="18" charset="0"/>
              <a:ea typeface="宋体" panose="02010600030101010101" pitchFamily="2" charset="-122"/>
            </a:endParaRPr>
          </a:p>
        </p:txBody>
      </p:sp>
      <p:sp>
        <p:nvSpPr>
          <p:cNvPr id="7" name="文本框 6"/>
          <p:cNvSpPr txBox="1"/>
          <p:nvPr/>
        </p:nvSpPr>
        <p:spPr>
          <a:xfrm>
            <a:off x="491490" y="4512310"/>
            <a:ext cx="10862310" cy="1216025"/>
          </a:xfrm>
          <a:prstGeom prst="rect">
            <a:avLst/>
          </a:prstGeom>
          <a:noFill/>
          <a:ln w="9525">
            <a:noFill/>
          </a:ln>
        </p:spPr>
        <p:txBody>
          <a:bodyPr>
            <a:noAutofit/>
          </a:bodyPr>
          <a:p>
            <a:pPr indent="266700"/>
            <a:r>
              <a:rPr lang="zh-CN" sz="2000" b="0">
                <a:ea typeface="宋体" panose="02010600030101010101" pitchFamily="2" charset="-122"/>
              </a:rPr>
              <a:t>设</a:t>
            </a:r>
            <a:r>
              <a:rPr lang="en-US" sz="2000" b="0" i="1">
                <a:latin typeface="Times New Roman" panose="02020603050405020304" pitchFamily="18" charset="0"/>
                <a:ea typeface="宋体" panose="02010600030101010101" pitchFamily="2" charset="-122"/>
              </a:rPr>
              <a:t>n</a:t>
            </a:r>
            <a:r>
              <a:rPr lang="zh-CN" sz="2000" b="0">
                <a:ea typeface="宋体" panose="02010600030101010101" pitchFamily="2" charset="-122"/>
              </a:rPr>
              <a:t>维数组各维大小是（</a:t>
            </a:r>
            <a:r>
              <a:rPr lang="en-US" sz="2000" b="0" i="1">
                <a:latin typeface="Times New Roman" panose="02020603050405020304" pitchFamily="18" charset="0"/>
                <a:ea typeface="宋体" panose="02010600030101010101" pitchFamily="2" charset="-122"/>
              </a:rPr>
              <a:t>s</a:t>
            </a:r>
            <a:r>
              <a:rPr lang="en-US" sz="2000" b="0" baseline="-25000">
                <a:latin typeface="Times New Roman" panose="02020603050405020304" pitchFamily="18" charset="0"/>
                <a:ea typeface="宋体" panose="02010600030101010101" pitchFamily="2" charset="-122"/>
              </a:rPr>
              <a:t>1</a:t>
            </a:r>
            <a:r>
              <a:rPr lang="zh-CN" sz="2000" b="0">
                <a:ea typeface="宋体" panose="02010600030101010101" pitchFamily="2" charset="-122"/>
              </a:rPr>
              <a:t>，</a:t>
            </a:r>
            <a:r>
              <a:rPr lang="en-US" sz="2000" b="0" i="1">
                <a:latin typeface="Times New Roman" panose="02020603050405020304" pitchFamily="18" charset="0"/>
                <a:ea typeface="宋体" panose="02010600030101010101" pitchFamily="2" charset="-122"/>
              </a:rPr>
              <a:t>s</a:t>
            </a:r>
            <a:r>
              <a:rPr lang="en-US" sz="2000" b="0" baseline="-25000">
                <a:latin typeface="Times New Roman" panose="02020603050405020304" pitchFamily="18" charset="0"/>
                <a:ea typeface="宋体" panose="02010600030101010101" pitchFamily="2" charset="-122"/>
              </a:rPr>
              <a:t>2</a:t>
            </a:r>
            <a:r>
              <a:rPr lang="zh-CN" sz="2000" b="0">
                <a:ea typeface="宋体" panose="02010600030101010101" pitchFamily="2" charset="-122"/>
              </a:rPr>
              <a:t>，</a:t>
            </a:r>
            <a:r>
              <a:rPr lang="en-US" sz="2000" b="0">
                <a:latin typeface="Times New Roman" panose="02020603050405020304" pitchFamily="18" charset="0"/>
                <a:ea typeface="宋体" panose="02010600030101010101" pitchFamily="2" charset="-122"/>
              </a:rPr>
              <a:t>……</a:t>
            </a:r>
            <a:r>
              <a:rPr lang="zh-CN" sz="2000" b="0">
                <a:ea typeface="宋体" panose="02010600030101010101" pitchFamily="2" charset="-122"/>
              </a:rPr>
              <a:t>，</a:t>
            </a:r>
            <a:r>
              <a:rPr lang="en-US" sz="2000" b="0" i="1">
                <a:latin typeface="Times New Roman" panose="02020603050405020304" pitchFamily="18" charset="0"/>
                <a:ea typeface="宋体" panose="02010600030101010101" pitchFamily="2" charset="-122"/>
              </a:rPr>
              <a:t>s</a:t>
            </a:r>
            <a:r>
              <a:rPr lang="en-US" sz="2000" b="0" baseline="-25000">
                <a:latin typeface="Times New Roman" panose="02020603050405020304" pitchFamily="18" charset="0"/>
                <a:ea typeface="宋体" panose="02010600030101010101" pitchFamily="2" charset="-122"/>
              </a:rPr>
              <a:t>n</a:t>
            </a:r>
            <a:r>
              <a:rPr lang="zh-CN" sz="2000" b="0">
                <a:ea typeface="宋体" panose="02010600030101010101" pitchFamily="2" charset="-122"/>
              </a:rPr>
              <a:t>），第一个元素的地址是</a:t>
            </a:r>
            <a:r>
              <a:rPr lang="en-US" sz="2000" b="0" i="1">
                <a:latin typeface="Times New Roman" panose="02020603050405020304" pitchFamily="18" charset="0"/>
                <a:ea typeface="宋体" panose="02010600030101010101" pitchFamily="2" charset="-122"/>
              </a:rPr>
              <a:t>l</a:t>
            </a:r>
            <a:r>
              <a:rPr lang="en-US" sz="2000" b="0" baseline="-25000">
                <a:latin typeface="Times New Roman" panose="02020603050405020304" pitchFamily="18" charset="0"/>
                <a:ea typeface="宋体" panose="02010600030101010101" pitchFamily="2" charset="-122"/>
              </a:rPr>
              <a:t>(0,0,…,0)</a:t>
            </a:r>
            <a:r>
              <a:rPr lang="zh-CN" sz="2000" b="0">
                <a:ea typeface="宋体" panose="02010600030101010101" pitchFamily="2" charset="-122"/>
              </a:rPr>
              <a:t>，元素占用空间为</a:t>
            </a:r>
            <a:r>
              <a:rPr lang="en-US" sz="2000" b="0" i="1">
                <a:latin typeface="Times New Roman" panose="02020603050405020304" pitchFamily="18" charset="0"/>
                <a:ea typeface="宋体" panose="02010600030101010101" pitchFamily="2" charset="-122"/>
              </a:rPr>
              <a:t>size</a:t>
            </a:r>
            <a:r>
              <a:rPr lang="zh-CN" sz="2000" b="0">
                <a:ea typeface="宋体" panose="02010600030101010101" pitchFamily="2" charset="-122"/>
              </a:rPr>
              <a:t>个字节，则下标为（</a:t>
            </a:r>
            <a:r>
              <a:rPr lang="en-US" sz="2000" b="0" i="1">
                <a:latin typeface="Times New Roman" panose="02020603050405020304" pitchFamily="18" charset="0"/>
                <a:ea typeface="宋体" panose="02010600030101010101" pitchFamily="2" charset="-122"/>
              </a:rPr>
              <a:t>i</a:t>
            </a:r>
            <a:r>
              <a:rPr lang="en-US" sz="2000" b="0" i="1" baseline="-25000">
                <a:latin typeface="Times New Roman" panose="02020603050405020304" pitchFamily="18" charset="0"/>
                <a:ea typeface="宋体" panose="02010600030101010101" pitchFamily="2" charset="-122"/>
              </a:rPr>
              <a:t>1</a:t>
            </a:r>
            <a:r>
              <a:rPr lang="en-US" sz="2000" b="0" i="1">
                <a:latin typeface="Times New Roman" panose="02020603050405020304" pitchFamily="18" charset="0"/>
                <a:ea typeface="宋体" panose="02010600030101010101" pitchFamily="2" charset="-122"/>
              </a:rPr>
              <a:t>,i</a:t>
            </a:r>
            <a:r>
              <a:rPr lang="en-US" sz="2000" b="0" i="1" baseline="-25000">
                <a:latin typeface="Times New Roman" panose="02020603050405020304" pitchFamily="18" charset="0"/>
                <a:ea typeface="宋体" panose="02010600030101010101" pitchFamily="2" charset="-122"/>
              </a:rPr>
              <a:t>2</a:t>
            </a:r>
            <a:r>
              <a:rPr lang="zh-CN" sz="2000" b="0" i="1">
                <a:ea typeface="宋体" panose="02010600030101010101" pitchFamily="2" charset="-122"/>
              </a:rPr>
              <a:t>，</a:t>
            </a:r>
            <a:r>
              <a:rPr lang="en-US" sz="2000" b="0" i="1">
                <a:latin typeface="Times New Roman" panose="02020603050405020304" pitchFamily="18" charset="0"/>
                <a:ea typeface="宋体" panose="02010600030101010101" pitchFamily="2" charset="-122"/>
              </a:rPr>
              <a:t>…,i</a:t>
            </a:r>
            <a:r>
              <a:rPr lang="en-US" sz="2000" b="0" i="1" baseline="-25000">
                <a:latin typeface="Times New Roman" panose="02020603050405020304" pitchFamily="18" charset="0"/>
                <a:ea typeface="宋体" panose="02010600030101010101" pitchFamily="2" charset="-122"/>
              </a:rPr>
              <a:t>n</a:t>
            </a:r>
            <a:r>
              <a:rPr lang="zh-CN" sz="2000" b="0">
                <a:ea typeface="宋体" panose="02010600030101010101" pitchFamily="2" charset="-122"/>
              </a:rPr>
              <a:t>）的元素位置是：</a:t>
            </a:r>
            <a:endParaRPr lang="en-US" sz="2000" b="0" i="1">
              <a:latin typeface="Times New Roman" panose="02020603050405020304" pitchFamily="18" charset="0"/>
              <a:ea typeface="宋体" panose="02010600030101010101" pitchFamily="2" charset="-122"/>
            </a:endParaRPr>
          </a:p>
          <a:p>
            <a:pPr indent="266700"/>
            <a:r>
              <a:rPr lang="en-US" sz="2000" b="0" i="1">
                <a:latin typeface="Times New Roman" panose="02020603050405020304" pitchFamily="18" charset="0"/>
                <a:ea typeface="宋体" panose="02010600030101010101" pitchFamily="2" charset="-122"/>
              </a:rPr>
              <a:t>l</a:t>
            </a:r>
            <a:r>
              <a:rPr lang="en-US" sz="2000" b="0" i="1" baseline="-25000">
                <a:latin typeface="Times New Roman" panose="02020603050405020304" pitchFamily="18" charset="0"/>
                <a:ea typeface="宋体" panose="02010600030101010101" pitchFamily="2" charset="-122"/>
              </a:rPr>
              <a:t>(i1,i2,…in</a:t>
            </a:r>
            <a:r>
              <a:rPr lang="en-US" sz="2000" b="0" baseline="-25000">
                <a:latin typeface="Times New Roman" panose="02020603050405020304" pitchFamily="18" charset="0"/>
                <a:ea typeface="宋体" panose="02010600030101010101" pitchFamily="2" charset="-122"/>
              </a:rPr>
              <a:t>) </a:t>
            </a:r>
            <a:r>
              <a:rPr lang="en-US" sz="2000" b="0">
                <a:latin typeface="Times New Roman" panose="02020603050405020304" pitchFamily="18" charset="0"/>
                <a:ea typeface="宋体" panose="02010600030101010101" pitchFamily="2" charset="-122"/>
              </a:rPr>
              <a:t>= </a:t>
            </a:r>
            <a:r>
              <a:rPr lang="en-US" sz="2000" b="0" i="1">
                <a:latin typeface="Times New Roman" panose="02020603050405020304" pitchFamily="18" charset="0"/>
                <a:ea typeface="宋体" panose="02010600030101010101" pitchFamily="2" charset="-122"/>
              </a:rPr>
              <a:t>l</a:t>
            </a:r>
            <a:r>
              <a:rPr lang="en-US" sz="2000" b="0" baseline="-25000">
                <a:latin typeface="Times New Roman" panose="02020603050405020304" pitchFamily="18" charset="0"/>
                <a:ea typeface="宋体" panose="02010600030101010101" pitchFamily="2" charset="-122"/>
              </a:rPr>
              <a:t>(0,0,…,0) </a:t>
            </a:r>
            <a:r>
              <a:rPr lang="en-US" sz="2000" b="0">
                <a:latin typeface="Times New Roman" panose="02020603050405020304" pitchFamily="18" charset="0"/>
                <a:ea typeface="宋体" panose="02010600030101010101" pitchFamily="2" charset="-122"/>
              </a:rPr>
              <a:t>+ (</a:t>
            </a:r>
            <a:r>
              <a:rPr lang="en-US" sz="2000" b="0" i="1">
                <a:latin typeface="Times New Roman" panose="02020603050405020304" pitchFamily="18" charset="0"/>
                <a:ea typeface="宋体" panose="02010600030101010101" pitchFamily="2" charset="-122"/>
              </a:rPr>
              <a:t>i</a:t>
            </a:r>
            <a:r>
              <a:rPr lang="en-US" sz="2000" b="0" baseline="-25000">
                <a:latin typeface="Times New Roman" panose="02020603050405020304" pitchFamily="18" charset="0"/>
                <a:ea typeface="宋体" panose="02010600030101010101" pitchFamily="2" charset="-122"/>
              </a:rPr>
              <a:t>1</a:t>
            </a:r>
            <a:r>
              <a:rPr lang="en-US" sz="2000" b="0" i="1">
                <a:latin typeface="Times New Roman" panose="02020603050405020304" pitchFamily="18" charset="0"/>
                <a:ea typeface="宋体" panose="02010600030101010101" pitchFamily="2" charset="-122"/>
              </a:rPr>
              <a:t>×s</a:t>
            </a:r>
            <a:r>
              <a:rPr lang="en-US" sz="2000" b="0" baseline="-25000">
                <a:latin typeface="Times New Roman" panose="02020603050405020304" pitchFamily="18" charset="0"/>
                <a:ea typeface="宋体" panose="02010600030101010101" pitchFamily="2" charset="-122"/>
              </a:rPr>
              <a:t>2</a:t>
            </a:r>
            <a:r>
              <a:rPr lang="en-US" sz="2000" b="0" i="1">
                <a:latin typeface="Times New Roman" panose="02020603050405020304" pitchFamily="18" charset="0"/>
                <a:ea typeface="宋体" panose="02010600030101010101" pitchFamily="2" charset="-122"/>
              </a:rPr>
              <a:t>×s</a:t>
            </a:r>
            <a:r>
              <a:rPr lang="en-US" sz="2000" b="0" baseline="-25000">
                <a:latin typeface="Times New Roman" panose="02020603050405020304" pitchFamily="18" charset="0"/>
                <a:ea typeface="宋体" panose="02010600030101010101" pitchFamily="2" charset="-122"/>
              </a:rPr>
              <a:t>3</a:t>
            </a:r>
            <a:r>
              <a:rPr lang="en-US" sz="2000" b="0" i="1">
                <a:latin typeface="Times New Roman" panose="02020603050405020304" pitchFamily="18" charset="0"/>
                <a:ea typeface="宋体" panose="02010600030101010101" pitchFamily="2" charset="-122"/>
              </a:rPr>
              <a:t>×</a:t>
            </a:r>
            <a:r>
              <a:rPr lang="en-US" sz="2000" b="0">
                <a:latin typeface="Times New Roman" panose="02020603050405020304" pitchFamily="18" charset="0"/>
                <a:ea typeface="宋体" panose="02010600030101010101" pitchFamily="2" charset="-122"/>
              </a:rPr>
              <a:t>..</a:t>
            </a:r>
            <a:r>
              <a:rPr lang="en-US" sz="2000" b="0" i="1">
                <a:latin typeface="Times New Roman" panose="02020603050405020304" pitchFamily="18" charset="0"/>
                <a:ea typeface="宋体" panose="02010600030101010101" pitchFamily="2" charset="-122"/>
              </a:rPr>
              <a:t>×</a:t>
            </a:r>
            <a:r>
              <a:rPr lang="en-US" sz="2000" b="0">
                <a:latin typeface="Times New Roman" panose="02020603050405020304" pitchFamily="18" charset="0"/>
                <a:ea typeface="宋体" panose="02010600030101010101" pitchFamily="2" charset="-122"/>
              </a:rPr>
              <a:t>.</a:t>
            </a:r>
            <a:r>
              <a:rPr lang="en-US" sz="2000" b="0" i="1">
                <a:latin typeface="Times New Roman" panose="02020603050405020304" pitchFamily="18" charset="0"/>
                <a:ea typeface="宋体" panose="02010600030101010101" pitchFamily="2" charset="-122"/>
              </a:rPr>
              <a:t>s</a:t>
            </a:r>
            <a:r>
              <a:rPr lang="en-US" sz="2000" b="0" i="1" baseline="-25000">
                <a:latin typeface="Times New Roman" panose="02020603050405020304" pitchFamily="18" charset="0"/>
                <a:ea typeface="宋体" panose="02010600030101010101" pitchFamily="2" charset="-122"/>
              </a:rPr>
              <a:t>n</a:t>
            </a:r>
            <a:r>
              <a:rPr lang="en-US" sz="2000" b="0">
                <a:latin typeface="Times New Roman" panose="02020603050405020304" pitchFamily="18" charset="0"/>
                <a:ea typeface="宋体" panose="02010600030101010101" pitchFamily="2" charset="-122"/>
              </a:rPr>
              <a:t>+</a:t>
            </a:r>
            <a:r>
              <a:rPr lang="en-US" sz="2000" b="0" i="1">
                <a:latin typeface="Times New Roman" panose="02020603050405020304" pitchFamily="18" charset="0"/>
                <a:ea typeface="宋体" panose="02010600030101010101" pitchFamily="2" charset="-122"/>
              </a:rPr>
              <a:t>i</a:t>
            </a:r>
            <a:r>
              <a:rPr lang="en-US" sz="2000" b="0" baseline="-25000">
                <a:latin typeface="Times New Roman" panose="02020603050405020304" pitchFamily="18" charset="0"/>
                <a:ea typeface="宋体" panose="02010600030101010101" pitchFamily="2" charset="-122"/>
              </a:rPr>
              <a:t>2</a:t>
            </a:r>
            <a:r>
              <a:rPr lang="en-US" sz="2000" b="0" i="1">
                <a:latin typeface="Times New Roman" panose="02020603050405020304" pitchFamily="18" charset="0"/>
                <a:ea typeface="宋体" panose="02010600030101010101" pitchFamily="2" charset="-122"/>
              </a:rPr>
              <a:t>×</a:t>
            </a:r>
            <a:r>
              <a:rPr lang="en-US" sz="2000" b="0">
                <a:latin typeface="Times New Roman" panose="02020603050405020304" pitchFamily="18" charset="0"/>
                <a:ea typeface="宋体" panose="02010600030101010101" pitchFamily="2" charset="-122"/>
              </a:rPr>
              <a:t>s</a:t>
            </a:r>
            <a:r>
              <a:rPr lang="en-US" sz="2000" b="0" baseline="-25000">
                <a:latin typeface="Times New Roman" panose="02020603050405020304" pitchFamily="18" charset="0"/>
                <a:ea typeface="宋体" panose="02010600030101010101" pitchFamily="2" charset="-122"/>
              </a:rPr>
              <a:t>3</a:t>
            </a:r>
            <a:r>
              <a:rPr lang="en-US" sz="2000" b="0" i="1">
                <a:latin typeface="Times New Roman" panose="02020603050405020304" pitchFamily="18" charset="0"/>
                <a:ea typeface="宋体" panose="02010600030101010101" pitchFamily="2" charset="-122"/>
              </a:rPr>
              <a:t>×</a:t>
            </a:r>
            <a:r>
              <a:rPr lang="en-US" sz="2000" b="0">
                <a:latin typeface="Times New Roman" panose="02020603050405020304" pitchFamily="18" charset="0"/>
                <a:ea typeface="宋体" panose="02010600030101010101" pitchFamily="2" charset="-122"/>
              </a:rPr>
              <a:t>...</a:t>
            </a:r>
            <a:r>
              <a:rPr lang="en-US" sz="2000" b="0" i="1">
                <a:latin typeface="Times New Roman" panose="02020603050405020304" pitchFamily="18" charset="0"/>
                <a:ea typeface="宋体" panose="02010600030101010101" pitchFamily="2" charset="-122"/>
              </a:rPr>
              <a:t>s</a:t>
            </a:r>
            <a:r>
              <a:rPr lang="en-US" sz="2000" b="0" i="1" baseline="-25000">
                <a:latin typeface="Times New Roman" panose="02020603050405020304" pitchFamily="18" charset="0"/>
                <a:ea typeface="宋体" panose="02010600030101010101" pitchFamily="2" charset="-122"/>
              </a:rPr>
              <a:t>n</a:t>
            </a:r>
            <a:r>
              <a:rPr lang="en-US" sz="2000" b="0">
                <a:latin typeface="Times New Roman" panose="02020603050405020304" pitchFamily="18" charset="0"/>
                <a:ea typeface="宋体" panose="02010600030101010101" pitchFamily="2" charset="-122"/>
              </a:rPr>
              <a:t>+...</a:t>
            </a:r>
            <a:r>
              <a:rPr lang="en-US" sz="2000" b="0" i="1">
                <a:latin typeface="Times New Roman" panose="02020603050405020304" pitchFamily="18" charset="0"/>
                <a:ea typeface="宋体" panose="02010600030101010101" pitchFamily="2" charset="-122"/>
              </a:rPr>
              <a:t>i</a:t>
            </a:r>
            <a:r>
              <a:rPr lang="en-US" sz="2000" b="0" i="1" baseline="-25000">
                <a:latin typeface="Times New Roman" panose="02020603050405020304" pitchFamily="18" charset="0"/>
                <a:ea typeface="宋体" panose="02010600030101010101" pitchFamily="2" charset="-122"/>
              </a:rPr>
              <a:t>n</a:t>
            </a:r>
            <a:r>
              <a:rPr lang="en-US" sz="2000" b="0" baseline="-25000">
                <a:latin typeface="Times New Roman" panose="02020603050405020304" pitchFamily="18" charset="0"/>
                <a:ea typeface="宋体" panose="02010600030101010101" pitchFamily="2" charset="-122"/>
              </a:rPr>
              <a:t>-1</a:t>
            </a:r>
            <a:r>
              <a:rPr lang="en-US" sz="2000" b="0" i="1">
                <a:latin typeface="Times New Roman" panose="02020603050405020304" pitchFamily="18" charset="0"/>
                <a:ea typeface="宋体" panose="02010600030101010101" pitchFamily="2" charset="-122"/>
              </a:rPr>
              <a:t>×s</a:t>
            </a:r>
            <a:r>
              <a:rPr lang="en-US" sz="2000" b="0" i="1" baseline="-25000">
                <a:latin typeface="Times New Roman" panose="02020603050405020304" pitchFamily="18" charset="0"/>
                <a:ea typeface="宋体" panose="02010600030101010101" pitchFamily="2" charset="-122"/>
              </a:rPr>
              <a:t>n</a:t>
            </a:r>
            <a:r>
              <a:rPr lang="en-US" sz="2000" b="0" i="1">
                <a:latin typeface="Times New Roman" panose="02020603050405020304" pitchFamily="18" charset="0"/>
                <a:ea typeface="宋体" panose="02010600030101010101" pitchFamily="2" charset="-122"/>
              </a:rPr>
              <a:t>+i</a:t>
            </a:r>
            <a:r>
              <a:rPr lang="en-US" sz="2000" b="0" i="1" baseline="-25000">
                <a:latin typeface="Times New Roman" panose="02020603050405020304" pitchFamily="18" charset="0"/>
                <a:ea typeface="宋体" panose="02010600030101010101" pitchFamily="2" charset="-122"/>
              </a:rPr>
              <a:t>n</a:t>
            </a:r>
            <a:r>
              <a:rPr lang="en-US" sz="2000" b="0">
                <a:latin typeface="Times New Roman" panose="02020603050405020304" pitchFamily="18" charset="0"/>
                <a:ea typeface="宋体" panose="02010600030101010101" pitchFamily="2" charset="-122"/>
              </a:rPr>
              <a:t>)</a:t>
            </a:r>
            <a:r>
              <a:rPr lang="en-US" sz="2000" b="0" i="1">
                <a:latin typeface="Times New Roman" panose="02020603050405020304" pitchFamily="18" charset="0"/>
                <a:ea typeface="宋体" panose="02010600030101010101" pitchFamily="2" charset="-122"/>
              </a:rPr>
              <a:t>× size</a:t>
            </a:r>
            <a:r>
              <a:rPr lang="en-US" sz="2000" b="0">
                <a:solidFill>
                  <a:srgbClr val="FF0000"/>
                </a:solidFill>
                <a:latin typeface="Times New Roman" panose="02020603050405020304" pitchFamily="18" charset="0"/>
                <a:ea typeface="宋体" panose="02010600030101010101" pitchFamily="2" charset="-122"/>
              </a:rPr>
              <a:t> </a:t>
            </a:r>
            <a:r>
              <a:rPr lang="en-US" sz="2000" b="0">
                <a:latin typeface="Times New Roman" panose="02020603050405020304" pitchFamily="18" charset="0"/>
                <a:ea typeface="宋体" panose="02010600030101010101" pitchFamily="2" charset="-122"/>
              </a:rPr>
              <a:t>  </a:t>
            </a:r>
            <a:endParaRPr lang="en-US" altLang="en-US" sz="2000" b="0">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p:bldP spid="100" grpId="1"/>
      <p:bldP spid="7" grpId="0"/>
      <p:bldP spid="7" grpId="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2.6.2多维数组和特殊矩阵</a:t>
            </a:r>
            <a:endParaRPr lang="zh-CN" altLang="en-US"/>
          </a:p>
        </p:txBody>
      </p:sp>
      <p:sp>
        <p:nvSpPr>
          <p:cNvPr id="3" name="副标题 2"/>
          <p:cNvSpPr>
            <a:spLocks noGrp="1"/>
          </p:cNvSpPr>
          <p:nvPr>
            <p:ph type="subTitle" idx="1"/>
          </p:nvPr>
        </p:nvSpPr>
        <p:spPr/>
        <p:txBody>
          <a:bodyPr/>
          <a:p>
            <a:endParaRPr lang="zh-CN" altLang="en-US"/>
          </a:p>
        </p:txBody>
      </p:sp>
      <p:sp>
        <p:nvSpPr>
          <p:cNvPr id="4" name="文本占位符 3"/>
          <p:cNvSpPr>
            <a:spLocks noGrp="1"/>
          </p:cNvSpPr>
          <p:nvPr>
            <p:ph type="body" idx="10"/>
          </p:nvPr>
        </p:nvSpPr>
        <p:spPr/>
        <p:txBody>
          <a:bodyPr/>
          <a:p>
            <a:endParaRPr lang="zh-CN" altLang="en-US"/>
          </a:p>
        </p:txBody>
      </p:sp>
      <p:sp>
        <p:nvSpPr>
          <p:cNvPr id="5" name="内容占位符 4"/>
          <p:cNvSpPr>
            <a:spLocks noGrp="1"/>
          </p:cNvSpPr>
          <p:nvPr>
            <p:ph idx="11"/>
          </p:nvPr>
        </p:nvSpPr>
        <p:spPr>
          <a:xfrm>
            <a:off x="584200" y="1276350"/>
            <a:ext cx="11055350" cy="722630"/>
          </a:xfrm>
        </p:spPr>
        <p:txBody>
          <a:bodyPr/>
          <a:p>
            <a:r>
              <a:rPr lang="en-US" altLang="zh-CN"/>
              <a:t>2. </a:t>
            </a:r>
            <a:r>
              <a:rPr lang="zh-CN" altLang="en-US"/>
              <a:t>特殊矩阵：上三角矩阵和下三角</a:t>
            </a:r>
            <a:r>
              <a:rPr lang="zh-CN" altLang="en-US"/>
              <a:t>矩阵</a:t>
            </a:r>
            <a:endParaRPr lang="zh-CN" altLang="en-US"/>
          </a:p>
        </p:txBody>
      </p:sp>
      <p:pic>
        <p:nvPicPr>
          <p:cNvPr id="146" name="图片 294"/>
          <p:cNvPicPr>
            <a:picLocks noChangeAspect="1" noChangeArrowheads="1"/>
          </p:cNvPicPr>
          <p:nvPr>
            <p:custDataLst>
              <p:tags r:id="rId1"/>
            </p:custDataLst>
          </p:nvPr>
        </p:nvPicPr>
        <p:blipFill>
          <a:blip r:embed="rId2">
            <a:extLst>
              <a:ext uri="{28A0092B-C50C-407E-A947-70E740481C1C}">
                <a14:useLocalDpi xmlns:a14="http://schemas.microsoft.com/office/drawing/2010/main" val="0"/>
              </a:ext>
            </a:extLst>
          </a:blip>
          <a:srcRect/>
          <a:stretch>
            <a:fillRect/>
          </a:stretch>
        </p:blipFill>
        <p:spPr>
          <a:xfrm>
            <a:off x="925195" y="1779270"/>
            <a:ext cx="5401310" cy="1818640"/>
          </a:xfrm>
          <a:prstGeom prst="rect">
            <a:avLst/>
          </a:prstGeom>
          <a:noFill/>
          <a:ln>
            <a:noFill/>
          </a:ln>
        </p:spPr>
      </p:pic>
      <p:sp>
        <p:nvSpPr>
          <p:cNvPr id="100" name="文本框 99"/>
          <p:cNvSpPr txBox="1"/>
          <p:nvPr/>
        </p:nvSpPr>
        <p:spPr>
          <a:xfrm>
            <a:off x="680720" y="3832225"/>
            <a:ext cx="10427970" cy="398780"/>
          </a:xfrm>
          <a:prstGeom prst="rect">
            <a:avLst/>
          </a:prstGeom>
          <a:noFill/>
          <a:ln w="9525">
            <a:noFill/>
          </a:ln>
        </p:spPr>
        <p:txBody>
          <a:bodyPr wrap="square">
            <a:spAutoFit/>
          </a:bodyPr>
          <a:p>
            <a:pPr indent="0"/>
            <a:r>
              <a:rPr lang="zh-CN" sz="2000" b="1">
                <a:solidFill>
                  <a:srgbClr val="333333"/>
                </a:solidFill>
                <a:ea typeface="宋体" panose="02010600030101010101" pitchFamily="2" charset="-122"/>
              </a:rPr>
              <a:t>压缩空间存储</a:t>
            </a:r>
            <a:r>
              <a:rPr lang="zh-CN" sz="2000" b="0">
                <a:solidFill>
                  <a:srgbClr val="333333"/>
                </a:solidFill>
                <a:ea typeface="宋体" panose="02010600030101010101" pitchFamily="2" charset="-122"/>
              </a:rPr>
              <a:t>：如果只存储上三角（或者下三角）元素，则将近减少了一半的存储空间</a:t>
            </a:r>
            <a:endParaRPr lang="zh-CN" altLang="en-US" sz="2000" b="0">
              <a:solidFill>
                <a:srgbClr val="333333"/>
              </a:solidFill>
              <a:ea typeface="宋体" panose="02010600030101010101" pitchFamily="2" charset="-122"/>
            </a:endParaRPr>
          </a:p>
        </p:txBody>
      </p:sp>
      <p:sp>
        <p:nvSpPr>
          <p:cNvPr id="6" name="文本框 5"/>
          <p:cNvSpPr txBox="1"/>
          <p:nvPr/>
        </p:nvSpPr>
        <p:spPr>
          <a:xfrm>
            <a:off x="680720" y="4465320"/>
            <a:ext cx="9698990" cy="1014730"/>
          </a:xfrm>
          <a:prstGeom prst="rect">
            <a:avLst/>
          </a:prstGeom>
          <a:noFill/>
          <a:ln w="9525">
            <a:noFill/>
          </a:ln>
        </p:spPr>
        <p:txBody>
          <a:bodyPr wrap="square">
            <a:spAutoFit/>
          </a:bodyPr>
          <a:p>
            <a:pPr indent="266700"/>
            <a:r>
              <a:rPr lang="zh-CN" sz="2000" b="0">
                <a:solidFill>
                  <a:srgbClr val="333333"/>
                </a:solidFill>
                <a:ea typeface="宋体" panose="02010600030101010101" pitchFamily="2" charset="-122"/>
              </a:rPr>
              <a:t>对于下三角矩阵，设单个元素所占空间为</a:t>
            </a:r>
            <a:r>
              <a:rPr lang="en-US" sz="2000" b="0" i="1">
                <a:solidFill>
                  <a:srgbClr val="333333"/>
                </a:solidFill>
                <a:latin typeface="Times New Roman" panose="02020603050405020304" pitchFamily="18" charset="0"/>
                <a:ea typeface="宋体" panose="02010600030101010101" pitchFamily="2" charset="-122"/>
              </a:rPr>
              <a:t>size</a:t>
            </a:r>
            <a:r>
              <a:rPr lang="zh-CN" sz="2000" b="0" i="1">
                <a:solidFill>
                  <a:srgbClr val="333333"/>
                </a:solidFill>
                <a:ea typeface="宋体" panose="02010600030101010101" pitchFamily="2" charset="-122"/>
              </a:rPr>
              <a:t>，</a:t>
            </a:r>
            <a:r>
              <a:rPr lang="zh-CN" sz="2000" b="0">
                <a:solidFill>
                  <a:srgbClr val="333333"/>
                </a:solidFill>
                <a:ea typeface="宋体" panose="02010600030101010101" pitchFamily="2" charset="-122"/>
              </a:rPr>
              <a:t>则</a:t>
            </a:r>
            <a:r>
              <a:rPr lang="en-US" sz="2000" b="0" i="1">
                <a:solidFill>
                  <a:srgbClr val="333333"/>
                </a:solidFill>
                <a:latin typeface="Times New Roman" panose="02020603050405020304" pitchFamily="18" charset="0"/>
                <a:ea typeface="宋体" panose="02010600030101010101" pitchFamily="2" charset="-122"/>
              </a:rPr>
              <a:t>a</a:t>
            </a:r>
            <a:r>
              <a:rPr lang="en-US" sz="2000" b="0">
                <a:solidFill>
                  <a:srgbClr val="333333"/>
                </a:solidFill>
                <a:latin typeface="Times New Roman" panose="02020603050405020304" pitchFamily="18" charset="0"/>
                <a:ea typeface="宋体" panose="02010600030101010101" pitchFamily="2" charset="-122"/>
              </a:rPr>
              <a:t>[</a:t>
            </a:r>
            <a:r>
              <a:rPr lang="en-US" sz="2000" b="0" i="1">
                <a:solidFill>
                  <a:srgbClr val="333333"/>
                </a:solidFill>
                <a:latin typeface="Times New Roman" panose="02020603050405020304" pitchFamily="18" charset="0"/>
                <a:ea typeface="宋体" panose="02010600030101010101" pitchFamily="2" charset="-122"/>
              </a:rPr>
              <a:t>i</a:t>
            </a:r>
            <a:r>
              <a:rPr lang="en-US" sz="2000" b="0">
                <a:solidFill>
                  <a:srgbClr val="333333"/>
                </a:solidFill>
                <a:latin typeface="Times New Roman" panose="02020603050405020304" pitchFamily="18" charset="0"/>
                <a:ea typeface="宋体" panose="02010600030101010101" pitchFamily="2" charset="-122"/>
              </a:rPr>
              <a:t>][</a:t>
            </a:r>
            <a:r>
              <a:rPr lang="en-US" sz="2000" b="0" i="1">
                <a:solidFill>
                  <a:srgbClr val="333333"/>
                </a:solidFill>
                <a:latin typeface="Times New Roman" panose="02020603050405020304" pitchFamily="18" charset="0"/>
                <a:ea typeface="宋体" panose="02010600030101010101" pitchFamily="2" charset="-122"/>
              </a:rPr>
              <a:t>j</a:t>
            </a:r>
            <a:r>
              <a:rPr lang="en-US" sz="2000" b="0">
                <a:solidFill>
                  <a:srgbClr val="333333"/>
                </a:solidFill>
                <a:latin typeface="Times New Roman" panose="02020603050405020304" pitchFamily="18" charset="0"/>
                <a:ea typeface="宋体" panose="02010600030101010101" pitchFamily="2" charset="-122"/>
              </a:rPr>
              <a:t>]</a:t>
            </a:r>
            <a:r>
              <a:rPr lang="zh-CN" sz="2000" b="0">
                <a:solidFill>
                  <a:srgbClr val="333333"/>
                </a:solidFill>
                <a:ea typeface="宋体" panose="02010600030101010101" pitchFamily="2" charset="-122"/>
              </a:rPr>
              <a:t>的存储位置</a:t>
            </a:r>
            <a:r>
              <a:rPr lang="en-US" sz="2000" b="0" i="1">
                <a:latin typeface="Times New Roman" panose="02020603050405020304" pitchFamily="18" charset="0"/>
                <a:ea typeface="宋体" panose="02010600030101010101" pitchFamily="2" charset="-122"/>
              </a:rPr>
              <a:t>l</a:t>
            </a:r>
            <a:r>
              <a:rPr lang="en-US" sz="2000" b="0" i="1" baseline="-25000">
                <a:latin typeface="Times New Roman" panose="02020603050405020304" pitchFamily="18" charset="0"/>
                <a:ea typeface="宋体" panose="02010600030101010101" pitchFamily="2" charset="-122"/>
              </a:rPr>
              <a:t>ij </a:t>
            </a:r>
            <a:r>
              <a:rPr lang="zh-CN" sz="2000" b="0">
                <a:solidFill>
                  <a:srgbClr val="333333"/>
                </a:solidFill>
                <a:ea typeface="宋体" panose="02010600030101010101" pitchFamily="2" charset="-122"/>
              </a:rPr>
              <a:t>与矩阵首个元素</a:t>
            </a:r>
            <a:r>
              <a:rPr lang="en-US" sz="2000" b="0" i="1">
                <a:solidFill>
                  <a:srgbClr val="333333"/>
                </a:solidFill>
                <a:latin typeface="Times New Roman" panose="02020603050405020304" pitchFamily="18" charset="0"/>
                <a:ea typeface="宋体" panose="02010600030101010101" pitchFamily="2" charset="-122"/>
              </a:rPr>
              <a:t>a</a:t>
            </a:r>
            <a:r>
              <a:rPr lang="en-US" sz="2000" b="0">
                <a:solidFill>
                  <a:srgbClr val="333333"/>
                </a:solidFill>
                <a:latin typeface="Times New Roman" panose="02020603050405020304" pitchFamily="18" charset="0"/>
                <a:ea typeface="宋体" panose="02010600030101010101" pitchFamily="2" charset="-122"/>
              </a:rPr>
              <a:t>[0][0]</a:t>
            </a:r>
            <a:r>
              <a:rPr lang="zh-CN" sz="2000" b="0">
                <a:solidFill>
                  <a:srgbClr val="333333"/>
                </a:solidFill>
                <a:ea typeface="宋体" panose="02010600030101010101" pitchFamily="2" charset="-122"/>
              </a:rPr>
              <a:t>的地址</a:t>
            </a:r>
            <a:r>
              <a:rPr lang="en-US" sz="2000" b="0" i="1">
                <a:latin typeface="Times New Roman" panose="02020603050405020304" pitchFamily="18" charset="0"/>
                <a:ea typeface="宋体" panose="02010600030101010101" pitchFamily="2" charset="-122"/>
              </a:rPr>
              <a:t>l</a:t>
            </a:r>
            <a:r>
              <a:rPr lang="en-US" sz="2000" b="0" baseline="-25000">
                <a:latin typeface="Times New Roman" panose="02020603050405020304" pitchFamily="18" charset="0"/>
                <a:ea typeface="宋体" panose="02010600030101010101" pitchFamily="2" charset="-122"/>
              </a:rPr>
              <a:t>00</a:t>
            </a:r>
            <a:r>
              <a:rPr lang="en-US" sz="2000" b="0" i="1" baseline="-25000">
                <a:latin typeface="Times New Roman" panose="02020603050405020304" pitchFamily="18" charset="0"/>
                <a:ea typeface="宋体" panose="02010600030101010101" pitchFamily="2" charset="-122"/>
              </a:rPr>
              <a:t> </a:t>
            </a:r>
            <a:r>
              <a:rPr lang="zh-CN" sz="2000" b="0">
                <a:ea typeface="宋体" panose="02010600030101010101" pitchFamily="2" charset="-122"/>
              </a:rPr>
              <a:t>的</a:t>
            </a:r>
            <a:r>
              <a:rPr lang="zh-CN" sz="2000" b="0">
                <a:solidFill>
                  <a:srgbClr val="333333"/>
                </a:solidFill>
                <a:ea typeface="宋体" panose="02010600030101010101" pitchFamily="2" charset="-122"/>
              </a:rPr>
              <a:t>关系是：</a:t>
            </a:r>
            <a:r>
              <a:rPr lang="en-US" sz="2000" b="0" i="1">
                <a:latin typeface="Times New Roman" panose="02020603050405020304" pitchFamily="18" charset="0"/>
                <a:ea typeface="宋体" panose="02010600030101010101" pitchFamily="2" charset="-122"/>
              </a:rPr>
              <a:t>l</a:t>
            </a:r>
            <a:r>
              <a:rPr lang="en-US" sz="2000" b="0" i="1" baseline="-25000">
                <a:latin typeface="Times New Roman" panose="02020603050405020304" pitchFamily="18" charset="0"/>
                <a:ea typeface="宋体" panose="02010600030101010101" pitchFamily="2" charset="-122"/>
              </a:rPr>
              <a:t>ij </a:t>
            </a:r>
            <a:r>
              <a:rPr lang="en-US" sz="2000" b="0">
                <a:solidFill>
                  <a:srgbClr val="333333"/>
                </a:solidFill>
                <a:latin typeface="Times New Roman" panose="02020603050405020304" pitchFamily="18" charset="0"/>
                <a:ea typeface="宋体" panose="02010600030101010101" pitchFamily="2" charset="-122"/>
              </a:rPr>
              <a:t>= </a:t>
            </a:r>
            <a:r>
              <a:rPr lang="en-US" sz="2000" b="0" i="1">
                <a:latin typeface="Times New Roman" panose="02020603050405020304" pitchFamily="18" charset="0"/>
                <a:ea typeface="宋体" panose="02010600030101010101" pitchFamily="2" charset="-122"/>
              </a:rPr>
              <a:t>l</a:t>
            </a:r>
            <a:r>
              <a:rPr lang="en-US" sz="2000" b="0" baseline="-25000">
                <a:latin typeface="Times New Roman" panose="02020603050405020304" pitchFamily="18" charset="0"/>
                <a:ea typeface="宋体" panose="02010600030101010101" pitchFamily="2" charset="-122"/>
              </a:rPr>
              <a:t>00  </a:t>
            </a:r>
            <a:r>
              <a:rPr lang="en-US" sz="2000" b="0">
                <a:solidFill>
                  <a:srgbClr val="333333"/>
                </a:solidFill>
                <a:latin typeface="Times New Roman" panose="02020603050405020304" pitchFamily="18" charset="0"/>
                <a:ea typeface="宋体" panose="02010600030101010101" pitchFamily="2" charset="-122"/>
              </a:rPr>
              <a:t>+ (</a:t>
            </a:r>
            <a:r>
              <a:rPr lang="en-US" sz="2000" b="0" i="1">
                <a:solidFill>
                  <a:srgbClr val="333333"/>
                </a:solidFill>
                <a:latin typeface="Times New Roman" panose="02020603050405020304" pitchFamily="18" charset="0"/>
                <a:ea typeface="宋体" panose="02010600030101010101" pitchFamily="2" charset="-122"/>
              </a:rPr>
              <a:t>i</a:t>
            </a:r>
            <a:r>
              <a:rPr lang="en-US" sz="2000" b="0">
                <a:solidFill>
                  <a:srgbClr val="333333"/>
                </a:solidFill>
                <a:latin typeface="Times New Roman" panose="02020603050405020304" pitchFamily="18" charset="0"/>
                <a:ea typeface="宋体" panose="02010600030101010101" pitchFamily="2" charset="-122"/>
              </a:rPr>
              <a:t>(</a:t>
            </a:r>
            <a:r>
              <a:rPr lang="en-US" sz="2000" b="0" i="1">
                <a:solidFill>
                  <a:srgbClr val="333333"/>
                </a:solidFill>
                <a:latin typeface="Times New Roman" panose="02020603050405020304" pitchFamily="18" charset="0"/>
                <a:ea typeface="宋体" panose="02010600030101010101" pitchFamily="2" charset="-122"/>
              </a:rPr>
              <a:t>i</a:t>
            </a:r>
            <a:r>
              <a:rPr lang="en-US" sz="2000" b="0">
                <a:solidFill>
                  <a:srgbClr val="333333"/>
                </a:solidFill>
                <a:latin typeface="Times New Roman" panose="02020603050405020304" pitchFamily="18" charset="0"/>
                <a:ea typeface="宋体" panose="02010600030101010101" pitchFamily="2" charset="-122"/>
              </a:rPr>
              <a:t>+1)/2+</a:t>
            </a:r>
            <a:r>
              <a:rPr lang="en-US" sz="2000" b="0" i="1">
                <a:solidFill>
                  <a:srgbClr val="333333"/>
                </a:solidFill>
                <a:latin typeface="Times New Roman" panose="02020603050405020304" pitchFamily="18" charset="0"/>
                <a:ea typeface="宋体" panose="02010600030101010101" pitchFamily="2" charset="-122"/>
              </a:rPr>
              <a:t>j</a:t>
            </a:r>
            <a:r>
              <a:rPr lang="en-US" sz="2000" b="0">
                <a:solidFill>
                  <a:srgbClr val="333333"/>
                </a:solidFill>
                <a:latin typeface="Times New Roman" panose="02020603050405020304" pitchFamily="18" charset="0"/>
                <a:ea typeface="宋体" panose="02010600030101010101" pitchFamily="2" charset="-122"/>
              </a:rPr>
              <a:t>) ×</a:t>
            </a:r>
            <a:r>
              <a:rPr lang="en-US" sz="2000" b="0" i="1">
                <a:solidFill>
                  <a:srgbClr val="333333"/>
                </a:solidFill>
                <a:latin typeface="Times New Roman" panose="02020603050405020304" pitchFamily="18" charset="0"/>
                <a:ea typeface="宋体" panose="02010600030101010101" pitchFamily="2" charset="-122"/>
              </a:rPr>
              <a:t> size</a:t>
            </a:r>
            <a:r>
              <a:rPr lang="zh-CN" sz="2000" b="0">
                <a:solidFill>
                  <a:srgbClr val="333333"/>
                </a:solidFill>
                <a:ea typeface="宋体" panose="02010600030101010101" pitchFamily="2" charset="-122"/>
              </a:rPr>
              <a:t>，</a:t>
            </a:r>
            <a:r>
              <a:rPr lang="en-US" sz="2000" b="0" i="1">
                <a:solidFill>
                  <a:srgbClr val="333333"/>
                </a:solidFill>
                <a:latin typeface="Times New Roman" panose="02020603050405020304" pitchFamily="18" charset="0"/>
                <a:ea typeface="宋体" panose="02010600030101010101" pitchFamily="2" charset="-122"/>
              </a:rPr>
              <a:t>i≥j</a:t>
            </a:r>
            <a:r>
              <a:rPr lang="en-US" sz="2000" b="0">
                <a:solidFill>
                  <a:srgbClr val="333333"/>
                </a:solidFill>
                <a:latin typeface="Times New Roman" panose="02020603050405020304" pitchFamily="18" charset="0"/>
                <a:ea typeface="宋体" panose="02010600030101010101" pitchFamily="2" charset="-122"/>
              </a:rPr>
              <a:t>   </a:t>
            </a:r>
            <a:endParaRPr lang="en-US" altLang="en-US" sz="2000" b="0">
              <a:solidFill>
                <a:srgbClr val="333333"/>
              </a:solidFill>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2.6.3稀疏矩阵和舞蹈链</a:t>
            </a:r>
            <a:endParaRPr lang="zh-CN" altLang="en-US"/>
          </a:p>
        </p:txBody>
      </p:sp>
      <p:sp>
        <p:nvSpPr>
          <p:cNvPr id="3" name="副标题 2"/>
          <p:cNvSpPr>
            <a:spLocks noGrp="1"/>
          </p:cNvSpPr>
          <p:nvPr>
            <p:ph type="subTitle" idx="1"/>
          </p:nvPr>
        </p:nvSpPr>
        <p:spPr/>
        <p:txBody>
          <a:bodyPr/>
          <a:p>
            <a:endParaRPr lang="zh-CN" altLang="en-US"/>
          </a:p>
        </p:txBody>
      </p:sp>
      <p:sp>
        <p:nvSpPr>
          <p:cNvPr id="4" name="文本占位符 3"/>
          <p:cNvSpPr>
            <a:spLocks noGrp="1"/>
          </p:cNvSpPr>
          <p:nvPr>
            <p:ph type="body" idx="10"/>
          </p:nvPr>
        </p:nvSpPr>
        <p:spPr/>
        <p:txBody>
          <a:bodyPr/>
          <a:p>
            <a:endParaRPr lang="zh-CN" altLang="en-US"/>
          </a:p>
        </p:txBody>
      </p:sp>
      <p:sp>
        <p:nvSpPr>
          <p:cNvPr id="5" name="内容占位符 4"/>
          <p:cNvSpPr>
            <a:spLocks noGrp="1"/>
          </p:cNvSpPr>
          <p:nvPr>
            <p:ph idx="11"/>
          </p:nvPr>
        </p:nvSpPr>
        <p:spPr>
          <a:xfrm>
            <a:off x="584200" y="1276350"/>
            <a:ext cx="11055350" cy="679450"/>
          </a:xfrm>
        </p:spPr>
        <p:txBody>
          <a:bodyPr>
            <a:noAutofit/>
          </a:bodyPr>
          <a:p>
            <a:r>
              <a:rPr lang="en-US" altLang="zh-CN" sz="1900" b="1">
                <a:sym typeface="+mn-ea"/>
              </a:rPr>
              <a:t>1. </a:t>
            </a:r>
            <a:r>
              <a:rPr lang="zh-CN" altLang="en-US" sz="1900" b="1">
                <a:sym typeface="+mn-ea"/>
              </a:rPr>
              <a:t>稀疏矩阵</a:t>
            </a:r>
            <a:r>
              <a:rPr lang="zh-CN" altLang="en-US" sz="1900">
                <a:sym typeface="+mn-ea"/>
              </a:rPr>
              <a:t>：</a:t>
            </a:r>
            <a:r>
              <a:rPr lang="zh-CN" altLang="en-US" sz="1900"/>
              <a:t>数值为0的元素数目远远多于非0元素的数目，并且非0元素分布没有规律</a:t>
            </a:r>
            <a:endParaRPr lang="zh-CN" altLang="en-US" sz="1900"/>
          </a:p>
          <a:p>
            <a:pPr marL="342900" indent="-342900">
              <a:buFont typeface="Wingdings" panose="05000000000000000000" charset="0"/>
              <a:buChar char="n"/>
            </a:pPr>
            <a:r>
              <a:rPr lang="zh-CN" altLang="en-US" sz="1900"/>
              <a:t>存储：非</a:t>
            </a:r>
            <a:r>
              <a:rPr lang="en-US" altLang="zh-CN" sz="1900"/>
              <a:t>0</a:t>
            </a:r>
            <a:r>
              <a:rPr lang="zh-CN" altLang="en-US" sz="1900"/>
              <a:t>项</a:t>
            </a:r>
            <a:endParaRPr lang="zh-CN" altLang="en-US" sz="1900"/>
          </a:p>
        </p:txBody>
      </p:sp>
      <p:sp>
        <p:nvSpPr>
          <p:cNvPr id="100" name="文本框 99"/>
          <p:cNvSpPr txBox="1"/>
          <p:nvPr/>
        </p:nvSpPr>
        <p:spPr>
          <a:xfrm>
            <a:off x="584200" y="2148205"/>
            <a:ext cx="5080000" cy="398780"/>
          </a:xfrm>
          <a:prstGeom prst="rect">
            <a:avLst/>
          </a:prstGeom>
          <a:noFill/>
          <a:ln w="9525">
            <a:noFill/>
          </a:ln>
        </p:spPr>
        <p:txBody>
          <a:bodyPr>
            <a:spAutoFit/>
          </a:bodyPr>
          <a:p>
            <a:pPr indent="0"/>
            <a:r>
              <a:rPr lang="en-US" altLang="zh-CN" sz="2000" b="1">
                <a:ea typeface="宋体" panose="02010600030101010101" pitchFamily="2" charset="-122"/>
              </a:rPr>
              <a:t>1) </a:t>
            </a:r>
            <a:r>
              <a:rPr lang="zh-CN" sz="2000" b="1">
                <a:ea typeface="宋体" panose="02010600030101010101" pitchFamily="2" charset="-122"/>
              </a:rPr>
              <a:t>三元组表的顺序存储</a:t>
            </a:r>
            <a:endParaRPr lang="zh-CN" altLang="en-US" sz="2000" b="1">
              <a:ea typeface="宋体" panose="02010600030101010101" pitchFamily="2" charset="-122"/>
            </a:endParaRPr>
          </a:p>
        </p:txBody>
      </p:sp>
      <p:graphicFrame>
        <p:nvGraphicFramePr>
          <p:cNvPr id="6" name="表格 5"/>
          <p:cNvGraphicFramePr/>
          <p:nvPr>
            <p:custDataLst>
              <p:tags r:id="rId1"/>
            </p:custDataLst>
          </p:nvPr>
        </p:nvGraphicFramePr>
        <p:xfrm>
          <a:off x="1619250" y="2739390"/>
          <a:ext cx="4145915" cy="1363345"/>
        </p:xfrm>
        <a:graphic>
          <a:graphicData uri="http://schemas.openxmlformats.org/drawingml/2006/table">
            <a:tbl>
              <a:tblPr/>
              <a:tblGrid>
                <a:gridCol w="941705"/>
                <a:gridCol w="457200"/>
                <a:gridCol w="457835"/>
                <a:gridCol w="457200"/>
                <a:gridCol w="457200"/>
                <a:gridCol w="457200"/>
                <a:gridCol w="457200"/>
                <a:gridCol w="460375"/>
              </a:tblGrid>
              <a:tr h="224790">
                <a:tc>
                  <a:txBody>
                    <a:bodyPr/>
                    <a:p>
                      <a:pPr indent="0">
                        <a:buNone/>
                      </a:pPr>
                      <a:r>
                        <a:rPr lang="en-US" sz="2000" b="0" i="1">
                          <a:latin typeface="宋体" panose="02010600030101010101" pitchFamily="2" charset="-122"/>
                          <a:ea typeface="宋体" panose="02010600030101010101" pitchFamily="2" charset="-122"/>
                          <a:cs typeface="宋体" panose="02010600030101010101" pitchFamily="2" charset="-122"/>
                        </a:rPr>
                        <a:t>row</a:t>
                      </a:r>
                      <a:endParaRPr lang="en-US" altLang="en-US" sz="2000" b="0" i="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a:noFill/>
                    </a:lnL>
                    <a:lnR w="12700" cap="flat" cmpd="sng">
                      <a:solidFill>
                        <a:srgbClr val="000000"/>
                      </a:solidFill>
                      <a:prstDash val="solid"/>
                      <a:headEnd type="none" w="med" len="med"/>
                      <a:tailEnd type="none" w="med" len="med"/>
                    </a:lnR>
                    <a:lnT cap="flat">
                      <a:noFill/>
                    </a:lnT>
                    <a:lnB cap="flat">
                      <a:noFill/>
                    </a:lnB>
                    <a:lnTlToBr>
                      <a:noFill/>
                    </a:lnTlToBr>
                    <a:lnBlToTr>
                      <a:noFill/>
                    </a:lnBlToTr>
                    <a:noFill/>
                  </a:tcPr>
                </a:tc>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0</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bg1">
                        <a:lumMod val="85000"/>
                      </a:schemeClr>
                    </a:solidFill>
                  </a:tcPr>
                </a:tc>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0</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1</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bg1">
                        <a:lumMod val="85000"/>
                      </a:schemeClr>
                    </a:solidFill>
                  </a:tcPr>
                </a:tc>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2</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3</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bg1">
                        <a:lumMod val="85000"/>
                      </a:schemeClr>
                    </a:solidFill>
                  </a:tcPr>
                </a:tc>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3</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3</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bg1">
                        <a:lumMod val="85000"/>
                      </a:schemeClr>
                    </a:solidFill>
                  </a:tcPr>
                </a:tc>
              </a:tr>
              <a:tr h="224790">
                <a:tc>
                  <a:txBody>
                    <a:bodyPr/>
                    <a:p>
                      <a:pPr indent="0">
                        <a:buNone/>
                      </a:pPr>
                      <a:r>
                        <a:rPr lang="en-US" sz="2000" b="0" i="1">
                          <a:latin typeface="宋体" panose="02010600030101010101" pitchFamily="2" charset="-122"/>
                          <a:ea typeface="宋体" panose="02010600030101010101" pitchFamily="2" charset="-122"/>
                          <a:cs typeface="宋体" panose="02010600030101010101" pitchFamily="2" charset="-122"/>
                        </a:rPr>
                        <a:t>col</a:t>
                      </a:r>
                      <a:endParaRPr lang="en-US" altLang="en-US" sz="2000" b="0" i="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a:noFill/>
                    </a:lnL>
                    <a:lnR w="12700" cap="flat" cmpd="sng">
                      <a:solidFill>
                        <a:srgbClr val="000000"/>
                      </a:solidFill>
                      <a:prstDash val="solid"/>
                      <a:headEnd type="none" w="med" len="med"/>
                      <a:tailEnd type="none" w="med" len="med"/>
                    </a:lnR>
                    <a:lnT cap="flat">
                      <a:noFill/>
                    </a:lnT>
                    <a:lnB cap="flat">
                      <a:noFill/>
                    </a:lnB>
                    <a:lnTlToBr>
                      <a:noFill/>
                    </a:lnTlToBr>
                    <a:lnBlToTr>
                      <a:noFill/>
                    </a:lnBlToTr>
                    <a:noFill/>
                  </a:tcPr>
                </a:tc>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0</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bg1">
                        <a:lumMod val="85000"/>
                      </a:schemeClr>
                    </a:solidFill>
                  </a:tcPr>
                </a:tc>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3</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1</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bg1">
                        <a:lumMod val="85000"/>
                      </a:schemeClr>
                    </a:solidFill>
                  </a:tcPr>
                </a:tc>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3</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0</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bg1">
                        <a:lumMod val="85000"/>
                      </a:schemeClr>
                    </a:solidFill>
                  </a:tcPr>
                </a:tc>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1</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4</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bg1">
                        <a:lumMod val="85000"/>
                      </a:schemeClr>
                    </a:solidFill>
                  </a:tcPr>
                </a:tc>
              </a:tr>
              <a:tr h="448945">
                <a:tc>
                  <a:txBody>
                    <a:bodyPr/>
                    <a:p>
                      <a:pPr indent="0">
                        <a:buNone/>
                      </a:pPr>
                      <a:r>
                        <a:rPr lang="en-US" sz="2000" b="0" i="1">
                          <a:latin typeface="宋体" panose="02010600030101010101" pitchFamily="2" charset="-122"/>
                          <a:ea typeface="宋体" panose="02010600030101010101" pitchFamily="2" charset="-122"/>
                          <a:cs typeface="宋体" panose="02010600030101010101" pitchFamily="2" charset="-122"/>
                        </a:rPr>
                        <a:t>value</a:t>
                      </a:r>
                      <a:endParaRPr lang="en-US" altLang="en-US" sz="2000" b="0" i="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a:noFill/>
                    </a:lnL>
                    <a:lnR w="12700" cap="flat" cmpd="sng">
                      <a:solidFill>
                        <a:srgbClr val="000000"/>
                      </a:solidFill>
                      <a:prstDash val="solid"/>
                      <a:headEnd type="none" w="med" len="med"/>
                      <a:tailEnd type="none" w="med" len="med"/>
                    </a:lnR>
                    <a:lnT cap="flat">
                      <a:noFill/>
                    </a:lnT>
                    <a:lnB cap="flat">
                      <a:noFill/>
                    </a:lnB>
                    <a:lnTlToBr>
                      <a:noFill/>
                    </a:lnTlToBr>
                    <a:lnBlToTr>
                      <a:noFill/>
                    </a:lnBlToTr>
                    <a:noFill/>
                  </a:tcPr>
                </a:tc>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18</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bg1">
                        <a:lumMod val="85000"/>
                      </a:schemeClr>
                    </a:solidFill>
                  </a:tcPr>
                </a:tc>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2</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27</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bg1">
                        <a:lumMod val="85000"/>
                      </a:schemeClr>
                    </a:solidFill>
                  </a:tcPr>
                </a:tc>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-4</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23</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bg1">
                        <a:lumMod val="85000"/>
                      </a:schemeClr>
                    </a:solidFill>
                  </a:tcPr>
                </a:tc>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-1</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12</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bg1">
                        <a:lumMod val="85000"/>
                      </a:schemeClr>
                    </a:solidFill>
                  </a:tcPr>
                </a:tc>
              </a:tr>
              <a:tr h="224790">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 </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a:noFill/>
                    </a:lnL>
                    <a:lnR>
                      <a:noFill/>
                    </a:lnR>
                    <a:lnT cap="flat">
                      <a:noFill/>
                    </a:lnT>
                    <a:lnB cap="flat">
                      <a:noFill/>
                    </a:lnB>
                    <a:lnTlToBr>
                      <a:noFill/>
                    </a:lnTlToBr>
                    <a:lnBlToTr>
                      <a:noFill/>
                    </a:lnBlToTr>
                    <a:noFill/>
                  </a:tcPr>
                </a:tc>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0</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a:noFill/>
                    </a:lnL>
                    <a:lnR>
                      <a:noFill/>
                    </a:lnR>
                    <a:lnT w="12700" cap="flat" cmpd="sng">
                      <a:solidFill>
                        <a:srgbClr val="000000"/>
                      </a:solidFill>
                      <a:prstDash val="solid"/>
                      <a:headEnd type="none" w="med" len="med"/>
                      <a:tailEnd type="none" w="med" len="med"/>
                    </a:lnT>
                    <a:lnB cap="flat">
                      <a:noFill/>
                    </a:lnB>
                    <a:lnTlToBr>
                      <a:noFill/>
                    </a:lnTlToBr>
                    <a:lnBlToTr>
                      <a:noFill/>
                    </a:lnBlToTr>
                    <a:noFill/>
                  </a:tcPr>
                </a:tc>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1</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a:noFill/>
                    </a:lnL>
                    <a:lnR>
                      <a:noFill/>
                    </a:lnR>
                    <a:lnT w="12700" cap="flat" cmpd="sng">
                      <a:solidFill>
                        <a:srgbClr val="000000"/>
                      </a:solidFill>
                      <a:prstDash val="solid"/>
                      <a:headEnd type="none" w="med" len="med"/>
                      <a:tailEnd type="none" w="med" len="med"/>
                    </a:lnT>
                    <a:lnB cap="flat">
                      <a:noFill/>
                    </a:lnB>
                    <a:lnTlToBr>
                      <a:noFill/>
                    </a:lnTlToBr>
                    <a:lnBlToTr>
                      <a:noFill/>
                    </a:lnBlToTr>
                    <a:noFill/>
                  </a:tcPr>
                </a:tc>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2</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a:noFill/>
                    </a:lnL>
                    <a:lnR>
                      <a:noFill/>
                    </a:lnR>
                    <a:lnT w="12700" cap="flat" cmpd="sng">
                      <a:solidFill>
                        <a:srgbClr val="000000"/>
                      </a:solidFill>
                      <a:prstDash val="solid"/>
                      <a:headEnd type="none" w="med" len="med"/>
                      <a:tailEnd type="none" w="med" len="med"/>
                    </a:lnT>
                    <a:lnB cap="flat">
                      <a:noFill/>
                    </a:lnB>
                    <a:lnTlToBr>
                      <a:noFill/>
                    </a:lnTlToBr>
                    <a:lnBlToTr>
                      <a:noFill/>
                    </a:lnBlToTr>
                    <a:noFill/>
                  </a:tcPr>
                </a:tc>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3</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a:noFill/>
                    </a:lnL>
                    <a:lnR>
                      <a:noFill/>
                    </a:lnR>
                    <a:lnT w="12700" cap="flat" cmpd="sng">
                      <a:solidFill>
                        <a:srgbClr val="000000"/>
                      </a:solidFill>
                      <a:prstDash val="solid"/>
                      <a:headEnd type="none" w="med" len="med"/>
                      <a:tailEnd type="none" w="med" len="med"/>
                    </a:lnT>
                    <a:lnB cap="flat">
                      <a:noFill/>
                    </a:lnB>
                    <a:lnTlToBr>
                      <a:noFill/>
                    </a:lnTlToBr>
                    <a:lnBlToTr>
                      <a:noFill/>
                    </a:lnBlToTr>
                    <a:noFill/>
                  </a:tcPr>
                </a:tc>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4</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a:noFill/>
                    </a:lnL>
                    <a:lnR>
                      <a:noFill/>
                    </a:lnR>
                    <a:lnT w="12700" cap="flat" cmpd="sng">
                      <a:solidFill>
                        <a:srgbClr val="000000"/>
                      </a:solidFill>
                      <a:prstDash val="solid"/>
                      <a:headEnd type="none" w="med" len="med"/>
                      <a:tailEnd type="none" w="med" len="med"/>
                    </a:lnT>
                    <a:lnB cap="flat">
                      <a:noFill/>
                    </a:lnB>
                    <a:lnTlToBr>
                      <a:noFill/>
                    </a:lnTlToBr>
                    <a:lnBlToTr>
                      <a:noFill/>
                    </a:lnBlToTr>
                    <a:noFill/>
                  </a:tcPr>
                </a:tc>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5</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a:noFill/>
                    </a:lnL>
                    <a:lnR>
                      <a:noFill/>
                    </a:lnR>
                    <a:lnT w="12700" cap="flat" cmpd="sng">
                      <a:solidFill>
                        <a:srgbClr val="000000"/>
                      </a:solidFill>
                      <a:prstDash val="solid"/>
                      <a:headEnd type="none" w="med" len="med"/>
                      <a:tailEnd type="none" w="med" len="med"/>
                    </a:lnT>
                    <a:lnB cap="flat">
                      <a:noFill/>
                    </a:lnB>
                    <a:lnTlToBr>
                      <a:noFill/>
                    </a:lnTlToBr>
                    <a:lnBlToTr>
                      <a:noFill/>
                    </a:lnBlToTr>
                    <a:noFill/>
                  </a:tcPr>
                </a:tc>
                <a:tc>
                  <a:txBody>
                    <a:bodyPr/>
                    <a:p>
                      <a:pPr indent="0">
                        <a:buNone/>
                      </a:pPr>
                      <a:r>
                        <a:rPr lang="en-US" sz="2000" b="0">
                          <a:latin typeface="Times New Roman" panose="02020603050405020304" pitchFamily="18" charset="0"/>
                          <a:cs typeface="Times New Roman" panose="02020603050405020304" pitchFamily="18" charset="0"/>
                        </a:rPr>
                        <a:t>6</a:t>
                      </a:r>
                      <a:endParaRPr lang="en-US" altLang="en-US" sz="2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a:noFill/>
                    </a:lnL>
                    <a:lnR cap="flat">
                      <a:noFill/>
                    </a:lnR>
                    <a:lnT w="12700" cap="flat" cmpd="sng">
                      <a:solidFill>
                        <a:srgbClr val="000000"/>
                      </a:solidFill>
                      <a:prstDash val="solid"/>
                      <a:headEnd type="none" w="med" len="med"/>
                      <a:tailEnd type="none" w="med" len="med"/>
                    </a:lnT>
                    <a:lnB cap="flat">
                      <a:noFill/>
                    </a:lnB>
                    <a:lnTlToBr>
                      <a:noFill/>
                    </a:lnTlToBr>
                    <a:lnBlToTr>
                      <a:noFill/>
                    </a:lnBlToTr>
                    <a:noFill/>
                  </a:tcPr>
                </a:tc>
              </a:tr>
            </a:tbl>
          </a:graphicData>
        </a:graphic>
      </p:graphicFrame>
      <p:sp>
        <p:nvSpPr>
          <p:cNvPr id="30725" name="矩形 6"/>
          <p:cNvSpPr>
            <a:spLocks noChangeArrowheads="1"/>
          </p:cNvSpPr>
          <p:nvPr/>
        </p:nvSpPr>
        <p:spPr bwMode="auto">
          <a:xfrm>
            <a:off x="1255395" y="4495165"/>
            <a:ext cx="7715250" cy="2066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0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采用一种典型的多重链表</a:t>
            </a:r>
            <a:r>
              <a:rPr kumimoji="0" lang="en-US" altLang="zh-CN" sz="20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a:t>
            </a:r>
            <a:r>
              <a:rPr kumimoji="0" lang="zh-CN" altLang="en-US" sz="2000" b="1" i="0" u="none" strike="noStrike" kern="1200" cap="none" spc="0" normalizeH="0" baseline="0" noProof="0" dirty="0" smtClean="0">
                <a:ln>
                  <a:noFill/>
                </a:ln>
                <a:solidFill>
                  <a:srgbClr val="0070C0"/>
                </a:solidFill>
                <a:effectLst/>
                <a:uLnTx/>
                <a:uFillTx/>
                <a:latin typeface="Times New Roman" panose="02020603050405020304" pitchFamily="18" charset="0"/>
                <a:ea typeface="宋体" panose="02010600030101010101" pitchFamily="2" charset="-122"/>
                <a:cs typeface="+mn-cs"/>
              </a:rPr>
              <a:t>十字链表</a:t>
            </a:r>
            <a:r>
              <a:rPr kumimoji="0" lang="zh-CN" altLang="en-US" sz="20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来存储稀疏矩阵</a:t>
            </a:r>
            <a:endParaRPr kumimoji="0" lang="en-US" altLang="zh-CN" sz="20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342900" marR="0" lvl="0" indent="-342900" algn="l" defTabSz="914400" rtl="0" eaLnBrk="1" fontAlgn="base" latinLnBrk="0" hangingPunct="1">
              <a:lnSpc>
                <a:spcPts val="2600"/>
              </a:lnSpc>
              <a:spcBef>
                <a:spcPct val="0"/>
              </a:spcBef>
              <a:spcAft>
                <a:spcPct val="0"/>
              </a:spcAft>
              <a:buClrTx/>
              <a:buSzTx/>
              <a:buFont typeface="Wingdings" panose="05000000000000000000" pitchFamily="2" charset="2"/>
              <a:buChar char="p"/>
              <a:defRPr/>
            </a:pPr>
            <a:r>
              <a:rPr kumimoji="0" lang="en-US" altLang="zh-CN" sz="2000" b="1"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sym typeface="Wingdings" panose="05000000000000000000" pitchFamily="2" charset="2"/>
              </a:rPr>
              <a:t> </a:t>
            </a:r>
            <a:r>
              <a:rPr kumimoji="0" lang="zh-CN" altLang="en-US" sz="2000" b="1"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sym typeface="Wingdings" panose="05000000000000000000" pitchFamily="2" charset="2"/>
              </a:rPr>
              <a:t>只存储</a:t>
            </a:r>
            <a:r>
              <a:rPr kumimoji="0" lang="zh-CN" altLang="en-US" sz="20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矩阵非</a:t>
            </a:r>
            <a:r>
              <a:rPr kumimoji="0" lang="en-US" altLang="zh-CN" sz="20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0</a:t>
            </a:r>
            <a:r>
              <a:rPr kumimoji="0" lang="zh-CN" altLang="en-US" sz="20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元素项</a:t>
            </a:r>
            <a:endParaRPr kumimoji="0" lang="en-US" altLang="zh-CN" sz="20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ts val="2600"/>
              </a:lnSpc>
              <a:spcBef>
                <a:spcPct val="0"/>
              </a:spcBef>
              <a:spcAft>
                <a:spcPct val="0"/>
              </a:spcAft>
              <a:buClrTx/>
              <a:buSzTx/>
              <a:buFontTx/>
              <a:buNone/>
              <a:defRPr/>
            </a:pPr>
            <a:r>
              <a:rPr kumimoji="0" lang="zh-CN" altLang="en-US" sz="20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       结点的</a:t>
            </a:r>
            <a:r>
              <a:rPr kumimoji="0" lang="zh-CN" altLang="en-US" sz="2000" b="1" i="0" u="none" strike="noStrike" kern="1200" cap="none" spc="0" normalizeH="0" baseline="0" noProof="0" dirty="0" smtClean="0">
                <a:ln>
                  <a:noFill/>
                </a:ln>
                <a:solidFill>
                  <a:srgbClr val="0070C0"/>
                </a:solidFill>
                <a:effectLst/>
                <a:uLnTx/>
                <a:uFillTx/>
                <a:latin typeface="Times New Roman" panose="02020603050405020304" pitchFamily="18" charset="0"/>
                <a:ea typeface="宋体" panose="02010600030101010101" pitchFamily="2" charset="-122"/>
                <a:cs typeface="+mn-cs"/>
              </a:rPr>
              <a:t>数据域：</a:t>
            </a:r>
            <a:r>
              <a:rPr kumimoji="0" lang="zh-CN" altLang="en-US" sz="20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行坐标</a:t>
            </a:r>
            <a:r>
              <a:rPr kumimoji="0" lang="en-US" altLang="zh-CN" sz="20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Row</a:t>
            </a:r>
            <a:r>
              <a:rPr kumimoji="0" lang="zh-CN" altLang="en-US" sz="20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、列坐标</a:t>
            </a:r>
            <a:r>
              <a:rPr kumimoji="0" lang="en-US" altLang="zh-CN" sz="20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Col</a:t>
            </a:r>
            <a:r>
              <a:rPr kumimoji="0" lang="zh-CN" altLang="en-US" sz="20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、数值</a:t>
            </a:r>
            <a:r>
              <a:rPr kumimoji="0" lang="en-US" altLang="zh-CN" sz="20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Value</a:t>
            </a:r>
            <a:endParaRPr kumimoji="0" lang="en-US" altLang="zh-CN" sz="20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342900" marR="0" lvl="0" indent="-342900" algn="l" defTabSz="914400" rtl="0" eaLnBrk="1" fontAlgn="base" latinLnBrk="0" hangingPunct="1">
              <a:lnSpc>
                <a:spcPts val="2600"/>
              </a:lnSpc>
              <a:spcBef>
                <a:spcPct val="0"/>
              </a:spcBef>
              <a:spcAft>
                <a:spcPct val="0"/>
              </a:spcAft>
              <a:buClrTx/>
              <a:buSzTx/>
              <a:buFont typeface="Wingdings" panose="05000000000000000000" pitchFamily="2" charset="2"/>
              <a:buChar char="p"/>
              <a:defRPr/>
            </a:pPr>
            <a:r>
              <a:rPr kumimoji="0" lang="zh-CN" altLang="en-US" sz="20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每个结点通过</a:t>
            </a:r>
            <a:r>
              <a:rPr kumimoji="0" lang="zh-CN" altLang="en-US" sz="2000" b="1" i="0" u="none" strike="noStrike" kern="1200" cap="none" spc="0" normalizeH="0" baseline="0" noProof="0" dirty="0" smtClean="0">
                <a:ln>
                  <a:noFill/>
                </a:ln>
                <a:solidFill>
                  <a:srgbClr val="0070C0"/>
                </a:solidFill>
                <a:effectLst/>
                <a:uLnTx/>
                <a:uFillTx/>
                <a:latin typeface="Times New Roman" panose="02020603050405020304" pitchFamily="18" charset="0"/>
                <a:ea typeface="宋体" panose="02010600030101010101" pitchFamily="2" charset="-122"/>
                <a:cs typeface="+mn-cs"/>
              </a:rPr>
              <a:t>两个指针域，</a:t>
            </a:r>
            <a:r>
              <a:rPr kumimoji="0" lang="zh-CN" altLang="en-US" sz="20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把同行、同列串起来</a:t>
            </a:r>
            <a:r>
              <a:rPr kumimoji="0" lang="en-US" altLang="zh-CN" sz="20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a:t>
            </a:r>
            <a:endParaRPr kumimoji="0" lang="en-US" altLang="zh-CN" sz="20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742950" marR="0" lvl="1" indent="-285750" algn="l" defTabSz="914400" rtl="0" eaLnBrk="1" fontAlgn="base" latinLnBrk="0" hangingPunct="1">
              <a:lnSpc>
                <a:spcPts val="2600"/>
              </a:lnSpc>
              <a:spcBef>
                <a:spcPct val="0"/>
              </a:spcBef>
              <a:spcAft>
                <a:spcPct val="0"/>
              </a:spcAft>
              <a:buClrTx/>
              <a:buSzTx/>
              <a:buFontTx/>
              <a:buNone/>
              <a:defRPr/>
            </a:pPr>
            <a:r>
              <a:rPr kumimoji="0" lang="en-US" altLang="zh-CN" sz="18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sym typeface="Wingdings" panose="05000000000000000000" pitchFamily="2" charset="2"/>
              </a:rPr>
              <a:t> </a:t>
            </a:r>
            <a:r>
              <a:rPr kumimoji="0" lang="zh-CN" altLang="en-US" sz="1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行指针</a:t>
            </a:r>
            <a:r>
              <a:rPr kumimoji="0" lang="en-US" altLang="zh-CN" sz="1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a:t>
            </a:r>
            <a:r>
              <a:rPr kumimoji="0" lang="zh-CN" altLang="en-US" sz="1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或称为向右指针</a:t>
            </a:r>
            <a:r>
              <a:rPr kumimoji="0" lang="en-US" altLang="zh-CN" sz="1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a:t>
            </a:r>
            <a:r>
              <a:rPr kumimoji="0" lang="en-US" altLang="zh-CN" sz="1800" b="0" i="0" u="none" strike="noStrike" kern="1200" cap="none" spc="0" normalizeH="0" baseline="0" noProof="0" dirty="0" smtClean="0">
                <a:ln>
                  <a:noFill/>
                </a:ln>
                <a:solidFill>
                  <a:srgbClr val="0070C0"/>
                </a:solidFill>
                <a:effectLst/>
                <a:uLnTx/>
                <a:uFillTx/>
                <a:latin typeface="Times New Roman" panose="02020603050405020304" pitchFamily="18" charset="0"/>
                <a:ea typeface="宋体" panose="02010600030101010101" pitchFamily="2" charset="-122"/>
                <a:cs typeface="+mn-cs"/>
              </a:rPr>
              <a:t>Right</a:t>
            </a:r>
            <a:endParaRPr kumimoji="0" lang="en-US" altLang="zh-CN" sz="1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742950" marR="0" lvl="1" indent="-285750" algn="l" defTabSz="914400" rtl="0" eaLnBrk="1" fontAlgn="base" latinLnBrk="0" hangingPunct="1">
              <a:lnSpc>
                <a:spcPts val="2600"/>
              </a:lnSpc>
              <a:spcBef>
                <a:spcPct val="0"/>
              </a:spcBef>
              <a:spcAft>
                <a:spcPct val="0"/>
              </a:spcAft>
              <a:buClrTx/>
              <a:buSzTx/>
              <a:buFont typeface="Wingdings" panose="05000000000000000000" pitchFamily="2" charset="2"/>
              <a:buChar char="Ø"/>
              <a:defRPr/>
            </a:pPr>
            <a:r>
              <a:rPr kumimoji="0" lang="zh-CN" altLang="en-US" sz="1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列指针（或称为向下指针）</a:t>
            </a:r>
            <a:r>
              <a:rPr kumimoji="0" lang="en-US" altLang="zh-CN" sz="1800" b="0" i="0" u="none" strike="noStrike" kern="1200" cap="none" spc="0" normalizeH="0" baseline="0" noProof="0" dirty="0" smtClean="0">
                <a:ln>
                  <a:noFill/>
                </a:ln>
                <a:solidFill>
                  <a:srgbClr val="0070C0"/>
                </a:solidFill>
                <a:effectLst/>
                <a:uLnTx/>
                <a:uFillTx/>
                <a:latin typeface="Times New Roman" panose="02020603050405020304" pitchFamily="18" charset="0"/>
                <a:ea typeface="宋体" panose="02010600030101010101" pitchFamily="2" charset="-122"/>
                <a:cs typeface="+mn-cs"/>
              </a:rPr>
              <a:t>Down</a:t>
            </a:r>
            <a:endParaRPr kumimoji="0" lang="en-US" altLang="zh-CN" sz="1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文本框 6"/>
          <p:cNvSpPr txBox="1"/>
          <p:nvPr/>
        </p:nvSpPr>
        <p:spPr>
          <a:xfrm>
            <a:off x="584200" y="4096385"/>
            <a:ext cx="5409565" cy="398780"/>
          </a:xfrm>
          <a:prstGeom prst="rect">
            <a:avLst/>
          </a:prstGeom>
          <a:noFill/>
          <a:ln w="9525">
            <a:noFill/>
          </a:ln>
        </p:spPr>
        <p:txBody>
          <a:bodyPr wrap="square">
            <a:spAutoFit/>
          </a:bodyPr>
          <a:p>
            <a:pPr indent="0"/>
            <a:r>
              <a:rPr lang="en-US" altLang="zh-CN" sz="2000" b="1">
                <a:ea typeface="宋体" panose="02010600030101010101" pitchFamily="2" charset="-122"/>
              </a:rPr>
              <a:t>2) </a:t>
            </a:r>
            <a:r>
              <a:rPr lang="zh-CN" sz="2000" b="1">
                <a:ea typeface="宋体" panose="02010600030101010101" pitchFamily="2" charset="-122"/>
              </a:rPr>
              <a:t>三元组表的链式存储：十字</a:t>
            </a:r>
            <a:r>
              <a:rPr lang="zh-CN" sz="2000" b="1">
                <a:ea typeface="宋体" panose="02010600030101010101" pitchFamily="2" charset="-122"/>
              </a:rPr>
              <a:t>链表</a:t>
            </a:r>
            <a:endParaRPr lang="zh-CN" sz="2000" b="1">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72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5" grpId="0"/>
      <p:bldP spid="7" grpId="0"/>
      <p:bldP spid="30725" grpId="1"/>
      <p:bldP spid="7" grpId="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2.6.3稀疏矩阵和舞蹈链</a:t>
            </a:r>
            <a:endParaRPr lang="zh-CN" altLang="en-US"/>
          </a:p>
        </p:txBody>
      </p:sp>
      <p:sp>
        <p:nvSpPr>
          <p:cNvPr id="3" name="副标题 2"/>
          <p:cNvSpPr>
            <a:spLocks noGrp="1"/>
          </p:cNvSpPr>
          <p:nvPr>
            <p:ph type="subTitle" idx="1"/>
          </p:nvPr>
        </p:nvSpPr>
        <p:spPr/>
        <p:txBody>
          <a:bodyPr/>
          <a:p>
            <a:endParaRPr lang="zh-CN" altLang="en-US"/>
          </a:p>
        </p:txBody>
      </p:sp>
      <p:sp>
        <p:nvSpPr>
          <p:cNvPr id="4" name="文本占位符 3"/>
          <p:cNvSpPr>
            <a:spLocks noGrp="1"/>
          </p:cNvSpPr>
          <p:nvPr>
            <p:ph type="body" idx="10"/>
          </p:nvPr>
        </p:nvSpPr>
        <p:spPr/>
        <p:txBody>
          <a:bodyPr/>
          <a:p>
            <a:endParaRPr lang="zh-CN" altLang="en-US"/>
          </a:p>
        </p:txBody>
      </p:sp>
      <p:sp>
        <p:nvSpPr>
          <p:cNvPr id="29698" name="矩形 1"/>
          <p:cNvSpPr/>
          <p:nvPr>
            <p:custDataLst>
              <p:tags r:id="rId1"/>
            </p:custDataLst>
          </p:nvPr>
        </p:nvSpPr>
        <p:spPr>
          <a:xfrm>
            <a:off x="838200" y="1148080"/>
            <a:ext cx="8727440" cy="147637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lnSpc>
                <a:spcPct val="150000"/>
              </a:lnSpc>
              <a:spcBef>
                <a:spcPct val="0"/>
              </a:spcBef>
              <a:buClrTx/>
              <a:buSzTx/>
              <a:buFont typeface="Wingdings" panose="05000000000000000000" charset="0"/>
              <a:buNone/>
            </a:pPr>
            <a:r>
              <a:rPr lang="zh-CN" altLang="en-US" sz="2000" b="1" dirty="0">
                <a:latin typeface="Times New Roman" panose="02020603050405020304" pitchFamily="18" charset="0"/>
              </a:rPr>
              <a:t>稀疏矩阵的十字链表</a:t>
            </a:r>
            <a:r>
              <a:rPr lang="zh-CN" altLang="en-US" sz="2000" b="1" dirty="0">
                <a:latin typeface="Times New Roman" panose="02020603050405020304" pitchFamily="18" charset="0"/>
              </a:rPr>
              <a:t>结构</a:t>
            </a:r>
            <a:endParaRPr lang="zh-CN" altLang="en-US" sz="2000" b="1" dirty="0">
              <a:latin typeface="Times New Roman" panose="02020603050405020304" pitchFamily="18" charset="0"/>
            </a:endParaRPr>
          </a:p>
          <a:p>
            <a:pPr lvl="0" eaLnBrk="1" hangingPunct="1">
              <a:lnSpc>
                <a:spcPct val="150000"/>
              </a:lnSpc>
              <a:spcBef>
                <a:spcPct val="0"/>
              </a:spcBef>
              <a:buClrTx/>
              <a:buSzTx/>
              <a:buFont typeface="Wingdings" panose="05000000000000000000" charset="0"/>
              <a:buChar char="n"/>
            </a:pPr>
            <a:r>
              <a:rPr lang="zh-CN" altLang="en-US" sz="2000" b="1" dirty="0">
                <a:latin typeface="Times New Roman" panose="02020603050405020304" pitchFamily="18" charset="0"/>
              </a:rPr>
              <a:t>用</a:t>
            </a:r>
            <a:r>
              <a:rPr lang="zh-CN" altLang="zh-CN" sz="2000" b="1" dirty="0">
                <a:latin typeface="Times New Roman" panose="02020603050405020304" pitchFamily="18" charset="0"/>
              </a:rPr>
              <a:t>一个标识域</a:t>
            </a:r>
            <a:r>
              <a:rPr lang="en-US" altLang="zh-CN" sz="2000" b="1" dirty="0">
                <a:latin typeface="Times New Roman" panose="02020603050405020304" pitchFamily="18" charset="0"/>
              </a:rPr>
              <a:t>Tag</a:t>
            </a:r>
            <a:r>
              <a:rPr lang="zh-CN" altLang="en-US" sz="2000" b="1" dirty="0">
                <a:latin typeface="Times New Roman" panose="02020603050405020304" pitchFamily="18" charset="0"/>
              </a:rPr>
              <a:t>来</a:t>
            </a:r>
            <a:r>
              <a:rPr lang="zh-CN" altLang="zh-CN" sz="2000" b="1" dirty="0">
                <a:latin typeface="Times New Roman" panose="02020603050405020304" pitchFamily="18" charset="0"/>
              </a:rPr>
              <a:t>区分头结点和非</a:t>
            </a:r>
            <a:r>
              <a:rPr lang="en-US" altLang="zh-CN" sz="2000" b="1" dirty="0">
                <a:latin typeface="Times New Roman" panose="02020603050405020304" pitchFamily="18" charset="0"/>
              </a:rPr>
              <a:t>0</a:t>
            </a:r>
            <a:r>
              <a:rPr lang="zh-CN" altLang="zh-CN" sz="2000" b="1" dirty="0">
                <a:latin typeface="Times New Roman" panose="02020603050405020304" pitchFamily="18" charset="0"/>
              </a:rPr>
              <a:t>元素结点</a:t>
            </a:r>
            <a:r>
              <a:rPr lang="zh-CN" altLang="en-US" sz="2000" b="1" dirty="0">
                <a:latin typeface="Times New Roman" panose="02020603050405020304" pitchFamily="18" charset="0"/>
              </a:rPr>
              <a:t>：</a:t>
            </a:r>
            <a:endParaRPr lang="en-US" altLang="zh-CN" sz="2000" b="1" dirty="0">
              <a:latin typeface="Times New Roman" panose="02020603050405020304" pitchFamily="18" charset="0"/>
            </a:endParaRPr>
          </a:p>
          <a:p>
            <a:pPr lvl="0" eaLnBrk="1" hangingPunct="1">
              <a:lnSpc>
                <a:spcPct val="150000"/>
              </a:lnSpc>
              <a:spcBef>
                <a:spcPct val="0"/>
              </a:spcBef>
              <a:buClrTx/>
              <a:buSzTx/>
              <a:buFont typeface="Wingdings" panose="05000000000000000000" charset="0"/>
              <a:buChar char="n"/>
            </a:pPr>
            <a:r>
              <a:rPr lang="zh-CN" altLang="zh-CN" sz="2000" b="1" dirty="0">
                <a:latin typeface="Times New Roman" panose="02020603050405020304" pitchFamily="18" charset="0"/>
              </a:rPr>
              <a:t>头节点的标识值为“</a:t>
            </a:r>
            <a:r>
              <a:rPr lang="en-US" altLang="zh-CN" sz="2000" b="1" dirty="0">
                <a:latin typeface="Times New Roman" panose="02020603050405020304" pitchFamily="18" charset="0"/>
              </a:rPr>
              <a:t>Head</a:t>
            </a:r>
            <a:r>
              <a:rPr lang="zh-CN" altLang="zh-CN" sz="2000" b="1" dirty="0">
                <a:latin typeface="Times New Roman" panose="02020603050405020304" pitchFamily="18" charset="0"/>
              </a:rPr>
              <a:t>”，矩阵非</a:t>
            </a:r>
            <a:r>
              <a:rPr lang="en-US" altLang="zh-CN" sz="2000" b="1" dirty="0">
                <a:latin typeface="Times New Roman" panose="02020603050405020304" pitchFamily="18" charset="0"/>
              </a:rPr>
              <a:t>0</a:t>
            </a:r>
            <a:r>
              <a:rPr lang="zh-CN" altLang="zh-CN" sz="2000" b="1" dirty="0">
                <a:latin typeface="Times New Roman" panose="02020603050405020304" pitchFamily="18" charset="0"/>
              </a:rPr>
              <a:t>元素结点的标识值为“</a:t>
            </a:r>
            <a:r>
              <a:rPr lang="en-US" altLang="zh-CN" sz="2000" b="1" dirty="0">
                <a:latin typeface="Times New Roman" panose="02020603050405020304" pitchFamily="18" charset="0"/>
              </a:rPr>
              <a:t>Term</a:t>
            </a:r>
            <a:r>
              <a:rPr lang="zh-CN" altLang="zh-CN" sz="2000" b="1" dirty="0">
                <a:latin typeface="Times New Roman" panose="02020603050405020304" pitchFamily="18" charset="0"/>
              </a:rPr>
              <a:t>”。</a:t>
            </a:r>
            <a:endParaRPr lang="zh-CN" altLang="zh-CN" sz="2000" b="1" dirty="0">
              <a:latin typeface="Times New Roman" panose="02020603050405020304" pitchFamily="18" charset="0"/>
            </a:endParaRPr>
          </a:p>
        </p:txBody>
      </p:sp>
      <p:sp>
        <p:nvSpPr>
          <p:cNvPr id="38920" name="矩形 4"/>
          <p:cNvSpPr/>
          <p:nvPr>
            <p:custDataLst>
              <p:tags r:id="rId2"/>
            </p:custDataLst>
          </p:nvPr>
        </p:nvSpPr>
        <p:spPr>
          <a:xfrm>
            <a:off x="1548765" y="3907790"/>
            <a:ext cx="2115820" cy="3683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r>
              <a:rPr lang="en-US" altLang="zh-CN" sz="1800" b="1" dirty="0">
                <a:latin typeface="Times New Roman" panose="02020603050405020304" pitchFamily="18" charset="0"/>
              </a:rPr>
              <a:t>(a) </a:t>
            </a:r>
            <a:r>
              <a:rPr lang="zh-CN" altLang="zh-CN" sz="1800" b="1" dirty="0">
                <a:latin typeface="Times New Roman" panose="02020603050405020304" pitchFamily="18" charset="0"/>
              </a:rPr>
              <a:t>结点的总体结构</a:t>
            </a:r>
            <a:endParaRPr lang="zh-CN" altLang="zh-CN" sz="1800" b="1" dirty="0">
              <a:latin typeface="Times New Roman" panose="02020603050405020304" pitchFamily="18" charset="0"/>
            </a:endParaRPr>
          </a:p>
        </p:txBody>
      </p:sp>
      <p:sp>
        <p:nvSpPr>
          <p:cNvPr id="38921" name="矩形 5"/>
          <p:cNvSpPr/>
          <p:nvPr>
            <p:custDataLst>
              <p:tags r:id="rId3"/>
            </p:custDataLst>
          </p:nvPr>
        </p:nvSpPr>
        <p:spPr>
          <a:xfrm>
            <a:off x="4959350" y="4042093"/>
            <a:ext cx="2299970" cy="3683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r>
              <a:rPr lang="en-US" altLang="zh-CN" sz="1800" b="1" dirty="0">
                <a:latin typeface="Times New Roman" panose="02020603050405020304" pitchFamily="18" charset="0"/>
              </a:rPr>
              <a:t>(b) </a:t>
            </a:r>
            <a:r>
              <a:rPr lang="zh-CN" altLang="zh-CN" sz="1800" b="1" dirty="0">
                <a:latin typeface="Times New Roman" panose="02020603050405020304" pitchFamily="18" charset="0"/>
              </a:rPr>
              <a:t>矩阵非</a:t>
            </a:r>
            <a:r>
              <a:rPr lang="en-US" altLang="zh-CN" sz="1800" b="1" dirty="0">
                <a:latin typeface="Times New Roman" panose="02020603050405020304" pitchFamily="18" charset="0"/>
              </a:rPr>
              <a:t>0</a:t>
            </a:r>
            <a:r>
              <a:rPr lang="zh-CN" altLang="zh-CN" sz="1800" b="1" dirty="0">
                <a:latin typeface="Times New Roman" panose="02020603050405020304" pitchFamily="18" charset="0"/>
              </a:rPr>
              <a:t>元素结点 </a:t>
            </a:r>
            <a:endParaRPr lang="zh-CN" altLang="en-US" sz="1800" b="1" dirty="0">
              <a:latin typeface="Times New Roman" panose="02020603050405020304" pitchFamily="18" charset="0"/>
            </a:endParaRPr>
          </a:p>
        </p:txBody>
      </p:sp>
      <p:sp>
        <p:nvSpPr>
          <p:cNvPr id="38922" name="矩形 6"/>
          <p:cNvSpPr/>
          <p:nvPr>
            <p:custDataLst>
              <p:tags r:id="rId4"/>
            </p:custDataLst>
          </p:nvPr>
        </p:nvSpPr>
        <p:spPr>
          <a:xfrm>
            <a:off x="8911273" y="3943668"/>
            <a:ext cx="1183640" cy="3683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r>
              <a:rPr lang="en-US" altLang="zh-CN" sz="1800" b="1" dirty="0">
                <a:latin typeface="Times New Roman" panose="02020603050405020304" pitchFamily="18" charset="0"/>
              </a:rPr>
              <a:t>(c) </a:t>
            </a:r>
            <a:r>
              <a:rPr lang="zh-CN" altLang="zh-CN" sz="1800" b="1" dirty="0">
                <a:latin typeface="Times New Roman" panose="02020603050405020304" pitchFamily="18" charset="0"/>
              </a:rPr>
              <a:t>头结点</a:t>
            </a:r>
            <a:endParaRPr lang="zh-CN" altLang="en-US" sz="1800" b="1" dirty="0">
              <a:latin typeface="Times New Roman" panose="02020603050405020304" pitchFamily="18" charset="0"/>
            </a:endParaRPr>
          </a:p>
        </p:txBody>
      </p:sp>
      <p:grpSp>
        <p:nvGrpSpPr>
          <p:cNvPr id="6" name="Group 14"/>
          <p:cNvGrpSpPr/>
          <p:nvPr/>
        </p:nvGrpSpPr>
        <p:grpSpPr>
          <a:xfrm>
            <a:off x="1391603" y="2834323"/>
            <a:ext cx="2428875" cy="928687"/>
            <a:chOff x="5220" y="1128"/>
            <a:chExt cx="2520" cy="1404"/>
          </a:xfrm>
        </p:grpSpPr>
        <p:sp>
          <p:nvSpPr>
            <p:cNvPr id="29715" name="Text Box 15"/>
            <p:cNvSpPr txBox="1"/>
            <p:nvPr>
              <p:custDataLst>
                <p:tags r:id="rId5"/>
              </p:custDataLst>
            </p:nvPr>
          </p:nvSpPr>
          <p:spPr>
            <a:xfrm>
              <a:off x="5220" y="1128"/>
              <a:ext cx="2520" cy="465"/>
            </a:xfrm>
            <a:prstGeom prst="rect">
              <a:avLst/>
            </a:prstGeom>
            <a:solidFill>
              <a:srgbClr val="FFFFFF"/>
            </a:solidFill>
            <a:ln w="9525" cap="flat" cmpd="sng">
              <a:solidFill>
                <a:srgbClr val="000000"/>
              </a:solidFill>
              <a:prstDash val="solid"/>
              <a:miter/>
              <a:headEnd type="none" w="med" len="med"/>
              <a:tailEnd type="none" w="med" len="med"/>
            </a:ln>
          </p:spPr>
          <p:txBody>
            <a:bodyPr lIns="0" tIns="46800" rIns="0" bIns="82800"/>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Tx/>
                <a:buFontTx/>
                <a:buNone/>
              </a:pPr>
              <a:r>
                <a:rPr lang="en-US" altLang="zh-CN" sz="1600" b="1" dirty="0">
                  <a:latin typeface="Courier"/>
                </a:rPr>
                <a:t>Tag</a:t>
              </a:r>
              <a:endParaRPr lang="zh-CN" altLang="zh-CN" sz="1600" b="1" dirty="0"/>
            </a:p>
          </p:txBody>
        </p:sp>
        <p:sp>
          <p:nvSpPr>
            <p:cNvPr id="29716" name="Text Box 16"/>
            <p:cNvSpPr txBox="1"/>
            <p:nvPr>
              <p:custDataLst>
                <p:tags r:id="rId6"/>
              </p:custDataLst>
            </p:nvPr>
          </p:nvSpPr>
          <p:spPr>
            <a:xfrm>
              <a:off x="5220" y="1596"/>
              <a:ext cx="720" cy="936"/>
            </a:xfrm>
            <a:prstGeom prst="rect">
              <a:avLst/>
            </a:prstGeom>
            <a:solidFill>
              <a:srgbClr val="FFFFFF"/>
            </a:solidFill>
            <a:ln w="9525" cap="flat" cmpd="sng">
              <a:solidFill>
                <a:srgbClr val="000000"/>
              </a:solidFill>
              <a:prstDash val="solid"/>
              <a:miter/>
              <a:headEnd type="none" w="med" len="med"/>
              <a:tailEnd type="none" w="med" len="med"/>
            </a:ln>
          </p:spPr>
          <p:txBody>
            <a:bodyPr lIns="0" tIns="10800" rIns="0" bIns="82800"/>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Tx/>
                <a:buFontTx/>
                <a:buNone/>
              </a:pPr>
              <a:endParaRPr lang="en-US" altLang="zh-CN" sz="1600" b="1" dirty="0">
                <a:latin typeface="Times New Roman" panose="02020603050405020304" pitchFamily="18" charset="0"/>
              </a:endParaRPr>
            </a:p>
            <a:p>
              <a:pPr marL="0" lvl="0" indent="0" algn="ctr" eaLnBrk="1" hangingPunct="1">
                <a:spcBef>
                  <a:spcPct val="0"/>
                </a:spcBef>
                <a:buClrTx/>
                <a:buSzTx/>
                <a:buFontTx/>
                <a:buNone/>
              </a:pPr>
              <a:r>
                <a:rPr lang="en-US" altLang="zh-CN" sz="1600" b="1" dirty="0">
                  <a:latin typeface="Courier"/>
                </a:rPr>
                <a:t>Down</a:t>
              </a:r>
              <a:endParaRPr lang="zh-CN" altLang="zh-CN" sz="1600" b="1" dirty="0"/>
            </a:p>
          </p:txBody>
        </p:sp>
        <p:sp>
          <p:nvSpPr>
            <p:cNvPr id="29717" name="Text Box 17"/>
            <p:cNvSpPr txBox="1"/>
            <p:nvPr>
              <p:custDataLst>
                <p:tags r:id="rId7"/>
              </p:custDataLst>
            </p:nvPr>
          </p:nvSpPr>
          <p:spPr>
            <a:xfrm>
              <a:off x="7020" y="1596"/>
              <a:ext cx="720" cy="936"/>
            </a:xfrm>
            <a:prstGeom prst="rect">
              <a:avLst/>
            </a:prstGeom>
            <a:solidFill>
              <a:srgbClr val="FFFFFF"/>
            </a:solidFill>
            <a:ln w="9525" cap="flat" cmpd="sng">
              <a:solidFill>
                <a:srgbClr val="000000"/>
              </a:solidFill>
              <a:prstDash val="solid"/>
              <a:miter/>
              <a:headEnd type="none" w="med" len="med"/>
              <a:tailEnd type="none" w="med" len="med"/>
            </a:ln>
          </p:spPr>
          <p:txBody>
            <a:bodyPr lIns="0" tIns="10800" rIns="0" bIns="82800"/>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Tx/>
                <a:buFontTx/>
                <a:buNone/>
              </a:pPr>
              <a:endParaRPr lang="en-US" altLang="zh-CN" sz="1600" b="1" dirty="0">
                <a:latin typeface="Times New Roman" panose="02020603050405020304" pitchFamily="18" charset="0"/>
              </a:endParaRPr>
            </a:p>
            <a:p>
              <a:pPr marL="0" lvl="0" indent="0" algn="ctr" eaLnBrk="1" hangingPunct="1">
                <a:spcBef>
                  <a:spcPct val="0"/>
                </a:spcBef>
                <a:buClrTx/>
                <a:buSzTx/>
                <a:buFontTx/>
                <a:buNone/>
              </a:pPr>
              <a:r>
                <a:rPr lang="en-US" altLang="zh-CN" sz="1600" b="1" dirty="0">
                  <a:latin typeface="Courier"/>
                </a:rPr>
                <a:t>Right</a:t>
              </a:r>
              <a:endParaRPr lang="zh-CN" altLang="zh-CN" sz="1600" b="1" dirty="0"/>
            </a:p>
          </p:txBody>
        </p:sp>
        <p:sp>
          <p:nvSpPr>
            <p:cNvPr id="29718" name="Text Box 18"/>
            <p:cNvSpPr txBox="1"/>
            <p:nvPr>
              <p:custDataLst>
                <p:tags r:id="rId8"/>
              </p:custDataLst>
            </p:nvPr>
          </p:nvSpPr>
          <p:spPr>
            <a:xfrm>
              <a:off x="5940" y="1596"/>
              <a:ext cx="1080" cy="936"/>
            </a:xfrm>
            <a:prstGeom prst="rect">
              <a:avLst/>
            </a:prstGeom>
            <a:solidFill>
              <a:srgbClr val="FFFFFF"/>
            </a:solidFill>
            <a:ln w="9525" cap="flat" cmpd="sng">
              <a:solidFill>
                <a:srgbClr val="000000"/>
              </a:solidFill>
              <a:prstDash val="solid"/>
              <a:miter/>
              <a:headEnd type="none" w="med" len="med"/>
              <a:tailEnd type="none" w="med" len="med"/>
            </a:ln>
          </p:spPr>
          <p:txBody>
            <a:bodyPr lIns="0" tIns="10800" rIns="0" bIns="82800"/>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Tx/>
                <a:buFontTx/>
                <a:buNone/>
              </a:pPr>
              <a:endParaRPr lang="en-US" altLang="zh-CN" sz="1600" b="1" dirty="0">
                <a:latin typeface="Times New Roman" panose="02020603050405020304" pitchFamily="18" charset="0"/>
              </a:endParaRPr>
            </a:p>
            <a:p>
              <a:pPr marL="0" lvl="0" indent="0" algn="ctr" eaLnBrk="1" hangingPunct="1">
                <a:spcBef>
                  <a:spcPct val="0"/>
                </a:spcBef>
                <a:buClrTx/>
                <a:buSzTx/>
                <a:buFontTx/>
                <a:buNone/>
              </a:pPr>
              <a:r>
                <a:rPr lang="en-US" altLang="zh-CN" sz="1600" b="1" i="1" dirty="0">
                  <a:latin typeface="Courier"/>
                </a:rPr>
                <a:t>URegion</a:t>
              </a:r>
              <a:endParaRPr lang="zh-CN" altLang="zh-CN" sz="1600" b="1" dirty="0"/>
            </a:p>
          </p:txBody>
        </p:sp>
      </p:grpSp>
      <p:grpSp>
        <p:nvGrpSpPr>
          <p:cNvPr id="7" name="Group 19"/>
          <p:cNvGrpSpPr/>
          <p:nvPr/>
        </p:nvGrpSpPr>
        <p:grpSpPr>
          <a:xfrm>
            <a:off x="4861878" y="2832735"/>
            <a:ext cx="2493962" cy="1111250"/>
            <a:chOff x="3420" y="3000"/>
            <a:chExt cx="2520" cy="1404"/>
          </a:xfrm>
        </p:grpSpPr>
        <p:sp>
          <p:nvSpPr>
            <p:cNvPr id="29709" name="Text Box 20"/>
            <p:cNvSpPr txBox="1"/>
            <p:nvPr>
              <p:custDataLst>
                <p:tags r:id="rId9"/>
              </p:custDataLst>
            </p:nvPr>
          </p:nvSpPr>
          <p:spPr>
            <a:xfrm>
              <a:off x="3420" y="3468"/>
              <a:ext cx="720" cy="936"/>
            </a:xfrm>
            <a:prstGeom prst="rect">
              <a:avLst/>
            </a:prstGeom>
            <a:solidFill>
              <a:srgbClr val="FFFFFF"/>
            </a:solidFill>
            <a:ln w="9525" cap="flat" cmpd="sng">
              <a:solidFill>
                <a:srgbClr val="000000"/>
              </a:solidFill>
              <a:prstDash val="solid"/>
              <a:miter/>
              <a:headEnd type="none" w="med" len="med"/>
              <a:tailEnd type="none" w="med" len="med"/>
            </a:ln>
          </p:spPr>
          <p:txBody>
            <a:bodyPr lIns="0" tIns="10800" rIns="0" bIns="82800"/>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Tx/>
                <a:buFontTx/>
                <a:buNone/>
              </a:pPr>
              <a:endParaRPr lang="en-US" altLang="zh-CN" sz="1800" b="1" dirty="0">
                <a:latin typeface="Times New Roman" panose="02020603050405020304" pitchFamily="18" charset="0"/>
              </a:endParaRPr>
            </a:p>
            <a:p>
              <a:pPr marL="0" lvl="0" indent="0" algn="ctr" eaLnBrk="1" hangingPunct="1">
                <a:spcBef>
                  <a:spcPct val="0"/>
                </a:spcBef>
                <a:buClrTx/>
                <a:buSzTx/>
                <a:buFontTx/>
                <a:buNone/>
              </a:pPr>
              <a:r>
                <a:rPr lang="en-US" altLang="zh-CN" sz="1800" b="1" dirty="0">
                  <a:latin typeface="Courier"/>
                </a:rPr>
                <a:t>Down</a:t>
              </a:r>
              <a:endParaRPr lang="zh-CN" altLang="zh-CN" sz="1800" b="1" dirty="0"/>
            </a:p>
          </p:txBody>
        </p:sp>
        <p:sp>
          <p:nvSpPr>
            <p:cNvPr id="29710" name="Text Box 21"/>
            <p:cNvSpPr txBox="1"/>
            <p:nvPr>
              <p:custDataLst>
                <p:tags r:id="rId10"/>
              </p:custDataLst>
            </p:nvPr>
          </p:nvSpPr>
          <p:spPr>
            <a:xfrm>
              <a:off x="5220" y="3468"/>
              <a:ext cx="720" cy="936"/>
            </a:xfrm>
            <a:prstGeom prst="rect">
              <a:avLst/>
            </a:prstGeom>
            <a:solidFill>
              <a:srgbClr val="FFFFFF"/>
            </a:solidFill>
            <a:ln w="9525" cap="flat" cmpd="sng">
              <a:solidFill>
                <a:srgbClr val="000000"/>
              </a:solidFill>
              <a:prstDash val="solid"/>
              <a:miter/>
              <a:headEnd type="none" w="med" len="med"/>
              <a:tailEnd type="none" w="med" len="med"/>
            </a:ln>
          </p:spPr>
          <p:txBody>
            <a:bodyPr lIns="0" tIns="10800" rIns="0" bIns="82800"/>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Tx/>
                <a:buFontTx/>
                <a:buNone/>
              </a:pPr>
              <a:endParaRPr lang="en-US" altLang="zh-CN" sz="1800" b="1" dirty="0">
                <a:latin typeface="Times New Roman" panose="02020603050405020304" pitchFamily="18" charset="0"/>
              </a:endParaRPr>
            </a:p>
            <a:p>
              <a:pPr marL="0" lvl="0" indent="0" algn="ctr" eaLnBrk="1" hangingPunct="1">
                <a:spcBef>
                  <a:spcPct val="0"/>
                </a:spcBef>
                <a:buClrTx/>
                <a:buSzTx/>
                <a:buFontTx/>
                <a:buNone/>
              </a:pPr>
              <a:r>
                <a:rPr lang="en-US" altLang="zh-CN" sz="1800" b="1" dirty="0">
                  <a:latin typeface="Courier"/>
                </a:rPr>
                <a:t>Right</a:t>
              </a:r>
              <a:endParaRPr lang="zh-CN" altLang="zh-CN" sz="1800" b="1" dirty="0"/>
            </a:p>
          </p:txBody>
        </p:sp>
        <p:sp>
          <p:nvSpPr>
            <p:cNvPr id="29711" name="Text Box 22"/>
            <p:cNvSpPr txBox="1"/>
            <p:nvPr>
              <p:custDataLst>
                <p:tags r:id="rId11"/>
              </p:custDataLst>
            </p:nvPr>
          </p:nvSpPr>
          <p:spPr>
            <a:xfrm>
              <a:off x="4140" y="3471"/>
              <a:ext cx="540" cy="468"/>
            </a:xfrm>
            <a:prstGeom prst="rect">
              <a:avLst/>
            </a:prstGeom>
            <a:solidFill>
              <a:srgbClr val="FFFFFF"/>
            </a:solidFill>
            <a:ln w="9525" cap="flat" cmpd="sng">
              <a:solidFill>
                <a:srgbClr val="000000"/>
              </a:solidFill>
              <a:prstDash val="solid"/>
              <a:miter/>
              <a:headEnd type="none" w="med" len="med"/>
              <a:tailEnd type="none" w="med" len="med"/>
            </a:ln>
          </p:spPr>
          <p:txBody>
            <a:bodyPr lIns="0" tIns="46800" rIns="0" bIns="82800"/>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Tx/>
                <a:buFontTx/>
                <a:buNone/>
              </a:pPr>
              <a:r>
                <a:rPr lang="en-US" altLang="zh-CN" sz="1800" b="1" dirty="0">
                  <a:latin typeface="Courier"/>
                </a:rPr>
                <a:t>Row</a:t>
              </a:r>
              <a:endParaRPr lang="zh-CN" altLang="zh-CN" sz="1800" b="1" dirty="0"/>
            </a:p>
          </p:txBody>
        </p:sp>
        <p:sp>
          <p:nvSpPr>
            <p:cNvPr id="29712" name="Text Box 23"/>
            <p:cNvSpPr txBox="1"/>
            <p:nvPr>
              <p:custDataLst>
                <p:tags r:id="rId12"/>
              </p:custDataLst>
            </p:nvPr>
          </p:nvSpPr>
          <p:spPr>
            <a:xfrm>
              <a:off x="4680" y="3468"/>
              <a:ext cx="540" cy="468"/>
            </a:xfrm>
            <a:prstGeom prst="rect">
              <a:avLst/>
            </a:prstGeom>
            <a:solidFill>
              <a:srgbClr val="FFFFFF"/>
            </a:solidFill>
            <a:ln w="9525" cap="flat" cmpd="sng">
              <a:solidFill>
                <a:srgbClr val="000000"/>
              </a:solidFill>
              <a:prstDash val="solid"/>
              <a:miter/>
              <a:headEnd type="none" w="med" len="med"/>
              <a:tailEnd type="none" w="med" len="med"/>
            </a:ln>
          </p:spPr>
          <p:txBody>
            <a:bodyPr lIns="0" tIns="46800" rIns="0" bIns="82800"/>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Tx/>
                <a:buFontTx/>
                <a:buNone/>
              </a:pPr>
              <a:r>
                <a:rPr lang="en-US" altLang="zh-CN" sz="1800" b="1" dirty="0">
                  <a:latin typeface="Courier"/>
                </a:rPr>
                <a:t>Col</a:t>
              </a:r>
              <a:endParaRPr lang="zh-CN" altLang="zh-CN" sz="1800" b="1" dirty="0"/>
            </a:p>
          </p:txBody>
        </p:sp>
        <p:sp>
          <p:nvSpPr>
            <p:cNvPr id="29713" name="Text Box 24"/>
            <p:cNvSpPr txBox="1"/>
            <p:nvPr>
              <p:custDataLst>
                <p:tags r:id="rId13"/>
              </p:custDataLst>
            </p:nvPr>
          </p:nvSpPr>
          <p:spPr>
            <a:xfrm>
              <a:off x="4140" y="3936"/>
              <a:ext cx="1080" cy="468"/>
            </a:xfrm>
            <a:prstGeom prst="rect">
              <a:avLst/>
            </a:prstGeom>
            <a:solidFill>
              <a:srgbClr val="FFFFFF"/>
            </a:solidFill>
            <a:ln w="9525" cap="flat" cmpd="sng">
              <a:solidFill>
                <a:srgbClr val="000000"/>
              </a:solidFill>
              <a:prstDash val="solid"/>
              <a:miter/>
              <a:headEnd type="none" w="med" len="med"/>
              <a:tailEnd type="none" w="med" len="med"/>
            </a:ln>
          </p:spPr>
          <p:txBody>
            <a:bodyPr lIns="0" tIns="46800" rIns="0" bIns="82800"/>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Tx/>
                <a:buFontTx/>
                <a:buNone/>
              </a:pPr>
              <a:r>
                <a:rPr lang="en-US" altLang="zh-CN" sz="1800" b="1" dirty="0">
                  <a:latin typeface="Courier"/>
                </a:rPr>
                <a:t>Value</a:t>
              </a:r>
              <a:endParaRPr lang="zh-CN" altLang="zh-CN" sz="1800" b="1" dirty="0"/>
            </a:p>
          </p:txBody>
        </p:sp>
        <p:sp>
          <p:nvSpPr>
            <p:cNvPr id="29714" name="Text Box 25"/>
            <p:cNvSpPr txBox="1"/>
            <p:nvPr>
              <p:custDataLst>
                <p:tags r:id="rId14"/>
              </p:custDataLst>
            </p:nvPr>
          </p:nvSpPr>
          <p:spPr>
            <a:xfrm>
              <a:off x="3420" y="3000"/>
              <a:ext cx="2520" cy="465"/>
            </a:xfrm>
            <a:prstGeom prst="rect">
              <a:avLst/>
            </a:prstGeom>
            <a:solidFill>
              <a:srgbClr val="FFFFFF"/>
            </a:solidFill>
            <a:ln w="9525" cap="flat" cmpd="sng">
              <a:solidFill>
                <a:srgbClr val="000000"/>
              </a:solidFill>
              <a:prstDash val="solid"/>
              <a:miter/>
              <a:headEnd type="none" w="med" len="med"/>
              <a:tailEnd type="none" w="med" len="med"/>
            </a:ln>
          </p:spPr>
          <p:txBody>
            <a:bodyPr lIns="0" tIns="46800" rIns="0" bIns="82800"/>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Tx/>
                <a:buFontTx/>
                <a:buNone/>
              </a:pPr>
              <a:r>
                <a:rPr lang="en-US" altLang="zh-CN" sz="1800" b="1" dirty="0">
                  <a:latin typeface="Courier"/>
                </a:rPr>
                <a:t>Term</a:t>
              </a:r>
              <a:endParaRPr lang="zh-CN" altLang="zh-CN" sz="1800" b="1" dirty="0"/>
            </a:p>
          </p:txBody>
        </p:sp>
      </p:grpSp>
      <p:grpSp>
        <p:nvGrpSpPr>
          <p:cNvPr id="8" name="Group 26"/>
          <p:cNvGrpSpPr/>
          <p:nvPr/>
        </p:nvGrpSpPr>
        <p:grpSpPr>
          <a:xfrm>
            <a:off x="8082915" y="2895283"/>
            <a:ext cx="2900363" cy="928687"/>
            <a:chOff x="7560" y="3000"/>
            <a:chExt cx="2520" cy="1404"/>
          </a:xfrm>
        </p:grpSpPr>
        <p:sp>
          <p:nvSpPr>
            <p:cNvPr id="29705" name="Text Box 27"/>
            <p:cNvSpPr txBox="1"/>
            <p:nvPr>
              <p:custDataLst>
                <p:tags r:id="rId15"/>
              </p:custDataLst>
            </p:nvPr>
          </p:nvSpPr>
          <p:spPr>
            <a:xfrm>
              <a:off x="7560" y="3468"/>
              <a:ext cx="720" cy="936"/>
            </a:xfrm>
            <a:prstGeom prst="rect">
              <a:avLst/>
            </a:prstGeom>
            <a:solidFill>
              <a:srgbClr val="FFFFFF"/>
            </a:solidFill>
            <a:ln w="9525" cap="flat" cmpd="sng">
              <a:solidFill>
                <a:srgbClr val="000000"/>
              </a:solidFill>
              <a:prstDash val="solid"/>
              <a:miter/>
              <a:headEnd type="none" w="med" len="med"/>
              <a:tailEnd type="none" w="med" len="med"/>
            </a:ln>
          </p:spPr>
          <p:txBody>
            <a:bodyPr lIns="0" tIns="10800" rIns="0" bIns="82800"/>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Tx/>
                <a:buFontTx/>
                <a:buNone/>
              </a:pPr>
              <a:endParaRPr lang="en-US" altLang="zh-CN" sz="1800" b="1" dirty="0">
                <a:latin typeface="Times New Roman" panose="02020603050405020304" pitchFamily="18" charset="0"/>
              </a:endParaRPr>
            </a:p>
            <a:p>
              <a:pPr marL="0" lvl="0" indent="0" algn="ctr" eaLnBrk="1" hangingPunct="1">
                <a:spcBef>
                  <a:spcPct val="0"/>
                </a:spcBef>
                <a:buClrTx/>
                <a:buSzTx/>
                <a:buFontTx/>
                <a:buNone/>
              </a:pPr>
              <a:r>
                <a:rPr lang="en-US" altLang="zh-CN" sz="1800" b="1" dirty="0">
                  <a:latin typeface="Courier"/>
                </a:rPr>
                <a:t>Down</a:t>
              </a:r>
              <a:endParaRPr lang="zh-CN" altLang="zh-CN" sz="1800" b="1" dirty="0"/>
            </a:p>
          </p:txBody>
        </p:sp>
        <p:sp>
          <p:nvSpPr>
            <p:cNvPr id="29706" name="Text Box 28"/>
            <p:cNvSpPr txBox="1"/>
            <p:nvPr>
              <p:custDataLst>
                <p:tags r:id="rId16"/>
              </p:custDataLst>
            </p:nvPr>
          </p:nvSpPr>
          <p:spPr>
            <a:xfrm>
              <a:off x="9360" y="3468"/>
              <a:ext cx="720" cy="936"/>
            </a:xfrm>
            <a:prstGeom prst="rect">
              <a:avLst/>
            </a:prstGeom>
            <a:solidFill>
              <a:srgbClr val="FFFFFF"/>
            </a:solidFill>
            <a:ln w="9525" cap="flat" cmpd="sng">
              <a:solidFill>
                <a:srgbClr val="000000"/>
              </a:solidFill>
              <a:prstDash val="solid"/>
              <a:miter/>
              <a:headEnd type="none" w="med" len="med"/>
              <a:tailEnd type="none" w="med" len="med"/>
            </a:ln>
          </p:spPr>
          <p:txBody>
            <a:bodyPr lIns="0" tIns="10800" rIns="0" bIns="82800"/>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Tx/>
                <a:buFontTx/>
                <a:buNone/>
              </a:pPr>
              <a:endParaRPr lang="en-US" altLang="zh-CN" sz="1800" b="1" dirty="0">
                <a:latin typeface="Times New Roman" panose="02020603050405020304" pitchFamily="18" charset="0"/>
              </a:endParaRPr>
            </a:p>
            <a:p>
              <a:pPr marL="0" lvl="0" indent="0" algn="ctr" eaLnBrk="1" hangingPunct="1">
                <a:spcBef>
                  <a:spcPct val="0"/>
                </a:spcBef>
                <a:buClrTx/>
                <a:buSzTx/>
                <a:buFontTx/>
                <a:buNone/>
              </a:pPr>
              <a:r>
                <a:rPr lang="en-US" altLang="zh-CN" sz="1800" b="1" dirty="0">
                  <a:latin typeface="Courier"/>
                </a:rPr>
                <a:t>Right</a:t>
              </a:r>
              <a:endParaRPr lang="zh-CN" altLang="zh-CN" sz="1800" b="1" dirty="0"/>
            </a:p>
          </p:txBody>
        </p:sp>
        <p:sp>
          <p:nvSpPr>
            <p:cNvPr id="29707" name="Text Box 29"/>
            <p:cNvSpPr txBox="1"/>
            <p:nvPr>
              <p:custDataLst>
                <p:tags r:id="rId17"/>
              </p:custDataLst>
            </p:nvPr>
          </p:nvSpPr>
          <p:spPr>
            <a:xfrm>
              <a:off x="8280" y="3468"/>
              <a:ext cx="1080" cy="936"/>
            </a:xfrm>
            <a:prstGeom prst="rect">
              <a:avLst/>
            </a:prstGeom>
            <a:solidFill>
              <a:srgbClr val="FFFFFF"/>
            </a:solidFill>
            <a:ln w="9525" cap="flat" cmpd="sng">
              <a:solidFill>
                <a:srgbClr val="000000"/>
              </a:solidFill>
              <a:prstDash val="solid"/>
              <a:miter/>
              <a:headEnd type="none" w="med" len="med"/>
              <a:tailEnd type="none" w="med" len="med"/>
            </a:ln>
          </p:spPr>
          <p:txBody>
            <a:bodyPr lIns="0" tIns="10800" rIns="0" bIns="82800"/>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Tx/>
                <a:buFontTx/>
                <a:buNone/>
              </a:pPr>
              <a:endParaRPr lang="en-US" altLang="zh-CN" sz="1800" b="1" dirty="0">
                <a:latin typeface="Times New Roman" panose="02020603050405020304" pitchFamily="18" charset="0"/>
              </a:endParaRPr>
            </a:p>
            <a:p>
              <a:pPr marL="0" lvl="0" indent="0" algn="ctr" eaLnBrk="1" hangingPunct="1">
                <a:spcBef>
                  <a:spcPct val="0"/>
                </a:spcBef>
                <a:buClrTx/>
                <a:buSzTx/>
                <a:buFontTx/>
                <a:buNone/>
              </a:pPr>
              <a:r>
                <a:rPr lang="en-US" altLang="zh-CN" sz="1800" b="1" dirty="0">
                  <a:latin typeface="Courier"/>
                </a:rPr>
                <a:t>Next</a:t>
              </a:r>
              <a:endParaRPr lang="zh-CN" altLang="zh-CN" sz="1800" b="1" dirty="0"/>
            </a:p>
          </p:txBody>
        </p:sp>
        <p:sp>
          <p:nvSpPr>
            <p:cNvPr id="29708" name="Text Box 30"/>
            <p:cNvSpPr txBox="1"/>
            <p:nvPr>
              <p:custDataLst>
                <p:tags r:id="rId18"/>
              </p:custDataLst>
            </p:nvPr>
          </p:nvSpPr>
          <p:spPr>
            <a:xfrm>
              <a:off x="7560" y="3000"/>
              <a:ext cx="2520" cy="465"/>
            </a:xfrm>
            <a:prstGeom prst="rect">
              <a:avLst/>
            </a:prstGeom>
            <a:solidFill>
              <a:srgbClr val="FFFFFF"/>
            </a:solidFill>
            <a:ln w="9525" cap="flat" cmpd="sng">
              <a:solidFill>
                <a:srgbClr val="000000"/>
              </a:solidFill>
              <a:prstDash val="solid"/>
              <a:miter/>
              <a:headEnd type="none" w="med" len="med"/>
              <a:tailEnd type="none" w="med" len="med"/>
            </a:ln>
          </p:spPr>
          <p:txBody>
            <a:bodyPr lIns="0" tIns="46800" rIns="0" bIns="82800"/>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Tx/>
                <a:buFontTx/>
                <a:buNone/>
              </a:pPr>
              <a:r>
                <a:rPr lang="en-US" altLang="zh-CN" sz="1800" b="1" dirty="0">
                  <a:latin typeface="Courier"/>
                </a:rPr>
                <a:t>Head</a:t>
              </a:r>
              <a:endParaRPr lang="zh-CN" altLang="zh-CN" sz="1800" b="1"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8920"/>
                                        </p:tgtEl>
                                        <p:attrNameLst>
                                          <p:attrName>style.visibility</p:attrName>
                                        </p:attrNameLst>
                                      </p:cBhvr>
                                      <p:to>
                                        <p:strVal val="visible"/>
                                      </p:to>
                                    </p:set>
                                    <p:animEffect transition="in" filter="blinds(horizontal)">
                                      <p:cBhvr>
                                        <p:cTn id="10" dur="500"/>
                                        <p:tgtEl>
                                          <p:spTgt spid="38920"/>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linds(horizontal)">
                                      <p:cBhvr>
                                        <p:cTn id="15" dur="500"/>
                                        <p:tgtEl>
                                          <p:spTgt spid="7"/>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8921"/>
                                        </p:tgtEl>
                                        <p:attrNameLst>
                                          <p:attrName>style.visibility</p:attrName>
                                        </p:attrNameLst>
                                      </p:cBhvr>
                                      <p:to>
                                        <p:strVal val="visible"/>
                                      </p:to>
                                    </p:set>
                                    <p:animEffect transition="in" filter="blinds(horizontal)">
                                      <p:cBhvr>
                                        <p:cTn id="18" dur="500"/>
                                        <p:tgtEl>
                                          <p:spTgt spid="38921"/>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blinds(horizontal)">
                                      <p:cBhvr>
                                        <p:cTn id="23" dur="500"/>
                                        <p:tgtEl>
                                          <p:spTgt spid="8"/>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38922"/>
                                        </p:tgtEl>
                                        <p:attrNameLst>
                                          <p:attrName>style.visibility</p:attrName>
                                        </p:attrNameLst>
                                      </p:cBhvr>
                                      <p:to>
                                        <p:strVal val="visible"/>
                                      </p:to>
                                    </p:set>
                                    <p:animEffect transition="in" filter="blinds(horizontal)">
                                      <p:cBhvr>
                                        <p:cTn id="26" dur="500"/>
                                        <p:tgtEl>
                                          <p:spTgt spid="38922"/>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xit" presetSubtype="0" fill="hold" nodeType="clickEffect">
                                  <p:stCondLst>
                                    <p:cond delay="0"/>
                                  </p:stCondLst>
                                  <p:childTnLst>
                                    <p:animEffect transition="out" filter="dissolve">
                                      <p:cBhvr>
                                        <p:cTn id="30" dur="500"/>
                                        <p:tgtEl>
                                          <p:spTgt spid="6"/>
                                        </p:tgtEl>
                                      </p:cBhvr>
                                    </p:animEffect>
                                    <p:set>
                                      <p:cBhvr>
                                        <p:cTn id="31" dur="1" fill="hold">
                                          <p:stCondLst>
                                            <p:cond delay="499"/>
                                          </p:stCondLst>
                                        </p:cTn>
                                        <p:tgtEl>
                                          <p:spTgt spid="6"/>
                                        </p:tgtEl>
                                        <p:attrNameLst>
                                          <p:attrName>style.visibility</p:attrName>
                                        </p:attrNameLst>
                                      </p:cBhvr>
                                      <p:to>
                                        <p:strVal val="hidden"/>
                                      </p:to>
                                    </p:set>
                                  </p:childTnLst>
                                </p:cTn>
                              </p:par>
                              <p:par>
                                <p:cTn id="32" presetID="9" presetClass="exit" presetSubtype="0" fill="hold" grpId="1" nodeType="withEffect">
                                  <p:stCondLst>
                                    <p:cond delay="0"/>
                                  </p:stCondLst>
                                  <p:childTnLst>
                                    <p:animEffect transition="out" filter="dissolve">
                                      <p:cBhvr>
                                        <p:cTn id="33" dur="500"/>
                                        <p:tgtEl>
                                          <p:spTgt spid="38920"/>
                                        </p:tgtEl>
                                      </p:cBhvr>
                                    </p:animEffect>
                                    <p:set>
                                      <p:cBhvr>
                                        <p:cTn id="34" dur="1" fill="hold">
                                          <p:stCondLst>
                                            <p:cond delay="499"/>
                                          </p:stCondLst>
                                        </p:cTn>
                                        <p:tgtEl>
                                          <p:spTgt spid="38920"/>
                                        </p:tgtEl>
                                        <p:attrNameLst>
                                          <p:attrName>style.visibility</p:attrName>
                                        </p:attrNameLst>
                                      </p:cBhvr>
                                      <p:to>
                                        <p:strVal val="hidden"/>
                                      </p:to>
                                    </p:set>
                                  </p:childTnLst>
                                </p:cTn>
                              </p:par>
                              <p:par>
                                <p:cTn id="35" presetID="9" presetClass="exit" presetSubtype="0" fill="hold" nodeType="withEffect">
                                  <p:stCondLst>
                                    <p:cond delay="0"/>
                                  </p:stCondLst>
                                  <p:childTnLst>
                                    <p:animEffect transition="out" filter="dissolve">
                                      <p:cBhvr>
                                        <p:cTn id="36" dur="500"/>
                                        <p:tgtEl>
                                          <p:spTgt spid="7"/>
                                        </p:tgtEl>
                                      </p:cBhvr>
                                    </p:animEffect>
                                    <p:set>
                                      <p:cBhvr>
                                        <p:cTn id="37" dur="1" fill="hold">
                                          <p:stCondLst>
                                            <p:cond delay="499"/>
                                          </p:stCondLst>
                                        </p:cTn>
                                        <p:tgtEl>
                                          <p:spTgt spid="7"/>
                                        </p:tgtEl>
                                        <p:attrNameLst>
                                          <p:attrName>style.visibility</p:attrName>
                                        </p:attrNameLst>
                                      </p:cBhvr>
                                      <p:to>
                                        <p:strVal val="hidden"/>
                                      </p:to>
                                    </p:set>
                                  </p:childTnLst>
                                </p:cTn>
                              </p:par>
                              <p:par>
                                <p:cTn id="38" presetID="9" presetClass="exit" presetSubtype="0" fill="hold" grpId="1" nodeType="withEffect">
                                  <p:stCondLst>
                                    <p:cond delay="0"/>
                                  </p:stCondLst>
                                  <p:childTnLst>
                                    <p:animEffect transition="out" filter="dissolve">
                                      <p:cBhvr>
                                        <p:cTn id="39" dur="500"/>
                                        <p:tgtEl>
                                          <p:spTgt spid="38921"/>
                                        </p:tgtEl>
                                      </p:cBhvr>
                                    </p:animEffect>
                                    <p:set>
                                      <p:cBhvr>
                                        <p:cTn id="40" dur="1" fill="hold">
                                          <p:stCondLst>
                                            <p:cond delay="499"/>
                                          </p:stCondLst>
                                        </p:cTn>
                                        <p:tgtEl>
                                          <p:spTgt spid="38921"/>
                                        </p:tgtEl>
                                        <p:attrNameLst>
                                          <p:attrName>style.visibility</p:attrName>
                                        </p:attrNameLst>
                                      </p:cBhvr>
                                      <p:to>
                                        <p:strVal val="hidden"/>
                                      </p:to>
                                    </p:set>
                                  </p:childTnLst>
                                </p:cTn>
                              </p:par>
                              <p:par>
                                <p:cTn id="41" presetID="9" presetClass="exit" presetSubtype="0" fill="hold" nodeType="withEffect">
                                  <p:stCondLst>
                                    <p:cond delay="0"/>
                                  </p:stCondLst>
                                  <p:childTnLst>
                                    <p:animEffect transition="out" filter="dissolve">
                                      <p:cBhvr>
                                        <p:cTn id="42" dur="500"/>
                                        <p:tgtEl>
                                          <p:spTgt spid="8"/>
                                        </p:tgtEl>
                                      </p:cBhvr>
                                    </p:animEffect>
                                    <p:set>
                                      <p:cBhvr>
                                        <p:cTn id="43" dur="1" fill="hold">
                                          <p:stCondLst>
                                            <p:cond delay="499"/>
                                          </p:stCondLst>
                                        </p:cTn>
                                        <p:tgtEl>
                                          <p:spTgt spid="8"/>
                                        </p:tgtEl>
                                        <p:attrNameLst>
                                          <p:attrName>style.visibility</p:attrName>
                                        </p:attrNameLst>
                                      </p:cBhvr>
                                      <p:to>
                                        <p:strVal val="hidden"/>
                                      </p:to>
                                    </p:set>
                                  </p:childTnLst>
                                </p:cTn>
                              </p:par>
                              <p:par>
                                <p:cTn id="44" presetID="9" presetClass="exit" presetSubtype="0" fill="hold" grpId="1" nodeType="withEffect">
                                  <p:stCondLst>
                                    <p:cond delay="0"/>
                                  </p:stCondLst>
                                  <p:childTnLst>
                                    <p:animEffect transition="out" filter="dissolve">
                                      <p:cBhvr>
                                        <p:cTn id="45" dur="500"/>
                                        <p:tgtEl>
                                          <p:spTgt spid="38922"/>
                                        </p:tgtEl>
                                      </p:cBhvr>
                                    </p:animEffect>
                                    <p:set>
                                      <p:cBhvr>
                                        <p:cTn id="46" dur="1" fill="hold">
                                          <p:stCondLst>
                                            <p:cond delay="499"/>
                                          </p:stCondLst>
                                        </p:cTn>
                                        <p:tgtEl>
                                          <p:spTgt spid="389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20" grpId="0"/>
      <p:bldP spid="38920" grpId="1"/>
      <p:bldP spid="38921" grpId="0"/>
      <p:bldP spid="38921" grpId="1"/>
      <p:bldP spid="38922" grpId="0"/>
      <p:bldP spid="38922" grpId="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584200" y="598805"/>
            <a:ext cx="5295265" cy="518795"/>
          </a:xfrm>
        </p:spPr>
        <p:txBody>
          <a:bodyPr>
            <a:normAutofit/>
          </a:bodyPr>
          <a:p>
            <a:pPr algn="l"/>
            <a:r>
              <a:rPr lang="zh-CN" altLang="en-US" sz="2400">
                <a:latin typeface="仿宋" panose="02010609060101010101" charset="-122"/>
                <a:ea typeface="仿宋" panose="02010609060101010101" charset="-122"/>
              </a:rPr>
              <a:t>稀疏矩阵的十字</a:t>
            </a:r>
            <a:r>
              <a:rPr lang="zh-CN" altLang="en-US" sz="2400">
                <a:latin typeface="仿宋" panose="02010609060101010101" charset="-122"/>
                <a:ea typeface="仿宋" panose="02010609060101010101" charset="-122"/>
              </a:rPr>
              <a:t>链表实现的一个例子</a:t>
            </a:r>
            <a:endParaRPr lang="zh-CN" altLang="en-US" sz="2400">
              <a:latin typeface="仿宋" panose="02010609060101010101" charset="-122"/>
              <a:ea typeface="仿宋" panose="02010609060101010101" charset="-122"/>
            </a:endParaRPr>
          </a:p>
        </p:txBody>
      </p:sp>
      <p:sp>
        <p:nvSpPr>
          <p:cNvPr id="3" name="副标题 2"/>
          <p:cNvSpPr>
            <a:spLocks noGrp="1"/>
          </p:cNvSpPr>
          <p:nvPr>
            <p:ph type="subTitle" idx="1"/>
          </p:nvPr>
        </p:nvSpPr>
        <p:spPr/>
        <p:txBody>
          <a:bodyPr/>
          <a:p>
            <a:endParaRPr lang="zh-CN" altLang="en-US"/>
          </a:p>
        </p:txBody>
      </p:sp>
      <p:sp>
        <p:nvSpPr>
          <p:cNvPr id="4" name="文本占位符 3"/>
          <p:cNvSpPr>
            <a:spLocks noGrp="1"/>
          </p:cNvSpPr>
          <p:nvPr>
            <p:ph type="body" idx="10"/>
          </p:nvPr>
        </p:nvSpPr>
        <p:spPr/>
        <p:txBody>
          <a:bodyPr/>
          <a:p>
            <a:endParaRPr lang="zh-CN" altLang="en-US"/>
          </a:p>
        </p:txBody>
      </p:sp>
      <p:grpSp>
        <p:nvGrpSpPr>
          <p:cNvPr id="483" name="组合 118"/>
          <p:cNvGrpSpPr/>
          <p:nvPr/>
        </p:nvGrpSpPr>
        <p:grpSpPr>
          <a:xfrm>
            <a:off x="457200" y="1249680"/>
            <a:ext cx="11347450" cy="5158740"/>
            <a:chOff x="1980" y="3468"/>
            <a:chExt cx="8286" cy="6864"/>
          </a:xfrm>
        </p:grpSpPr>
        <p:grpSp>
          <p:nvGrpSpPr>
            <p:cNvPr id="484" name="组合 119"/>
            <p:cNvGrpSpPr/>
            <p:nvPr/>
          </p:nvGrpSpPr>
          <p:grpSpPr>
            <a:xfrm>
              <a:off x="4140" y="3624"/>
              <a:ext cx="720" cy="624"/>
              <a:chOff x="2520" y="3468"/>
              <a:chExt cx="720" cy="624"/>
            </a:xfrm>
          </p:grpSpPr>
          <p:sp>
            <p:nvSpPr>
              <p:cNvPr id="485" name="文本框 120"/>
              <p:cNvSpPr txBox="1">
                <a:spLocks noChangeArrowheads="1"/>
              </p:cNvSpPr>
              <p:nvPr>
                <p:custDataLst>
                  <p:tags r:id="rId1"/>
                </p:custDataLst>
              </p:nvPr>
            </p:nvSpPr>
            <p:spPr bwMode="auto">
              <a:xfrm>
                <a:off x="2520" y="3468"/>
                <a:ext cx="720" cy="312"/>
              </a:xfrm>
              <a:prstGeom prst="rect">
                <a:avLst/>
              </a:prstGeom>
              <a:solidFill>
                <a:srgbClr val="FFFFFF"/>
              </a:solidFill>
              <a:ln w="9525">
                <a:solidFill>
                  <a:srgbClr val="000000"/>
                </a:solidFill>
                <a:miter lim="800000"/>
              </a:ln>
            </p:spPr>
            <p:txBody>
              <a:bodyPr rot="0" vert="horz" wrap="square" lIns="91440" tIns="0" rIns="91440" bIns="45720" anchor="t" anchorCtr="0" upright="1">
                <a:noAutofit/>
              </a:bodyPr>
              <a:lstStyle/>
              <a:p>
                <a:pPr algn="ctr"/>
                <a:r>
                  <a:rPr lang="en-US" altLang="zh-CN" kern="0">
                    <a:latin typeface="Courier"/>
                    <a:ea typeface="宋体" panose="02010600030101010101" pitchFamily="2" charset="-122"/>
                    <a:cs typeface="宋体" panose="02010600030101010101" pitchFamily="2" charset="-122"/>
                    <a:sym typeface="Times New Roman" panose="02020603050405020304"/>
                  </a:rPr>
                  <a:t>Head</a:t>
                </a:r>
                <a:endParaRPr lang="en-US" altLang="zh-CN" kern="0">
                  <a:latin typeface="Courier"/>
                  <a:ea typeface="宋体" panose="02010600030101010101" pitchFamily="2" charset="-122"/>
                  <a:cs typeface="宋体" panose="02010600030101010101" pitchFamily="2" charset="-122"/>
                  <a:sym typeface="Times New Roman" panose="02020603050405020304"/>
                </a:endParaRPr>
              </a:p>
            </p:txBody>
          </p:sp>
          <p:sp>
            <p:nvSpPr>
              <p:cNvPr id="486" name="矩形 121"/>
              <p:cNvSpPr>
                <a:spLocks noChangeArrowheads="1"/>
              </p:cNvSpPr>
              <p:nvPr>
                <p:custDataLst>
                  <p:tags r:id="rId2"/>
                </p:custDataLst>
              </p:nvPr>
            </p:nvSpPr>
            <p:spPr bwMode="auto">
              <a:xfrm>
                <a:off x="2520" y="3780"/>
                <a:ext cx="180" cy="312"/>
              </a:xfrm>
              <a:prstGeom prst="rect">
                <a:avLst/>
              </a:prstGeom>
              <a:solidFill>
                <a:srgbClr val="FFFFFF"/>
              </a:solidFill>
              <a:ln w="9525">
                <a:solidFill>
                  <a:srgbClr val="000000"/>
                </a:solidFill>
                <a:miter lim="800000"/>
              </a:ln>
            </p:spPr>
          </p:sp>
          <p:sp>
            <p:nvSpPr>
              <p:cNvPr id="487" name="矩形 122"/>
              <p:cNvSpPr>
                <a:spLocks noChangeArrowheads="1"/>
              </p:cNvSpPr>
              <p:nvPr>
                <p:custDataLst>
                  <p:tags r:id="rId3"/>
                </p:custDataLst>
              </p:nvPr>
            </p:nvSpPr>
            <p:spPr bwMode="auto">
              <a:xfrm>
                <a:off x="3060" y="3780"/>
                <a:ext cx="180" cy="312"/>
              </a:xfrm>
              <a:prstGeom prst="rect">
                <a:avLst/>
              </a:prstGeom>
              <a:solidFill>
                <a:srgbClr val="FFFFFF"/>
              </a:solidFill>
              <a:ln w="9525">
                <a:solidFill>
                  <a:srgbClr val="000000"/>
                </a:solidFill>
                <a:miter lim="800000"/>
              </a:ln>
            </p:spPr>
          </p:sp>
          <p:sp>
            <p:nvSpPr>
              <p:cNvPr id="488" name="矩形 123"/>
              <p:cNvSpPr>
                <a:spLocks noChangeArrowheads="1"/>
              </p:cNvSpPr>
              <p:nvPr>
                <p:custDataLst>
                  <p:tags r:id="rId4"/>
                </p:custDataLst>
              </p:nvPr>
            </p:nvSpPr>
            <p:spPr bwMode="auto">
              <a:xfrm>
                <a:off x="2700" y="3780"/>
                <a:ext cx="360" cy="312"/>
              </a:xfrm>
              <a:prstGeom prst="rect">
                <a:avLst/>
              </a:prstGeom>
              <a:solidFill>
                <a:srgbClr val="FFFFFF"/>
              </a:solidFill>
              <a:ln w="9525">
                <a:solidFill>
                  <a:srgbClr val="000000"/>
                </a:solidFill>
                <a:miter lim="800000"/>
              </a:ln>
            </p:spPr>
          </p:sp>
        </p:grpSp>
        <p:grpSp>
          <p:nvGrpSpPr>
            <p:cNvPr id="489" name="组合 124"/>
            <p:cNvGrpSpPr/>
            <p:nvPr/>
          </p:nvGrpSpPr>
          <p:grpSpPr>
            <a:xfrm>
              <a:off x="1980" y="3468"/>
              <a:ext cx="1620" cy="939"/>
              <a:chOff x="1800" y="3624"/>
              <a:chExt cx="1620" cy="939"/>
            </a:xfrm>
          </p:grpSpPr>
          <p:sp>
            <p:nvSpPr>
              <p:cNvPr id="490" name="文本框 125"/>
              <p:cNvSpPr txBox="1">
                <a:spLocks noChangeArrowheads="1"/>
              </p:cNvSpPr>
              <p:nvPr>
                <p:custDataLst>
                  <p:tags r:id="rId5"/>
                </p:custDataLst>
              </p:nvPr>
            </p:nvSpPr>
            <p:spPr bwMode="auto">
              <a:xfrm>
                <a:off x="2700" y="3624"/>
                <a:ext cx="720" cy="312"/>
              </a:xfrm>
              <a:prstGeom prst="rect">
                <a:avLst/>
              </a:prstGeom>
              <a:solidFill>
                <a:srgbClr val="FFFFFF"/>
              </a:solidFill>
              <a:ln w="9525">
                <a:solidFill>
                  <a:srgbClr val="000000"/>
                </a:solidFill>
                <a:miter lim="800000"/>
              </a:ln>
            </p:spPr>
            <p:txBody>
              <a:bodyPr rot="0" vert="horz" wrap="square" lIns="91440" tIns="0" rIns="91440" bIns="45720" anchor="t" anchorCtr="0" upright="1">
                <a:noAutofit/>
              </a:bodyPr>
              <a:lstStyle/>
              <a:p>
                <a:pPr algn="ctr"/>
                <a:r>
                  <a:rPr lang="en-US" altLang="zh-CN" kern="0">
                    <a:latin typeface="Courier"/>
                    <a:ea typeface="宋体" panose="02010600030101010101" pitchFamily="2" charset="-122"/>
                    <a:cs typeface="宋体" panose="02010600030101010101" pitchFamily="2" charset="-122"/>
                    <a:sym typeface="Times New Roman" panose="02020603050405020304"/>
                  </a:rPr>
                  <a:t>Term</a:t>
                </a:r>
                <a:endParaRPr lang="en-US" altLang="zh-CN" kern="0">
                  <a:latin typeface="Courier"/>
                  <a:ea typeface="宋体" panose="02010600030101010101" pitchFamily="2" charset="-122"/>
                  <a:cs typeface="宋体" panose="02010600030101010101" pitchFamily="2" charset="-122"/>
                  <a:sym typeface="Times New Roman" panose="02020603050405020304"/>
                </a:endParaRPr>
              </a:p>
            </p:txBody>
          </p:sp>
          <p:sp>
            <p:nvSpPr>
              <p:cNvPr id="491" name="矩形 126"/>
              <p:cNvSpPr>
                <a:spLocks noChangeArrowheads="1"/>
              </p:cNvSpPr>
              <p:nvPr>
                <p:custDataLst>
                  <p:tags r:id="rId6"/>
                </p:custDataLst>
              </p:nvPr>
            </p:nvSpPr>
            <p:spPr bwMode="auto">
              <a:xfrm>
                <a:off x="2700" y="3939"/>
                <a:ext cx="180" cy="624"/>
              </a:xfrm>
              <a:prstGeom prst="rect">
                <a:avLst/>
              </a:prstGeom>
              <a:solidFill>
                <a:srgbClr val="000000"/>
              </a:solidFill>
              <a:ln w="9525">
                <a:solidFill>
                  <a:srgbClr val="000000"/>
                </a:solidFill>
                <a:miter lim="800000"/>
              </a:ln>
            </p:spPr>
          </p:sp>
          <p:sp>
            <p:nvSpPr>
              <p:cNvPr id="492" name="文本框 127"/>
              <p:cNvSpPr txBox="1">
                <a:spLocks noChangeArrowheads="1"/>
              </p:cNvSpPr>
              <p:nvPr>
                <p:custDataLst>
                  <p:tags r:id="rId7"/>
                </p:custDataLst>
              </p:nvPr>
            </p:nvSpPr>
            <p:spPr bwMode="auto">
              <a:xfrm>
                <a:off x="2880" y="3936"/>
                <a:ext cx="180" cy="312"/>
              </a:xfrm>
              <a:prstGeom prst="rect">
                <a:avLst/>
              </a:prstGeom>
              <a:solidFill>
                <a:srgbClr val="FFFFFF"/>
              </a:solidFill>
              <a:ln w="9525">
                <a:solidFill>
                  <a:srgbClr val="000000"/>
                </a:solidFill>
                <a:miter lim="800000"/>
              </a:ln>
            </p:spPr>
            <p:txBody>
              <a:bodyPr rot="0" vert="horz" wrap="square" lIns="0" tIns="0" rIns="0" bIns="0" anchor="t" anchorCtr="0" upright="1">
                <a:noAutofit/>
              </a:bodyPr>
              <a:lstStyle/>
              <a:p>
                <a:pPr algn="ctr"/>
                <a:r>
                  <a:rPr lang="en-US" altLang="zh-CN" kern="0">
                    <a:latin typeface="Courier"/>
                    <a:ea typeface="宋体" panose="02010600030101010101" pitchFamily="2" charset="-122"/>
                    <a:cs typeface="宋体" panose="02010600030101010101" pitchFamily="2" charset="-122"/>
                    <a:sym typeface="Times New Roman" panose="02020603050405020304"/>
                  </a:rPr>
                  <a:t>4</a:t>
                </a:r>
                <a:endParaRPr lang="en-US" altLang="zh-CN" kern="0">
                  <a:latin typeface="Courier"/>
                  <a:ea typeface="宋体" panose="02010600030101010101" pitchFamily="2" charset="-122"/>
                  <a:cs typeface="宋体" panose="02010600030101010101" pitchFamily="2" charset="-122"/>
                  <a:sym typeface="Times New Roman" panose="02020603050405020304"/>
                </a:endParaRPr>
              </a:p>
            </p:txBody>
          </p:sp>
          <p:sp>
            <p:nvSpPr>
              <p:cNvPr id="493" name="文本框 128"/>
              <p:cNvSpPr txBox="1">
                <a:spLocks noChangeArrowheads="1"/>
              </p:cNvSpPr>
              <p:nvPr>
                <p:custDataLst>
                  <p:tags r:id="rId8"/>
                </p:custDataLst>
              </p:nvPr>
            </p:nvSpPr>
            <p:spPr bwMode="auto">
              <a:xfrm>
                <a:off x="3060" y="3936"/>
                <a:ext cx="180" cy="312"/>
              </a:xfrm>
              <a:prstGeom prst="rect">
                <a:avLst/>
              </a:prstGeom>
              <a:solidFill>
                <a:srgbClr val="FFFFFF"/>
              </a:solidFill>
              <a:ln w="9525">
                <a:solidFill>
                  <a:srgbClr val="000000"/>
                </a:solidFill>
                <a:miter lim="800000"/>
              </a:ln>
            </p:spPr>
            <p:txBody>
              <a:bodyPr rot="0" vert="horz" wrap="square" lIns="0" tIns="0" rIns="0" bIns="0" anchor="t" anchorCtr="0" upright="1">
                <a:noAutofit/>
              </a:bodyPr>
              <a:lstStyle/>
              <a:p>
                <a:pPr algn="ctr"/>
                <a:r>
                  <a:rPr lang="en-US" altLang="zh-CN" kern="0">
                    <a:latin typeface="Courier"/>
                    <a:ea typeface="宋体" panose="02010600030101010101" pitchFamily="2" charset="-122"/>
                    <a:cs typeface="宋体" panose="02010600030101010101" pitchFamily="2" charset="-122"/>
                    <a:sym typeface="Times New Roman" panose="02020603050405020304"/>
                  </a:rPr>
                  <a:t>5</a:t>
                </a:r>
                <a:endParaRPr lang="en-US" altLang="zh-CN" kern="0">
                  <a:latin typeface="Courier"/>
                  <a:ea typeface="宋体" panose="02010600030101010101" pitchFamily="2" charset="-122"/>
                  <a:cs typeface="宋体" panose="02010600030101010101" pitchFamily="2" charset="-122"/>
                  <a:sym typeface="Times New Roman" panose="02020603050405020304"/>
                </a:endParaRPr>
              </a:p>
            </p:txBody>
          </p:sp>
          <p:sp>
            <p:nvSpPr>
              <p:cNvPr id="494" name="文本框 129"/>
              <p:cNvSpPr txBox="1">
                <a:spLocks noChangeArrowheads="1"/>
              </p:cNvSpPr>
              <p:nvPr>
                <p:custDataLst>
                  <p:tags r:id="rId9"/>
                </p:custDataLst>
              </p:nvPr>
            </p:nvSpPr>
            <p:spPr bwMode="auto">
              <a:xfrm>
                <a:off x="2880" y="4248"/>
                <a:ext cx="360" cy="312"/>
              </a:xfrm>
              <a:prstGeom prst="rect">
                <a:avLst/>
              </a:prstGeom>
              <a:solidFill>
                <a:srgbClr val="FFFFFF"/>
              </a:solidFill>
              <a:ln w="9525">
                <a:solidFill>
                  <a:srgbClr val="000000"/>
                </a:solidFill>
                <a:miter lim="800000"/>
              </a:ln>
            </p:spPr>
            <p:txBody>
              <a:bodyPr rot="0" vert="horz" wrap="square" lIns="0" tIns="0" rIns="0" bIns="0" anchor="t" anchorCtr="0" upright="1">
                <a:noAutofit/>
              </a:bodyPr>
              <a:lstStyle/>
              <a:p>
                <a:pPr algn="ctr"/>
                <a:r>
                  <a:rPr lang="en-US" altLang="zh-CN" kern="0">
                    <a:latin typeface="Courier"/>
                    <a:ea typeface="宋体" panose="02010600030101010101" pitchFamily="2" charset="-122"/>
                    <a:cs typeface="宋体" panose="02010600030101010101" pitchFamily="2" charset="-122"/>
                    <a:sym typeface="Times New Roman" panose="02020603050405020304"/>
                  </a:rPr>
                  <a:t>7</a:t>
                </a:r>
                <a:endParaRPr lang="en-US" altLang="zh-CN" kern="0">
                  <a:latin typeface="Courier"/>
                  <a:ea typeface="宋体" panose="02010600030101010101" pitchFamily="2" charset="-122"/>
                  <a:cs typeface="宋体" panose="02010600030101010101" pitchFamily="2" charset="-122"/>
                  <a:sym typeface="Times New Roman" panose="02020603050405020304"/>
                </a:endParaRPr>
              </a:p>
            </p:txBody>
          </p:sp>
          <p:sp>
            <p:nvSpPr>
              <p:cNvPr id="495" name="矩形 130"/>
              <p:cNvSpPr>
                <a:spLocks noChangeArrowheads="1"/>
              </p:cNvSpPr>
              <p:nvPr>
                <p:custDataLst>
                  <p:tags r:id="rId10"/>
                </p:custDataLst>
              </p:nvPr>
            </p:nvSpPr>
            <p:spPr bwMode="auto">
              <a:xfrm>
                <a:off x="3240" y="3936"/>
                <a:ext cx="180" cy="624"/>
              </a:xfrm>
              <a:prstGeom prst="rect">
                <a:avLst/>
              </a:prstGeom>
              <a:solidFill>
                <a:srgbClr val="FFFFFF"/>
              </a:solidFill>
              <a:ln w="9525">
                <a:solidFill>
                  <a:srgbClr val="000000"/>
                </a:solidFill>
                <a:miter lim="800000"/>
              </a:ln>
            </p:spPr>
          </p:sp>
          <p:sp>
            <p:nvSpPr>
              <p:cNvPr id="496" name="文本框 131"/>
              <p:cNvSpPr txBox="1">
                <a:spLocks noChangeArrowheads="1"/>
              </p:cNvSpPr>
              <p:nvPr>
                <p:custDataLst>
                  <p:tags r:id="rId11"/>
                </p:custDataLst>
              </p:nvPr>
            </p:nvSpPr>
            <p:spPr bwMode="auto">
              <a:xfrm>
                <a:off x="1800" y="3780"/>
                <a:ext cx="543" cy="624"/>
              </a:xfrm>
              <a:prstGeom prst="rect">
                <a:avLst/>
              </a:prstGeom>
              <a:noFill/>
              <a:ln>
                <a:noFill/>
              </a:ln>
            </p:spPr>
            <p:txBody>
              <a:bodyPr rot="0" vert="horz" wrap="square" lIns="91440" tIns="82800" rIns="91440" bIns="45720" anchor="t" anchorCtr="0" upright="1">
                <a:noAutofit/>
              </a:bodyPr>
              <a:lstStyle/>
              <a:p>
                <a:pPr algn="just"/>
                <a:r>
                  <a:rPr lang="en-US" altLang="zh-CN" kern="0">
                    <a:latin typeface="Courier"/>
                    <a:ea typeface="宋体" panose="02010600030101010101" pitchFamily="2" charset="-122"/>
                    <a:cs typeface="宋体" panose="02010600030101010101" pitchFamily="2" charset="-122"/>
                    <a:sym typeface="Times New Roman" panose="02020603050405020304"/>
                  </a:rPr>
                  <a:t>A</a:t>
                </a:r>
                <a:endParaRPr lang="en-US" altLang="zh-CN" kern="0">
                  <a:latin typeface="Courier"/>
                  <a:ea typeface="宋体" panose="02010600030101010101" pitchFamily="2" charset="-122"/>
                  <a:cs typeface="宋体" panose="02010600030101010101" pitchFamily="2" charset="-122"/>
                  <a:sym typeface="Times New Roman" panose="02020603050405020304"/>
                </a:endParaRPr>
              </a:p>
            </p:txBody>
          </p:sp>
          <p:cxnSp>
            <p:nvCxnSpPr>
              <p:cNvPr id="497" name="直线 132"/>
              <p:cNvCxnSpPr>
                <a:cxnSpLocks noChangeShapeType="1"/>
              </p:cNvCxnSpPr>
              <p:nvPr>
                <p:custDataLst>
                  <p:tags r:id="rId12"/>
                </p:custDataLst>
              </p:nvPr>
            </p:nvCxnSpPr>
            <p:spPr bwMode="auto">
              <a:xfrm>
                <a:off x="2160" y="4092"/>
                <a:ext cx="540" cy="0"/>
              </a:xfrm>
              <a:prstGeom prst="line">
                <a:avLst/>
              </a:prstGeom>
              <a:noFill/>
              <a:ln w="9525">
                <a:solidFill>
                  <a:srgbClr val="000000"/>
                </a:solidFill>
                <a:round/>
                <a:tailEnd type="triangle" w="med" len="med"/>
              </a:ln>
            </p:spPr>
          </p:cxnSp>
        </p:grpSp>
        <p:grpSp>
          <p:nvGrpSpPr>
            <p:cNvPr id="498" name="组合 133"/>
            <p:cNvGrpSpPr/>
            <p:nvPr/>
          </p:nvGrpSpPr>
          <p:grpSpPr>
            <a:xfrm>
              <a:off x="4140" y="4872"/>
              <a:ext cx="720" cy="936"/>
              <a:chOff x="3600" y="3468"/>
              <a:chExt cx="720" cy="936"/>
            </a:xfrm>
          </p:grpSpPr>
          <p:sp>
            <p:nvSpPr>
              <p:cNvPr id="499" name="文本框 134"/>
              <p:cNvSpPr txBox="1">
                <a:spLocks noChangeArrowheads="1"/>
              </p:cNvSpPr>
              <p:nvPr>
                <p:custDataLst>
                  <p:tags r:id="rId13"/>
                </p:custDataLst>
              </p:nvPr>
            </p:nvSpPr>
            <p:spPr bwMode="auto">
              <a:xfrm>
                <a:off x="3600" y="3468"/>
                <a:ext cx="720" cy="312"/>
              </a:xfrm>
              <a:prstGeom prst="rect">
                <a:avLst/>
              </a:prstGeom>
              <a:solidFill>
                <a:srgbClr val="FFFFFF"/>
              </a:solidFill>
              <a:ln w="9525">
                <a:solidFill>
                  <a:srgbClr val="000000"/>
                </a:solidFill>
                <a:miter lim="800000"/>
              </a:ln>
            </p:spPr>
            <p:txBody>
              <a:bodyPr rot="0" vert="horz" wrap="square" lIns="91440" tIns="0" rIns="91440" bIns="45720" anchor="t" anchorCtr="0" upright="1">
                <a:noAutofit/>
              </a:bodyPr>
              <a:lstStyle/>
              <a:p>
                <a:pPr algn="ctr"/>
                <a:r>
                  <a:rPr lang="en-US" altLang="zh-CN" kern="0">
                    <a:latin typeface="Courier"/>
                    <a:ea typeface="宋体" panose="02010600030101010101" pitchFamily="2" charset="-122"/>
                    <a:cs typeface="宋体" panose="02010600030101010101" pitchFamily="2" charset="-122"/>
                    <a:sym typeface="Times New Roman" panose="02020603050405020304"/>
                  </a:rPr>
                  <a:t>Term</a:t>
                </a:r>
                <a:endParaRPr lang="en-US" altLang="zh-CN" kern="0">
                  <a:latin typeface="Courier"/>
                  <a:ea typeface="宋体" panose="02010600030101010101" pitchFamily="2" charset="-122"/>
                  <a:cs typeface="宋体" panose="02010600030101010101" pitchFamily="2" charset="-122"/>
                  <a:sym typeface="Times New Roman" panose="02020603050405020304"/>
                </a:endParaRPr>
              </a:p>
            </p:txBody>
          </p:sp>
          <p:sp>
            <p:nvSpPr>
              <p:cNvPr id="500" name="矩形 135"/>
              <p:cNvSpPr>
                <a:spLocks noChangeArrowheads="1"/>
              </p:cNvSpPr>
              <p:nvPr>
                <p:custDataLst>
                  <p:tags r:id="rId14"/>
                </p:custDataLst>
              </p:nvPr>
            </p:nvSpPr>
            <p:spPr bwMode="auto">
              <a:xfrm>
                <a:off x="3600" y="3780"/>
                <a:ext cx="180" cy="624"/>
              </a:xfrm>
              <a:prstGeom prst="rect">
                <a:avLst/>
              </a:prstGeom>
              <a:solidFill>
                <a:srgbClr val="FFFFFF"/>
              </a:solidFill>
              <a:ln w="9525">
                <a:solidFill>
                  <a:srgbClr val="000000"/>
                </a:solidFill>
                <a:miter lim="800000"/>
              </a:ln>
            </p:spPr>
          </p:sp>
          <p:sp>
            <p:nvSpPr>
              <p:cNvPr id="501" name="文本框 136"/>
              <p:cNvSpPr txBox="1">
                <a:spLocks noChangeArrowheads="1"/>
              </p:cNvSpPr>
              <p:nvPr>
                <p:custDataLst>
                  <p:tags r:id="rId15"/>
                </p:custDataLst>
              </p:nvPr>
            </p:nvSpPr>
            <p:spPr bwMode="auto">
              <a:xfrm>
                <a:off x="3780" y="3780"/>
                <a:ext cx="180" cy="312"/>
              </a:xfrm>
              <a:prstGeom prst="rect">
                <a:avLst/>
              </a:prstGeom>
              <a:solidFill>
                <a:srgbClr val="FFFFFF"/>
              </a:solidFill>
              <a:ln w="9525">
                <a:solidFill>
                  <a:srgbClr val="000000"/>
                </a:solidFill>
                <a:miter lim="800000"/>
              </a:ln>
            </p:spPr>
            <p:txBody>
              <a:bodyPr rot="0" vert="horz" wrap="square" lIns="0" tIns="0" rIns="0" bIns="0" anchor="t" anchorCtr="0" upright="1">
                <a:noAutofit/>
              </a:bodyPr>
              <a:lstStyle/>
              <a:p>
                <a:pPr algn="ctr"/>
                <a:r>
                  <a:rPr lang="en-US" altLang="zh-CN" kern="0">
                    <a:latin typeface="Courier"/>
                    <a:ea typeface="宋体" panose="02010600030101010101" pitchFamily="2" charset="-122"/>
                    <a:cs typeface="宋体" panose="02010600030101010101" pitchFamily="2" charset="-122"/>
                    <a:sym typeface="Times New Roman" panose="02020603050405020304"/>
                  </a:rPr>
                  <a:t>0</a:t>
                </a:r>
                <a:endParaRPr lang="en-US" altLang="zh-CN" kern="0">
                  <a:latin typeface="Courier"/>
                  <a:ea typeface="宋体" panose="02010600030101010101" pitchFamily="2" charset="-122"/>
                  <a:cs typeface="宋体" panose="02010600030101010101" pitchFamily="2" charset="-122"/>
                  <a:sym typeface="Times New Roman" panose="02020603050405020304"/>
                </a:endParaRPr>
              </a:p>
            </p:txBody>
          </p:sp>
          <p:sp>
            <p:nvSpPr>
              <p:cNvPr id="502" name="文本框 137"/>
              <p:cNvSpPr txBox="1">
                <a:spLocks noChangeArrowheads="1"/>
              </p:cNvSpPr>
              <p:nvPr>
                <p:custDataLst>
                  <p:tags r:id="rId16"/>
                </p:custDataLst>
              </p:nvPr>
            </p:nvSpPr>
            <p:spPr bwMode="auto">
              <a:xfrm>
                <a:off x="3960" y="3780"/>
                <a:ext cx="180" cy="312"/>
              </a:xfrm>
              <a:prstGeom prst="rect">
                <a:avLst/>
              </a:prstGeom>
              <a:solidFill>
                <a:srgbClr val="FFFFFF"/>
              </a:solidFill>
              <a:ln w="9525">
                <a:solidFill>
                  <a:srgbClr val="000000"/>
                </a:solidFill>
                <a:miter lim="800000"/>
              </a:ln>
            </p:spPr>
            <p:txBody>
              <a:bodyPr rot="0" vert="horz" wrap="square" lIns="0" tIns="0" rIns="0" bIns="0" anchor="t" anchorCtr="0" upright="1">
                <a:noAutofit/>
              </a:bodyPr>
              <a:lstStyle/>
              <a:p>
                <a:pPr algn="ctr"/>
                <a:r>
                  <a:rPr lang="en-US" altLang="zh-CN" kern="0">
                    <a:latin typeface="Courier"/>
                    <a:ea typeface="宋体" panose="02010600030101010101" pitchFamily="2" charset="-122"/>
                    <a:cs typeface="宋体" panose="02010600030101010101" pitchFamily="2" charset="-122"/>
                    <a:sym typeface="Times New Roman" panose="02020603050405020304"/>
                  </a:rPr>
                  <a:t>0</a:t>
                </a:r>
                <a:endParaRPr lang="en-US" altLang="zh-CN" kern="0">
                  <a:latin typeface="Courier"/>
                  <a:ea typeface="宋体" panose="02010600030101010101" pitchFamily="2" charset="-122"/>
                  <a:cs typeface="宋体" panose="02010600030101010101" pitchFamily="2" charset="-122"/>
                  <a:sym typeface="Times New Roman" panose="02020603050405020304"/>
                </a:endParaRPr>
              </a:p>
            </p:txBody>
          </p:sp>
          <p:sp>
            <p:nvSpPr>
              <p:cNvPr id="503" name="文本框 138"/>
              <p:cNvSpPr txBox="1">
                <a:spLocks noChangeArrowheads="1"/>
              </p:cNvSpPr>
              <p:nvPr>
                <p:custDataLst>
                  <p:tags r:id="rId17"/>
                </p:custDataLst>
              </p:nvPr>
            </p:nvSpPr>
            <p:spPr bwMode="auto">
              <a:xfrm>
                <a:off x="3780" y="4092"/>
                <a:ext cx="360" cy="312"/>
              </a:xfrm>
              <a:prstGeom prst="rect">
                <a:avLst/>
              </a:prstGeom>
              <a:solidFill>
                <a:srgbClr val="FFFFFF"/>
              </a:solidFill>
              <a:ln w="9525">
                <a:solidFill>
                  <a:srgbClr val="000000"/>
                </a:solidFill>
                <a:miter lim="800000"/>
              </a:ln>
            </p:spPr>
            <p:txBody>
              <a:bodyPr rot="0" vert="horz" wrap="square" lIns="0" tIns="0" rIns="0" bIns="0" anchor="t" anchorCtr="0" upright="1">
                <a:noAutofit/>
              </a:bodyPr>
              <a:lstStyle/>
              <a:p>
                <a:pPr algn="ctr"/>
                <a:r>
                  <a:rPr lang="en-US" altLang="zh-CN" kern="0">
                    <a:latin typeface="Courier"/>
                    <a:ea typeface="宋体" panose="02010600030101010101" pitchFamily="2" charset="-122"/>
                    <a:cs typeface="宋体" panose="02010600030101010101" pitchFamily="2" charset="-122"/>
                    <a:sym typeface="Times New Roman" panose="02020603050405020304"/>
                  </a:rPr>
                  <a:t>18</a:t>
                </a:r>
                <a:endParaRPr lang="en-US" altLang="zh-CN" kern="0">
                  <a:latin typeface="Courier"/>
                  <a:ea typeface="宋体" panose="02010600030101010101" pitchFamily="2" charset="-122"/>
                  <a:cs typeface="宋体" panose="02010600030101010101" pitchFamily="2" charset="-122"/>
                  <a:sym typeface="Times New Roman" panose="02020603050405020304"/>
                </a:endParaRPr>
              </a:p>
            </p:txBody>
          </p:sp>
          <p:sp>
            <p:nvSpPr>
              <p:cNvPr id="504" name="矩形 139"/>
              <p:cNvSpPr>
                <a:spLocks noChangeArrowheads="1"/>
              </p:cNvSpPr>
              <p:nvPr>
                <p:custDataLst>
                  <p:tags r:id="rId18"/>
                </p:custDataLst>
              </p:nvPr>
            </p:nvSpPr>
            <p:spPr bwMode="auto">
              <a:xfrm>
                <a:off x="4140" y="3780"/>
                <a:ext cx="180" cy="624"/>
              </a:xfrm>
              <a:prstGeom prst="rect">
                <a:avLst/>
              </a:prstGeom>
              <a:solidFill>
                <a:srgbClr val="FFFFFF"/>
              </a:solidFill>
              <a:ln w="9525">
                <a:solidFill>
                  <a:srgbClr val="000000"/>
                </a:solidFill>
                <a:miter lim="800000"/>
              </a:ln>
            </p:spPr>
          </p:sp>
        </p:grpSp>
        <p:grpSp>
          <p:nvGrpSpPr>
            <p:cNvPr id="505" name="组合 140"/>
            <p:cNvGrpSpPr/>
            <p:nvPr/>
          </p:nvGrpSpPr>
          <p:grpSpPr>
            <a:xfrm>
              <a:off x="5400" y="3624"/>
              <a:ext cx="720" cy="624"/>
              <a:chOff x="2520" y="3468"/>
              <a:chExt cx="720" cy="624"/>
            </a:xfrm>
          </p:grpSpPr>
          <p:sp>
            <p:nvSpPr>
              <p:cNvPr id="506" name="文本框 141"/>
              <p:cNvSpPr txBox="1">
                <a:spLocks noChangeArrowheads="1"/>
              </p:cNvSpPr>
              <p:nvPr>
                <p:custDataLst>
                  <p:tags r:id="rId19"/>
                </p:custDataLst>
              </p:nvPr>
            </p:nvSpPr>
            <p:spPr bwMode="auto">
              <a:xfrm>
                <a:off x="2520" y="3468"/>
                <a:ext cx="720" cy="312"/>
              </a:xfrm>
              <a:prstGeom prst="rect">
                <a:avLst/>
              </a:prstGeom>
              <a:solidFill>
                <a:srgbClr val="FFFFFF"/>
              </a:solidFill>
              <a:ln w="9525">
                <a:solidFill>
                  <a:srgbClr val="000000"/>
                </a:solidFill>
                <a:miter lim="800000"/>
              </a:ln>
            </p:spPr>
            <p:txBody>
              <a:bodyPr rot="0" vert="horz" wrap="square" lIns="91440" tIns="0" rIns="91440" bIns="45720" anchor="t" anchorCtr="0" upright="1">
                <a:noAutofit/>
              </a:bodyPr>
              <a:lstStyle/>
              <a:p>
                <a:pPr algn="ctr"/>
                <a:r>
                  <a:rPr lang="en-US" altLang="zh-CN" kern="0">
                    <a:latin typeface="Courier"/>
                    <a:ea typeface="宋体" panose="02010600030101010101" pitchFamily="2" charset="-122"/>
                    <a:cs typeface="宋体" panose="02010600030101010101" pitchFamily="2" charset="-122"/>
                    <a:sym typeface="Times New Roman" panose="02020603050405020304"/>
                  </a:rPr>
                  <a:t>Head</a:t>
                </a:r>
                <a:endParaRPr lang="en-US" altLang="zh-CN" kern="0">
                  <a:latin typeface="Courier"/>
                  <a:ea typeface="宋体" panose="02010600030101010101" pitchFamily="2" charset="-122"/>
                  <a:cs typeface="宋体" panose="02010600030101010101" pitchFamily="2" charset="-122"/>
                  <a:sym typeface="Times New Roman" panose="02020603050405020304"/>
                </a:endParaRPr>
              </a:p>
            </p:txBody>
          </p:sp>
          <p:sp>
            <p:nvSpPr>
              <p:cNvPr id="507" name="矩形 142"/>
              <p:cNvSpPr>
                <a:spLocks noChangeArrowheads="1"/>
              </p:cNvSpPr>
              <p:nvPr>
                <p:custDataLst>
                  <p:tags r:id="rId20"/>
                </p:custDataLst>
              </p:nvPr>
            </p:nvSpPr>
            <p:spPr bwMode="auto">
              <a:xfrm>
                <a:off x="2520" y="3780"/>
                <a:ext cx="180" cy="312"/>
              </a:xfrm>
              <a:prstGeom prst="rect">
                <a:avLst/>
              </a:prstGeom>
              <a:solidFill>
                <a:srgbClr val="FFFFFF"/>
              </a:solidFill>
              <a:ln w="9525">
                <a:solidFill>
                  <a:srgbClr val="000000"/>
                </a:solidFill>
                <a:miter lim="800000"/>
              </a:ln>
            </p:spPr>
          </p:sp>
          <p:sp>
            <p:nvSpPr>
              <p:cNvPr id="508" name="矩形 143"/>
              <p:cNvSpPr>
                <a:spLocks noChangeArrowheads="1"/>
              </p:cNvSpPr>
              <p:nvPr>
                <p:custDataLst>
                  <p:tags r:id="rId21"/>
                </p:custDataLst>
              </p:nvPr>
            </p:nvSpPr>
            <p:spPr bwMode="auto">
              <a:xfrm>
                <a:off x="3060" y="3780"/>
                <a:ext cx="180" cy="312"/>
              </a:xfrm>
              <a:prstGeom prst="rect">
                <a:avLst/>
              </a:prstGeom>
              <a:solidFill>
                <a:srgbClr val="FFFFFF"/>
              </a:solidFill>
              <a:ln w="9525">
                <a:solidFill>
                  <a:srgbClr val="000000"/>
                </a:solidFill>
                <a:miter lim="800000"/>
              </a:ln>
            </p:spPr>
          </p:sp>
          <p:sp>
            <p:nvSpPr>
              <p:cNvPr id="509" name="矩形 144"/>
              <p:cNvSpPr>
                <a:spLocks noChangeArrowheads="1"/>
              </p:cNvSpPr>
              <p:nvPr>
                <p:custDataLst>
                  <p:tags r:id="rId22"/>
                </p:custDataLst>
              </p:nvPr>
            </p:nvSpPr>
            <p:spPr bwMode="auto">
              <a:xfrm>
                <a:off x="2700" y="3780"/>
                <a:ext cx="360" cy="312"/>
              </a:xfrm>
              <a:prstGeom prst="rect">
                <a:avLst/>
              </a:prstGeom>
              <a:solidFill>
                <a:srgbClr val="FFFFFF"/>
              </a:solidFill>
              <a:ln w="9525">
                <a:solidFill>
                  <a:srgbClr val="000000"/>
                </a:solidFill>
                <a:miter lim="800000"/>
              </a:ln>
            </p:spPr>
          </p:sp>
        </p:grpSp>
        <p:grpSp>
          <p:nvGrpSpPr>
            <p:cNvPr id="510" name="组合 145"/>
            <p:cNvGrpSpPr/>
            <p:nvPr/>
          </p:nvGrpSpPr>
          <p:grpSpPr>
            <a:xfrm>
              <a:off x="6660" y="3624"/>
              <a:ext cx="720" cy="624"/>
              <a:chOff x="2520" y="3468"/>
              <a:chExt cx="720" cy="624"/>
            </a:xfrm>
          </p:grpSpPr>
          <p:sp>
            <p:nvSpPr>
              <p:cNvPr id="511" name="文本框 146"/>
              <p:cNvSpPr txBox="1">
                <a:spLocks noChangeArrowheads="1"/>
              </p:cNvSpPr>
              <p:nvPr>
                <p:custDataLst>
                  <p:tags r:id="rId23"/>
                </p:custDataLst>
              </p:nvPr>
            </p:nvSpPr>
            <p:spPr bwMode="auto">
              <a:xfrm>
                <a:off x="2520" y="3468"/>
                <a:ext cx="720" cy="312"/>
              </a:xfrm>
              <a:prstGeom prst="rect">
                <a:avLst/>
              </a:prstGeom>
              <a:solidFill>
                <a:srgbClr val="FFFFFF"/>
              </a:solidFill>
              <a:ln w="9525">
                <a:solidFill>
                  <a:srgbClr val="000000"/>
                </a:solidFill>
                <a:miter lim="800000"/>
              </a:ln>
            </p:spPr>
            <p:txBody>
              <a:bodyPr rot="0" vert="horz" wrap="square" lIns="91440" tIns="0" rIns="91440" bIns="45720" anchor="t" anchorCtr="0" upright="1">
                <a:noAutofit/>
              </a:bodyPr>
              <a:lstStyle/>
              <a:p>
                <a:pPr algn="ctr"/>
                <a:r>
                  <a:rPr lang="en-US" altLang="zh-CN" kern="0">
                    <a:latin typeface="Courier"/>
                    <a:ea typeface="宋体" panose="02010600030101010101" pitchFamily="2" charset="-122"/>
                    <a:cs typeface="宋体" panose="02010600030101010101" pitchFamily="2" charset="-122"/>
                    <a:sym typeface="Times New Roman" panose="02020603050405020304"/>
                  </a:rPr>
                  <a:t>Head</a:t>
                </a:r>
                <a:endParaRPr lang="en-US" altLang="zh-CN" kern="0">
                  <a:latin typeface="Courier"/>
                  <a:ea typeface="宋体" panose="02010600030101010101" pitchFamily="2" charset="-122"/>
                  <a:cs typeface="宋体" panose="02010600030101010101" pitchFamily="2" charset="-122"/>
                  <a:sym typeface="Times New Roman" panose="02020603050405020304"/>
                </a:endParaRPr>
              </a:p>
            </p:txBody>
          </p:sp>
          <p:sp>
            <p:nvSpPr>
              <p:cNvPr id="512" name="矩形 147"/>
              <p:cNvSpPr>
                <a:spLocks noChangeArrowheads="1"/>
              </p:cNvSpPr>
              <p:nvPr>
                <p:custDataLst>
                  <p:tags r:id="rId24"/>
                </p:custDataLst>
              </p:nvPr>
            </p:nvSpPr>
            <p:spPr bwMode="auto">
              <a:xfrm>
                <a:off x="2520" y="3780"/>
                <a:ext cx="180" cy="312"/>
              </a:xfrm>
              <a:prstGeom prst="rect">
                <a:avLst/>
              </a:prstGeom>
              <a:solidFill>
                <a:srgbClr val="FFFFFF"/>
              </a:solidFill>
              <a:ln w="9525">
                <a:solidFill>
                  <a:srgbClr val="000000"/>
                </a:solidFill>
                <a:miter lim="800000"/>
              </a:ln>
            </p:spPr>
          </p:sp>
          <p:sp>
            <p:nvSpPr>
              <p:cNvPr id="513" name="矩形 148"/>
              <p:cNvSpPr>
                <a:spLocks noChangeArrowheads="1"/>
              </p:cNvSpPr>
              <p:nvPr>
                <p:custDataLst>
                  <p:tags r:id="rId25"/>
                </p:custDataLst>
              </p:nvPr>
            </p:nvSpPr>
            <p:spPr bwMode="auto">
              <a:xfrm>
                <a:off x="3060" y="3780"/>
                <a:ext cx="180" cy="312"/>
              </a:xfrm>
              <a:prstGeom prst="rect">
                <a:avLst/>
              </a:prstGeom>
              <a:solidFill>
                <a:srgbClr val="FFFFFF"/>
              </a:solidFill>
              <a:ln w="9525">
                <a:solidFill>
                  <a:srgbClr val="000000"/>
                </a:solidFill>
                <a:miter lim="800000"/>
              </a:ln>
            </p:spPr>
          </p:sp>
          <p:sp>
            <p:nvSpPr>
              <p:cNvPr id="514" name="矩形 149"/>
              <p:cNvSpPr>
                <a:spLocks noChangeArrowheads="1"/>
              </p:cNvSpPr>
              <p:nvPr>
                <p:custDataLst>
                  <p:tags r:id="rId26"/>
                </p:custDataLst>
              </p:nvPr>
            </p:nvSpPr>
            <p:spPr bwMode="auto">
              <a:xfrm>
                <a:off x="2700" y="3780"/>
                <a:ext cx="360" cy="312"/>
              </a:xfrm>
              <a:prstGeom prst="rect">
                <a:avLst/>
              </a:prstGeom>
              <a:solidFill>
                <a:srgbClr val="FFFFFF"/>
              </a:solidFill>
              <a:ln w="9525">
                <a:solidFill>
                  <a:srgbClr val="000000"/>
                </a:solidFill>
                <a:miter lim="800000"/>
              </a:ln>
            </p:spPr>
          </p:sp>
        </p:grpSp>
        <p:grpSp>
          <p:nvGrpSpPr>
            <p:cNvPr id="515" name="组合 150"/>
            <p:cNvGrpSpPr/>
            <p:nvPr/>
          </p:nvGrpSpPr>
          <p:grpSpPr>
            <a:xfrm>
              <a:off x="7920" y="3624"/>
              <a:ext cx="720" cy="624"/>
              <a:chOff x="2520" y="3468"/>
              <a:chExt cx="720" cy="624"/>
            </a:xfrm>
          </p:grpSpPr>
          <p:sp>
            <p:nvSpPr>
              <p:cNvPr id="516" name="文本框 151"/>
              <p:cNvSpPr txBox="1">
                <a:spLocks noChangeArrowheads="1"/>
              </p:cNvSpPr>
              <p:nvPr>
                <p:custDataLst>
                  <p:tags r:id="rId27"/>
                </p:custDataLst>
              </p:nvPr>
            </p:nvSpPr>
            <p:spPr bwMode="auto">
              <a:xfrm>
                <a:off x="2520" y="3468"/>
                <a:ext cx="720" cy="312"/>
              </a:xfrm>
              <a:prstGeom prst="rect">
                <a:avLst/>
              </a:prstGeom>
              <a:solidFill>
                <a:srgbClr val="FFFFFF"/>
              </a:solidFill>
              <a:ln w="9525">
                <a:solidFill>
                  <a:srgbClr val="000000"/>
                </a:solidFill>
                <a:miter lim="800000"/>
              </a:ln>
            </p:spPr>
            <p:txBody>
              <a:bodyPr rot="0" vert="horz" wrap="square" lIns="91440" tIns="0" rIns="91440" bIns="45720" anchor="t" anchorCtr="0" upright="1">
                <a:noAutofit/>
              </a:bodyPr>
              <a:lstStyle/>
              <a:p>
                <a:pPr algn="ctr"/>
                <a:r>
                  <a:rPr lang="en-US" altLang="zh-CN" kern="0">
                    <a:latin typeface="Courier"/>
                    <a:ea typeface="宋体" panose="02010600030101010101" pitchFamily="2" charset="-122"/>
                    <a:cs typeface="宋体" panose="02010600030101010101" pitchFamily="2" charset="-122"/>
                    <a:sym typeface="Times New Roman" panose="02020603050405020304"/>
                  </a:rPr>
                  <a:t>Head</a:t>
                </a:r>
                <a:endParaRPr lang="en-US" altLang="zh-CN" kern="0">
                  <a:latin typeface="Courier"/>
                  <a:ea typeface="宋体" panose="02010600030101010101" pitchFamily="2" charset="-122"/>
                  <a:cs typeface="宋体" panose="02010600030101010101" pitchFamily="2" charset="-122"/>
                  <a:sym typeface="Times New Roman" panose="02020603050405020304"/>
                </a:endParaRPr>
              </a:p>
            </p:txBody>
          </p:sp>
          <p:sp>
            <p:nvSpPr>
              <p:cNvPr id="517" name="矩形 152"/>
              <p:cNvSpPr>
                <a:spLocks noChangeArrowheads="1"/>
              </p:cNvSpPr>
              <p:nvPr>
                <p:custDataLst>
                  <p:tags r:id="rId28"/>
                </p:custDataLst>
              </p:nvPr>
            </p:nvSpPr>
            <p:spPr bwMode="auto">
              <a:xfrm>
                <a:off x="2520" y="3780"/>
                <a:ext cx="180" cy="312"/>
              </a:xfrm>
              <a:prstGeom prst="rect">
                <a:avLst/>
              </a:prstGeom>
              <a:solidFill>
                <a:srgbClr val="FFFFFF"/>
              </a:solidFill>
              <a:ln w="9525">
                <a:solidFill>
                  <a:srgbClr val="000000"/>
                </a:solidFill>
                <a:miter lim="800000"/>
              </a:ln>
            </p:spPr>
          </p:sp>
          <p:sp>
            <p:nvSpPr>
              <p:cNvPr id="518" name="矩形 153"/>
              <p:cNvSpPr>
                <a:spLocks noChangeArrowheads="1"/>
              </p:cNvSpPr>
              <p:nvPr>
                <p:custDataLst>
                  <p:tags r:id="rId29"/>
                </p:custDataLst>
              </p:nvPr>
            </p:nvSpPr>
            <p:spPr bwMode="auto">
              <a:xfrm>
                <a:off x="3060" y="3780"/>
                <a:ext cx="180" cy="312"/>
              </a:xfrm>
              <a:prstGeom prst="rect">
                <a:avLst/>
              </a:prstGeom>
              <a:solidFill>
                <a:srgbClr val="FFFFFF"/>
              </a:solidFill>
              <a:ln w="9525">
                <a:solidFill>
                  <a:srgbClr val="000000"/>
                </a:solidFill>
                <a:miter lim="800000"/>
              </a:ln>
            </p:spPr>
          </p:sp>
          <p:sp>
            <p:nvSpPr>
              <p:cNvPr id="519" name="矩形 154"/>
              <p:cNvSpPr>
                <a:spLocks noChangeArrowheads="1"/>
              </p:cNvSpPr>
              <p:nvPr>
                <p:custDataLst>
                  <p:tags r:id="rId30"/>
                </p:custDataLst>
              </p:nvPr>
            </p:nvSpPr>
            <p:spPr bwMode="auto">
              <a:xfrm>
                <a:off x="2700" y="3780"/>
                <a:ext cx="360" cy="312"/>
              </a:xfrm>
              <a:prstGeom prst="rect">
                <a:avLst/>
              </a:prstGeom>
              <a:solidFill>
                <a:srgbClr val="FFFFFF"/>
              </a:solidFill>
              <a:ln w="9525">
                <a:solidFill>
                  <a:srgbClr val="000000"/>
                </a:solidFill>
                <a:miter lim="800000"/>
              </a:ln>
            </p:spPr>
          </p:sp>
        </p:grpSp>
        <p:grpSp>
          <p:nvGrpSpPr>
            <p:cNvPr id="520" name="组合 155"/>
            <p:cNvGrpSpPr/>
            <p:nvPr/>
          </p:nvGrpSpPr>
          <p:grpSpPr>
            <a:xfrm>
              <a:off x="9180" y="3624"/>
              <a:ext cx="720" cy="624"/>
              <a:chOff x="2520" y="3468"/>
              <a:chExt cx="720" cy="624"/>
            </a:xfrm>
          </p:grpSpPr>
          <p:sp>
            <p:nvSpPr>
              <p:cNvPr id="521" name="文本框 156"/>
              <p:cNvSpPr txBox="1">
                <a:spLocks noChangeArrowheads="1"/>
              </p:cNvSpPr>
              <p:nvPr>
                <p:custDataLst>
                  <p:tags r:id="rId31"/>
                </p:custDataLst>
              </p:nvPr>
            </p:nvSpPr>
            <p:spPr bwMode="auto">
              <a:xfrm>
                <a:off x="2520" y="3468"/>
                <a:ext cx="720" cy="312"/>
              </a:xfrm>
              <a:prstGeom prst="rect">
                <a:avLst/>
              </a:prstGeom>
              <a:solidFill>
                <a:srgbClr val="FFFFFF"/>
              </a:solidFill>
              <a:ln w="9525">
                <a:solidFill>
                  <a:srgbClr val="000000"/>
                </a:solidFill>
                <a:miter lim="800000"/>
              </a:ln>
            </p:spPr>
            <p:txBody>
              <a:bodyPr rot="0" vert="horz" wrap="square" lIns="91440" tIns="0" rIns="91440" bIns="45720" anchor="t" anchorCtr="0" upright="1">
                <a:noAutofit/>
              </a:bodyPr>
              <a:lstStyle/>
              <a:p>
                <a:pPr algn="ctr"/>
                <a:r>
                  <a:rPr lang="en-US" altLang="zh-CN" kern="0">
                    <a:latin typeface="Courier"/>
                    <a:ea typeface="宋体" panose="02010600030101010101" pitchFamily="2" charset="-122"/>
                    <a:cs typeface="宋体" panose="02010600030101010101" pitchFamily="2" charset="-122"/>
                    <a:sym typeface="Times New Roman" panose="02020603050405020304"/>
                  </a:rPr>
                  <a:t>Head</a:t>
                </a:r>
                <a:endParaRPr lang="en-US" altLang="zh-CN" kern="0">
                  <a:latin typeface="Courier"/>
                  <a:ea typeface="宋体" panose="02010600030101010101" pitchFamily="2" charset="-122"/>
                  <a:cs typeface="宋体" panose="02010600030101010101" pitchFamily="2" charset="-122"/>
                  <a:sym typeface="Times New Roman" panose="02020603050405020304"/>
                </a:endParaRPr>
              </a:p>
            </p:txBody>
          </p:sp>
          <p:sp>
            <p:nvSpPr>
              <p:cNvPr id="522" name="矩形 157"/>
              <p:cNvSpPr>
                <a:spLocks noChangeArrowheads="1"/>
              </p:cNvSpPr>
              <p:nvPr>
                <p:custDataLst>
                  <p:tags r:id="rId32"/>
                </p:custDataLst>
              </p:nvPr>
            </p:nvSpPr>
            <p:spPr bwMode="auto">
              <a:xfrm>
                <a:off x="2520" y="3780"/>
                <a:ext cx="180" cy="312"/>
              </a:xfrm>
              <a:prstGeom prst="rect">
                <a:avLst/>
              </a:prstGeom>
              <a:solidFill>
                <a:srgbClr val="FFFFFF"/>
              </a:solidFill>
              <a:ln w="9525">
                <a:solidFill>
                  <a:srgbClr val="000000"/>
                </a:solidFill>
                <a:miter lim="800000"/>
              </a:ln>
            </p:spPr>
          </p:sp>
          <p:sp>
            <p:nvSpPr>
              <p:cNvPr id="523" name="矩形 158"/>
              <p:cNvSpPr>
                <a:spLocks noChangeArrowheads="1"/>
              </p:cNvSpPr>
              <p:nvPr>
                <p:custDataLst>
                  <p:tags r:id="rId33"/>
                </p:custDataLst>
              </p:nvPr>
            </p:nvSpPr>
            <p:spPr bwMode="auto">
              <a:xfrm>
                <a:off x="3060" y="3780"/>
                <a:ext cx="180" cy="312"/>
              </a:xfrm>
              <a:prstGeom prst="rect">
                <a:avLst/>
              </a:prstGeom>
              <a:solidFill>
                <a:srgbClr val="FFFFFF"/>
              </a:solidFill>
              <a:ln w="9525">
                <a:solidFill>
                  <a:srgbClr val="000000"/>
                </a:solidFill>
                <a:miter lim="800000"/>
              </a:ln>
            </p:spPr>
          </p:sp>
          <p:sp>
            <p:nvSpPr>
              <p:cNvPr id="524" name="矩形 159"/>
              <p:cNvSpPr>
                <a:spLocks noChangeArrowheads="1"/>
              </p:cNvSpPr>
              <p:nvPr>
                <p:custDataLst>
                  <p:tags r:id="rId34"/>
                </p:custDataLst>
              </p:nvPr>
            </p:nvSpPr>
            <p:spPr bwMode="auto">
              <a:xfrm>
                <a:off x="2700" y="3780"/>
                <a:ext cx="360" cy="312"/>
              </a:xfrm>
              <a:prstGeom prst="rect">
                <a:avLst/>
              </a:prstGeom>
              <a:solidFill>
                <a:srgbClr val="FFFFFF"/>
              </a:solidFill>
              <a:ln w="9525">
                <a:solidFill>
                  <a:srgbClr val="000000"/>
                </a:solidFill>
                <a:miter lim="800000"/>
              </a:ln>
            </p:spPr>
          </p:sp>
        </p:grpSp>
        <p:grpSp>
          <p:nvGrpSpPr>
            <p:cNvPr id="525" name="组合 160"/>
            <p:cNvGrpSpPr/>
            <p:nvPr/>
          </p:nvGrpSpPr>
          <p:grpSpPr>
            <a:xfrm>
              <a:off x="2880" y="5028"/>
              <a:ext cx="720" cy="624"/>
              <a:chOff x="2520" y="3468"/>
              <a:chExt cx="720" cy="624"/>
            </a:xfrm>
          </p:grpSpPr>
          <p:sp>
            <p:nvSpPr>
              <p:cNvPr id="526" name="文本框 161"/>
              <p:cNvSpPr txBox="1">
                <a:spLocks noChangeArrowheads="1"/>
              </p:cNvSpPr>
              <p:nvPr>
                <p:custDataLst>
                  <p:tags r:id="rId35"/>
                </p:custDataLst>
              </p:nvPr>
            </p:nvSpPr>
            <p:spPr bwMode="auto">
              <a:xfrm>
                <a:off x="2520" y="3468"/>
                <a:ext cx="720" cy="312"/>
              </a:xfrm>
              <a:prstGeom prst="rect">
                <a:avLst/>
              </a:prstGeom>
              <a:solidFill>
                <a:srgbClr val="FFFFFF"/>
              </a:solidFill>
              <a:ln w="9525">
                <a:solidFill>
                  <a:srgbClr val="000000"/>
                </a:solidFill>
                <a:miter lim="800000"/>
              </a:ln>
            </p:spPr>
            <p:txBody>
              <a:bodyPr rot="0" vert="horz" wrap="square" lIns="91440" tIns="0" rIns="91440" bIns="45720" anchor="t" anchorCtr="0" upright="1">
                <a:noAutofit/>
              </a:bodyPr>
              <a:lstStyle/>
              <a:p>
                <a:pPr algn="ctr"/>
                <a:r>
                  <a:rPr lang="en-US" altLang="zh-CN" kern="0">
                    <a:latin typeface="Courier"/>
                    <a:ea typeface="宋体" panose="02010600030101010101" pitchFamily="2" charset="-122"/>
                    <a:cs typeface="宋体" panose="02010600030101010101" pitchFamily="2" charset="-122"/>
                    <a:sym typeface="Times New Roman" panose="02020603050405020304"/>
                  </a:rPr>
                  <a:t>Head</a:t>
                </a:r>
                <a:endParaRPr lang="en-US" altLang="zh-CN" kern="0">
                  <a:latin typeface="Courier"/>
                  <a:ea typeface="宋体" panose="02010600030101010101" pitchFamily="2" charset="-122"/>
                  <a:cs typeface="宋体" panose="02010600030101010101" pitchFamily="2" charset="-122"/>
                  <a:sym typeface="Times New Roman" panose="02020603050405020304"/>
                </a:endParaRPr>
              </a:p>
            </p:txBody>
          </p:sp>
          <p:sp>
            <p:nvSpPr>
              <p:cNvPr id="527" name="矩形 162"/>
              <p:cNvSpPr>
                <a:spLocks noChangeArrowheads="1"/>
              </p:cNvSpPr>
              <p:nvPr>
                <p:custDataLst>
                  <p:tags r:id="rId36"/>
                </p:custDataLst>
              </p:nvPr>
            </p:nvSpPr>
            <p:spPr bwMode="auto">
              <a:xfrm>
                <a:off x="2520" y="3780"/>
                <a:ext cx="180" cy="312"/>
              </a:xfrm>
              <a:prstGeom prst="rect">
                <a:avLst/>
              </a:prstGeom>
              <a:solidFill>
                <a:srgbClr val="FFFFFF"/>
              </a:solidFill>
              <a:ln w="9525">
                <a:solidFill>
                  <a:srgbClr val="000000"/>
                </a:solidFill>
                <a:miter lim="800000"/>
              </a:ln>
            </p:spPr>
          </p:sp>
          <p:sp>
            <p:nvSpPr>
              <p:cNvPr id="528" name="矩形 163"/>
              <p:cNvSpPr>
                <a:spLocks noChangeArrowheads="1"/>
              </p:cNvSpPr>
              <p:nvPr>
                <p:custDataLst>
                  <p:tags r:id="rId37"/>
                </p:custDataLst>
              </p:nvPr>
            </p:nvSpPr>
            <p:spPr bwMode="auto">
              <a:xfrm>
                <a:off x="3060" y="3780"/>
                <a:ext cx="180" cy="312"/>
              </a:xfrm>
              <a:prstGeom prst="rect">
                <a:avLst/>
              </a:prstGeom>
              <a:solidFill>
                <a:srgbClr val="FFFFFF"/>
              </a:solidFill>
              <a:ln w="9525">
                <a:solidFill>
                  <a:srgbClr val="000000"/>
                </a:solidFill>
                <a:miter lim="800000"/>
              </a:ln>
            </p:spPr>
          </p:sp>
          <p:sp>
            <p:nvSpPr>
              <p:cNvPr id="529" name="矩形 164"/>
              <p:cNvSpPr>
                <a:spLocks noChangeArrowheads="1"/>
              </p:cNvSpPr>
              <p:nvPr>
                <p:custDataLst>
                  <p:tags r:id="rId38"/>
                </p:custDataLst>
              </p:nvPr>
            </p:nvSpPr>
            <p:spPr bwMode="auto">
              <a:xfrm>
                <a:off x="2700" y="3780"/>
                <a:ext cx="360" cy="312"/>
              </a:xfrm>
              <a:prstGeom prst="rect">
                <a:avLst/>
              </a:prstGeom>
              <a:solidFill>
                <a:srgbClr val="FFFFFF"/>
              </a:solidFill>
              <a:ln w="9525">
                <a:solidFill>
                  <a:srgbClr val="000000"/>
                </a:solidFill>
                <a:miter lim="800000"/>
              </a:ln>
            </p:spPr>
          </p:sp>
        </p:grpSp>
        <p:grpSp>
          <p:nvGrpSpPr>
            <p:cNvPr id="530" name="组合 165"/>
            <p:cNvGrpSpPr/>
            <p:nvPr/>
          </p:nvGrpSpPr>
          <p:grpSpPr>
            <a:xfrm>
              <a:off x="2880" y="6120"/>
              <a:ext cx="720" cy="624"/>
              <a:chOff x="2520" y="3468"/>
              <a:chExt cx="720" cy="624"/>
            </a:xfrm>
          </p:grpSpPr>
          <p:sp>
            <p:nvSpPr>
              <p:cNvPr id="531" name="文本框 166"/>
              <p:cNvSpPr txBox="1">
                <a:spLocks noChangeArrowheads="1"/>
              </p:cNvSpPr>
              <p:nvPr>
                <p:custDataLst>
                  <p:tags r:id="rId39"/>
                </p:custDataLst>
              </p:nvPr>
            </p:nvSpPr>
            <p:spPr bwMode="auto">
              <a:xfrm>
                <a:off x="2520" y="3468"/>
                <a:ext cx="720" cy="312"/>
              </a:xfrm>
              <a:prstGeom prst="rect">
                <a:avLst/>
              </a:prstGeom>
              <a:solidFill>
                <a:srgbClr val="FFFFFF"/>
              </a:solidFill>
              <a:ln w="9525">
                <a:solidFill>
                  <a:srgbClr val="000000"/>
                </a:solidFill>
                <a:miter lim="800000"/>
              </a:ln>
            </p:spPr>
            <p:txBody>
              <a:bodyPr rot="0" vert="horz" wrap="square" lIns="91440" tIns="0" rIns="91440" bIns="45720" anchor="t" anchorCtr="0" upright="1">
                <a:noAutofit/>
              </a:bodyPr>
              <a:lstStyle/>
              <a:p>
                <a:pPr algn="ctr"/>
                <a:r>
                  <a:rPr lang="en-US" altLang="zh-CN" kern="0">
                    <a:latin typeface="Courier"/>
                    <a:ea typeface="宋体" panose="02010600030101010101" pitchFamily="2" charset="-122"/>
                    <a:cs typeface="宋体" panose="02010600030101010101" pitchFamily="2" charset="-122"/>
                    <a:sym typeface="Times New Roman" panose="02020603050405020304"/>
                  </a:rPr>
                  <a:t>Head</a:t>
                </a:r>
                <a:endParaRPr lang="en-US" altLang="zh-CN" kern="0">
                  <a:latin typeface="Courier"/>
                  <a:ea typeface="宋体" panose="02010600030101010101" pitchFamily="2" charset="-122"/>
                  <a:cs typeface="宋体" panose="02010600030101010101" pitchFamily="2" charset="-122"/>
                  <a:sym typeface="Times New Roman" panose="02020603050405020304"/>
                </a:endParaRPr>
              </a:p>
            </p:txBody>
          </p:sp>
          <p:sp>
            <p:nvSpPr>
              <p:cNvPr id="532" name="矩形 167"/>
              <p:cNvSpPr>
                <a:spLocks noChangeArrowheads="1"/>
              </p:cNvSpPr>
              <p:nvPr>
                <p:custDataLst>
                  <p:tags r:id="rId40"/>
                </p:custDataLst>
              </p:nvPr>
            </p:nvSpPr>
            <p:spPr bwMode="auto">
              <a:xfrm>
                <a:off x="2520" y="3780"/>
                <a:ext cx="180" cy="312"/>
              </a:xfrm>
              <a:prstGeom prst="rect">
                <a:avLst/>
              </a:prstGeom>
              <a:solidFill>
                <a:srgbClr val="FFFFFF"/>
              </a:solidFill>
              <a:ln w="9525">
                <a:solidFill>
                  <a:srgbClr val="000000"/>
                </a:solidFill>
                <a:miter lim="800000"/>
              </a:ln>
            </p:spPr>
          </p:sp>
          <p:sp>
            <p:nvSpPr>
              <p:cNvPr id="533" name="矩形 168"/>
              <p:cNvSpPr>
                <a:spLocks noChangeArrowheads="1"/>
              </p:cNvSpPr>
              <p:nvPr>
                <p:custDataLst>
                  <p:tags r:id="rId41"/>
                </p:custDataLst>
              </p:nvPr>
            </p:nvSpPr>
            <p:spPr bwMode="auto">
              <a:xfrm>
                <a:off x="3060" y="3780"/>
                <a:ext cx="180" cy="312"/>
              </a:xfrm>
              <a:prstGeom prst="rect">
                <a:avLst/>
              </a:prstGeom>
              <a:solidFill>
                <a:srgbClr val="FFFFFF"/>
              </a:solidFill>
              <a:ln w="9525">
                <a:solidFill>
                  <a:srgbClr val="000000"/>
                </a:solidFill>
                <a:miter lim="800000"/>
              </a:ln>
            </p:spPr>
          </p:sp>
          <p:sp>
            <p:nvSpPr>
              <p:cNvPr id="534" name="矩形 169"/>
              <p:cNvSpPr>
                <a:spLocks noChangeArrowheads="1"/>
              </p:cNvSpPr>
              <p:nvPr>
                <p:custDataLst>
                  <p:tags r:id="rId42"/>
                </p:custDataLst>
              </p:nvPr>
            </p:nvSpPr>
            <p:spPr bwMode="auto">
              <a:xfrm>
                <a:off x="2700" y="3780"/>
                <a:ext cx="360" cy="312"/>
              </a:xfrm>
              <a:prstGeom prst="rect">
                <a:avLst/>
              </a:prstGeom>
              <a:solidFill>
                <a:srgbClr val="FFFFFF"/>
              </a:solidFill>
              <a:ln w="9525">
                <a:solidFill>
                  <a:srgbClr val="000000"/>
                </a:solidFill>
                <a:miter lim="800000"/>
              </a:ln>
            </p:spPr>
          </p:sp>
        </p:grpSp>
        <p:grpSp>
          <p:nvGrpSpPr>
            <p:cNvPr id="535" name="组合 170"/>
            <p:cNvGrpSpPr/>
            <p:nvPr/>
          </p:nvGrpSpPr>
          <p:grpSpPr>
            <a:xfrm>
              <a:off x="4140" y="8304"/>
              <a:ext cx="720" cy="936"/>
              <a:chOff x="3600" y="3468"/>
              <a:chExt cx="720" cy="936"/>
            </a:xfrm>
          </p:grpSpPr>
          <p:sp>
            <p:nvSpPr>
              <p:cNvPr id="536" name="文本框 171"/>
              <p:cNvSpPr txBox="1">
                <a:spLocks noChangeArrowheads="1"/>
              </p:cNvSpPr>
              <p:nvPr>
                <p:custDataLst>
                  <p:tags r:id="rId43"/>
                </p:custDataLst>
              </p:nvPr>
            </p:nvSpPr>
            <p:spPr bwMode="auto">
              <a:xfrm>
                <a:off x="3600" y="3468"/>
                <a:ext cx="720" cy="312"/>
              </a:xfrm>
              <a:prstGeom prst="rect">
                <a:avLst/>
              </a:prstGeom>
              <a:solidFill>
                <a:srgbClr val="FFFFFF"/>
              </a:solidFill>
              <a:ln w="9525">
                <a:solidFill>
                  <a:srgbClr val="000000"/>
                </a:solidFill>
                <a:miter lim="800000"/>
              </a:ln>
            </p:spPr>
            <p:txBody>
              <a:bodyPr rot="0" vert="horz" wrap="square" lIns="91440" tIns="0" rIns="91440" bIns="45720" anchor="t" anchorCtr="0" upright="1">
                <a:noAutofit/>
              </a:bodyPr>
              <a:lstStyle/>
              <a:p>
                <a:pPr algn="ctr"/>
                <a:r>
                  <a:rPr lang="en-US" altLang="zh-CN" kern="0">
                    <a:latin typeface="Courier"/>
                    <a:ea typeface="宋体" panose="02010600030101010101" pitchFamily="2" charset="-122"/>
                    <a:cs typeface="宋体" panose="02010600030101010101" pitchFamily="2" charset="-122"/>
                    <a:sym typeface="Times New Roman" panose="02020603050405020304"/>
                  </a:rPr>
                  <a:t>Term</a:t>
                </a:r>
                <a:endParaRPr lang="en-US" altLang="zh-CN" kern="0">
                  <a:latin typeface="Courier"/>
                  <a:ea typeface="宋体" panose="02010600030101010101" pitchFamily="2" charset="-122"/>
                  <a:cs typeface="宋体" panose="02010600030101010101" pitchFamily="2" charset="-122"/>
                  <a:sym typeface="Times New Roman" panose="02020603050405020304"/>
                </a:endParaRPr>
              </a:p>
            </p:txBody>
          </p:sp>
          <p:sp>
            <p:nvSpPr>
              <p:cNvPr id="537" name="矩形 172"/>
              <p:cNvSpPr>
                <a:spLocks noChangeArrowheads="1"/>
              </p:cNvSpPr>
              <p:nvPr>
                <p:custDataLst>
                  <p:tags r:id="rId44"/>
                </p:custDataLst>
              </p:nvPr>
            </p:nvSpPr>
            <p:spPr bwMode="auto">
              <a:xfrm>
                <a:off x="3600" y="3780"/>
                <a:ext cx="180" cy="624"/>
              </a:xfrm>
              <a:prstGeom prst="rect">
                <a:avLst/>
              </a:prstGeom>
              <a:solidFill>
                <a:srgbClr val="FFFFFF"/>
              </a:solidFill>
              <a:ln w="9525">
                <a:solidFill>
                  <a:srgbClr val="000000"/>
                </a:solidFill>
                <a:miter lim="800000"/>
              </a:ln>
            </p:spPr>
          </p:sp>
          <p:sp>
            <p:nvSpPr>
              <p:cNvPr id="538" name="文本框 173"/>
              <p:cNvSpPr txBox="1">
                <a:spLocks noChangeArrowheads="1"/>
              </p:cNvSpPr>
              <p:nvPr>
                <p:custDataLst>
                  <p:tags r:id="rId45"/>
                </p:custDataLst>
              </p:nvPr>
            </p:nvSpPr>
            <p:spPr bwMode="auto">
              <a:xfrm>
                <a:off x="3780" y="3780"/>
                <a:ext cx="180" cy="312"/>
              </a:xfrm>
              <a:prstGeom prst="rect">
                <a:avLst/>
              </a:prstGeom>
              <a:solidFill>
                <a:srgbClr val="FFFFFF"/>
              </a:solidFill>
              <a:ln w="9525">
                <a:solidFill>
                  <a:srgbClr val="000000"/>
                </a:solidFill>
                <a:miter lim="800000"/>
              </a:ln>
            </p:spPr>
            <p:txBody>
              <a:bodyPr rot="0" vert="horz" wrap="square" lIns="0" tIns="0" rIns="0" bIns="0" anchor="t" anchorCtr="0" upright="1">
                <a:noAutofit/>
              </a:bodyPr>
              <a:lstStyle/>
              <a:p>
                <a:pPr algn="ctr"/>
                <a:r>
                  <a:rPr lang="en-US" altLang="zh-CN" kern="0">
                    <a:latin typeface="Courier"/>
                    <a:ea typeface="宋体" panose="02010600030101010101" pitchFamily="2" charset="-122"/>
                    <a:cs typeface="宋体" panose="02010600030101010101" pitchFamily="2" charset="-122"/>
                    <a:sym typeface="Times New Roman" panose="02020603050405020304"/>
                  </a:rPr>
                  <a:t>3</a:t>
                </a:r>
                <a:endParaRPr lang="en-US" altLang="zh-CN" kern="0">
                  <a:latin typeface="Courier"/>
                  <a:ea typeface="宋体" panose="02010600030101010101" pitchFamily="2" charset="-122"/>
                  <a:cs typeface="宋体" panose="02010600030101010101" pitchFamily="2" charset="-122"/>
                  <a:sym typeface="Times New Roman" panose="02020603050405020304"/>
                </a:endParaRPr>
              </a:p>
            </p:txBody>
          </p:sp>
          <p:sp>
            <p:nvSpPr>
              <p:cNvPr id="539" name="文本框 174"/>
              <p:cNvSpPr txBox="1">
                <a:spLocks noChangeArrowheads="1"/>
              </p:cNvSpPr>
              <p:nvPr>
                <p:custDataLst>
                  <p:tags r:id="rId46"/>
                </p:custDataLst>
              </p:nvPr>
            </p:nvSpPr>
            <p:spPr bwMode="auto">
              <a:xfrm>
                <a:off x="3960" y="3780"/>
                <a:ext cx="180" cy="312"/>
              </a:xfrm>
              <a:prstGeom prst="rect">
                <a:avLst/>
              </a:prstGeom>
              <a:solidFill>
                <a:srgbClr val="FFFFFF"/>
              </a:solidFill>
              <a:ln w="9525">
                <a:solidFill>
                  <a:srgbClr val="000000"/>
                </a:solidFill>
                <a:miter lim="800000"/>
              </a:ln>
            </p:spPr>
            <p:txBody>
              <a:bodyPr rot="0" vert="horz" wrap="square" lIns="0" tIns="0" rIns="0" bIns="0" anchor="t" anchorCtr="0" upright="1">
                <a:noAutofit/>
              </a:bodyPr>
              <a:lstStyle/>
              <a:p>
                <a:pPr algn="ctr"/>
                <a:r>
                  <a:rPr lang="en-US" altLang="zh-CN" kern="0">
                    <a:latin typeface="Courier"/>
                    <a:ea typeface="宋体" panose="02010600030101010101" pitchFamily="2" charset="-122"/>
                    <a:cs typeface="宋体" panose="02010600030101010101" pitchFamily="2" charset="-122"/>
                    <a:sym typeface="Times New Roman" panose="02020603050405020304"/>
                  </a:rPr>
                  <a:t>0</a:t>
                </a:r>
                <a:endParaRPr lang="en-US" altLang="zh-CN" kern="0">
                  <a:latin typeface="Courier"/>
                  <a:ea typeface="宋体" panose="02010600030101010101" pitchFamily="2" charset="-122"/>
                  <a:cs typeface="宋体" panose="02010600030101010101" pitchFamily="2" charset="-122"/>
                  <a:sym typeface="Times New Roman" panose="02020603050405020304"/>
                </a:endParaRPr>
              </a:p>
            </p:txBody>
          </p:sp>
          <p:sp>
            <p:nvSpPr>
              <p:cNvPr id="540" name="文本框 175"/>
              <p:cNvSpPr txBox="1">
                <a:spLocks noChangeArrowheads="1"/>
              </p:cNvSpPr>
              <p:nvPr>
                <p:custDataLst>
                  <p:tags r:id="rId47"/>
                </p:custDataLst>
              </p:nvPr>
            </p:nvSpPr>
            <p:spPr bwMode="auto">
              <a:xfrm>
                <a:off x="3780" y="4092"/>
                <a:ext cx="360" cy="312"/>
              </a:xfrm>
              <a:prstGeom prst="rect">
                <a:avLst/>
              </a:prstGeom>
              <a:solidFill>
                <a:srgbClr val="FFFFFF"/>
              </a:solidFill>
              <a:ln w="9525">
                <a:solidFill>
                  <a:srgbClr val="000000"/>
                </a:solidFill>
                <a:miter lim="800000"/>
              </a:ln>
            </p:spPr>
            <p:txBody>
              <a:bodyPr rot="0" vert="horz" wrap="square" lIns="0" tIns="0" rIns="0" bIns="0" anchor="t" anchorCtr="0" upright="1">
                <a:noAutofit/>
              </a:bodyPr>
              <a:lstStyle/>
              <a:p>
                <a:pPr algn="ctr"/>
                <a:r>
                  <a:rPr lang="en-US" altLang="zh-CN" kern="0">
                    <a:latin typeface="Courier"/>
                    <a:ea typeface="宋体" panose="02010600030101010101" pitchFamily="2" charset="-122"/>
                    <a:cs typeface="宋体" panose="02010600030101010101" pitchFamily="2" charset="-122"/>
                    <a:sym typeface="Times New Roman" panose="02020603050405020304"/>
                  </a:rPr>
                  <a:t>23</a:t>
                </a:r>
                <a:endParaRPr lang="en-US" altLang="zh-CN" kern="0">
                  <a:latin typeface="Courier"/>
                  <a:ea typeface="宋体" panose="02010600030101010101" pitchFamily="2" charset="-122"/>
                  <a:cs typeface="宋体" panose="02010600030101010101" pitchFamily="2" charset="-122"/>
                  <a:sym typeface="Times New Roman" panose="02020603050405020304"/>
                </a:endParaRPr>
              </a:p>
            </p:txBody>
          </p:sp>
          <p:sp>
            <p:nvSpPr>
              <p:cNvPr id="541" name="矩形 176"/>
              <p:cNvSpPr>
                <a:spLocks noChangeArrowheads="1"/>
              </p:cNvSpPr>
              <p:nvPr>
                <p:custDataLst>
                  <p:tags r:id="rId48"/>
                </p:custDataLst>
              </p:nvPr>
            </p:nvSpPr>
            <p:spPr bwMode="auto">
              <a:xfrm>
                <a:off x="4140" y="3780"/>
                <a:ext cx="180" cy="624"/>
              </a:xfrm>
              <a:prstGeom prst="rect">
                <a:avLst/>
              </a:prstGeom>
              <a:solidFill>
                <a:srgbClr val="FFFFFF"/>
              </a:solidFill>
              <a:ln w="9525">
                <a:solidFill>
                  <a:srgbClr val="000000"/>
                </a:solidFill>
                <a:miter lim="800000"/>
              </a:ln>
            </p:spPr>
          </p:sp>
        </p:grpSp>
        <p:grpSp>
          <p:nvGrpSpPr>
            <p:cNvPr id="542" name="组合 177"/>
            <p:cNvGrpSpPr/>
            <p:nvPr/>
          </p:nvGrpSpPr>
          <p:grpSpPr>
            <a:xfrm>
              <a:off x="2880" y="7212"/>
              <a:ext cx="720" cy="624"/>
              <a:chOff x="2520" y="3468"/>
              <a:chExt cx="720" cy="624"/>
            </a:xfrm>
          </p:grpSpPr>
          <p:sp>
            <p:nvSpPr>
              <p:cNvPr id="543" name="文本框 178"/>
              <p:cNvSpPr txBox="1">
                <a:spLocks noChangeArrowheads="1"/>
              </p:cNvSpPr>
              <p:nvPr>
                <p:custDataLst>
                  <p:tags r:id="rId49"/>
                </p:custDataLst>
              </p:nvPr>
            </p:nvSpPr>
            <p:spPr bwMode="auto">
              <a:xfrm>
                <a:off x="2520" y="3468"/>
                <a:ext cx="720" cy="312"/>
              </a:xfrm>
              <a:prstGeom prst="rect">
                <a:avLst/>
              </a:prstGeom>
              <a:solidFill>
                <a:srgbClr val="FFFFFF"/>
              </a:solidFill>
              <a:ln w="9525">
                <a:solidFill>
                  <a:srgbClr val="000000"/>
                </a:solidFill>
                <a:miter lim="800000"/>
              </a:ln>
            </p:spPr>
            <p:txBody>
              <a:bodyPr rot="0" vert="horz" wrap="square" lIns="91440" tIns="0" rIns="91440" bIns="45720" anchor="t" anchorCtr="0" upright="1">
                <a:noAutofit/>
              </a:bodyPr>
              <a:lstStyle/>
              <a:p>
                <a:pPr algn="ctr"/>
                <a:r>
                  <a:rPr lang="en-US" altLang="zh-CN" kern="0">
                    <a:latin typeface="Courier"/>
                    <a:ea typeface="宋体" panose="02010600030101010101" pitchFamily="2" charset="-122"/>
                    <a:cs typeface="宋体" panose="02010600030101010101" pitchFamily="2" charset="-122"/>
                    <a:sym typeface="Times New Roman" panose="02020603050405020304"/>
                  </a:rPr>
                  <a:t>Head</a:t>
                </a:r>
                <a:endParaRPr lang="en-US" altLang="zh-CN" kern="0">
                  <a:latin typeface="Courier"/>
                  <a:ea typeface="宋体" panose="02010600030101010101" pitchFamily="2" charset="-122"/>
                  <a:cs typeface="宋体" panose="02010600030101010101" pitchFamily="2" charset="-122"/>
                  <a:sym typeface="Times New Roman" panose="02020603050405020304"/>
                </a:endParaRPr>
              </a:p>
            </p:txBody>
          </p:sp>
          <p:sp>
            <p:nvSpPr>
              <p:cNvPr id="544" name="矩形 179"/>
              <p:cNvSpPr>
                <a:spLocks noChangeArrowheads="1"/>
              </p:cNvSpPr>
              <p:nvPr>
                <p:custDataLst>
                  <p:tags r:id="rId50"/>
                </p:custDataLst>
              </p:nvPr>
            </p:nvSpPr>
            <p:spPr bwMode="auto">
              <a:xfrm>
                <a:off x="2520" y="3780"/>
                <a:ext cx="180" cy="312"/>
              </a:xfrm>
              <a:prstGeom prst="rect">
                <a:avLst/>
              </a:prstGeom>
              <a:solidFill>
                <a:srgbClr val="FFFFFF"/>
              </a:solidFill>
              <a:ln w="9525">
                <a:solidFill>
                  <a:srgbClr val="000000"/>
                </a:solidFill>
                <a:miter lim="800000"/>
              </a:ln>
            </p:spPr>
          </p:sp>
          <p:sp>
            <p:nvSpPr>
              <p:cNvPr id="545" name="矩形 180"/>
              <p:cNvSpPr>
                <a:spLocks noChangeArrowheads="1"/>
              </p:cNvSpPr>
              <p:nvPr>
                <p:custDataLst>
                  <p:tags r:id="rId51"/>
                </p:custDataLst>
              </p:nvPr>
            </p:nvSpPr>
            <p:spPr bwMode="auto">
              <a:xfrm>
                <a:off x="3060" y="3780"/>
                <a:ext cx="180" cy="312"/>
              </a:xfrm>
              <a:prstGeom prst="rect">
                <a:avLst/>
              </a:prstGeom>
              <a:solidFill>
                <a:srgbClr val="FFFFFF"/>
              </a:solidFill>
              <a:ln w="9525">
                <a:solidFill>
                  <a:srgbClr val="000000"/>
                </a:solidFill>
                <a:miter lim="800000"/>
              </a:ln>
            </p:spPr>
          </p:sp>
          <p:sp>
            <p:nvSpPr>
              <p:cNvPr id="546" name="矩形 181"/>
              <p:cNvSpPr>
                <a:spLocks noChangeArrowheads="1"/>
              </p:cNvSpPr>
              <p:nvPr>
                <p:custDataLst>
                  <p:tags r:id="rId52"/>
                </p:custDataLst>
              </p:nvPr>
            </p:nvSpPr>
            <p:spPr bwMode="auto">
              <a:xfrm>
                <a:off x="2700" y="3780"/>
                <a:ext cx="360" cy="312"/>
              </a:xfrm>
              <a:prstGeom prst="rect">
                <a:avLst/>
              </a:prstGeom>
              <a:solidFill>
                <a:srgbClr val="FFFFFF"/>
              </a:solidFill>
              <a:ln w="9525">
                <a:solidFill>
                  <a:srgbClr val="000000"/>
                </a:solidFill>
                <a:miter lim="800000"/>
              </a:ln>
            </p:spPr>
          </p:sp>
        </p:grpSp>
        <p:grpSp>
          <p:nvGrpSpPr>
            <p:cNvPr id="547" name="组合 182"/>
            <p:cNvGrpSpPr/>
            <p:nvPr/>
          </p:nvGrpSpPr>
          <p:grpSpPr>
            <a:xfrm>
              <a:off x="2880" y="8304"/>
              <a:ext cx="720" cy="624"/>
              <a:chOff x="2520" y="3468"/>
              <a:chExt cx="720" cy="624"/>
            </a:xfrm>
          </p:grpSpPr>
          <p:sp>
            <p:nvSpPr>
              <p:cNvPr id="548" name="文本框 183"/>
              <p:cNvSpPr txBox="1">
                <a:spLocks noChangeArrowheads="1"/>
              </p:cNvSpPr>
              <p:nvPr>
                <p:custDataLst>
                  <p:tags r:id="rId53"/>
                </p:custDataLst>
              </p:nvPr>
            </p:nvSpPr>
            <p:spPr bwMode="auto">
              <a:xfrm>
                <a:off x="2520" y="3468"/>
                <a:ext cx="720" cy="312"/>
              </a:xfrm>
              <a:prstGeom prst="rect">
                <a:avLst/>
              </a:prstGeom>
              <a:solidFill>
                <a:srgbClr val="FFFFFF"/>
              </a:solidFill>
              <a:ln w="9525">
                <a:solidFill>
                  <a:srgbClr val="000000"/>
                </a:solidFill>
                <a:miter lim="800000"/>
              </a:ln>
            </p:spPr>
            <p:txBody>
              <a:bodyPr rot="0" vert="horz" wrap="square" lIns="91440" tIns="0" rIns="91440" bIns="45720" anchor="t" anchorCtr="0" upright="1">
                <a:noAutofit/>
              </a:bodyPr>
              <a:lstStyle/>
              <a:p>
                <a:pPr algn="ctr"/>
                <a:r>
                  <a:rPr lang="en-US" altLang="zh-CN" kern="0">
                    <a:latin typeface="Courier"/>
                    <a:ea typeface="宋体" panose="02010600030101010101" pitchFamily="2" charset="-122"/>
                    <a:cs typeface="宋体" panose="02010600030101010101" pitchFamily="2" charset="-122"/>
                    <a:sym typeface="Times New Roman" panose="02020603050405020304"/>
                  </a:rPr>
                  <a:t>Head</a:t>
                </a:r>
                <a:endParaRPr lang="en-US" altLang="zh-CN" kern="0">
                  <a:latin typeface="Courier"/>
                  <a:ea typeface="宋体" panose="02010600030101010101" pitchFamily="2" charset="-122"/>
                  <a:cs typeface="宋体" panose="02010600030101010101" pitchFamily="2" charset="-122"/>
                  <a:sym typeface="Times New Roman" panose="02020603050405020304"/>
                </a:endParaRPr>
              </a:p>
            </p:txBody>
          </p:sp>
          <p:sp>
            <p:nvSpPr>
              <p:cNvPr id="549" name="矩形 184"/>
              <p:cNvSpPr>
                <a:spLocks noChangeArrowheads="1"/>
              </p:cNvSpPr>
              <p:nvPr>
                <p:custDataLst>
                  <p:tags r:id="rId54"/>
                </p:custDataLst>
              </p:nvPr>
            </p:nvSpPr>
            <p:spPr bwMode="auto">
              <a:xfrm>
                <a:off x="2520" y="3780"/>
                <a:ext cx="180" cy="312"/>
              </a:xfrm>
              <a:prstGeom prst="rect">
                <a:avLst/>
              </a:prstGeom>
              <a:solidFill>
                <a:srgbClr val="FFFFFF"/>
              </a:solidFill>
              <a:ln w="9525">
                <a:solidFill>
                  <a:srgbClr val="000000"/>
                </a:solidFill>
                <a:miter lim="800000"/>
              </a:ln>
            </p:spPr>
          </p:sp>
          <p:sp>
            <p:nvSpPr>
              <p:cNvPr id="550" name="矩形 185"/>
              <p:cNvSpPr>
                <a:spLocks noChangeArrowheads="1"/>
              </p:cNvSpPr>
              <p:nvPr>
                <p:custDataLst>
                  <p:tags r:id="rId55"/>
                </p:custDataLst>
              </p:nvPr>
            </p:nvSpPr>
            <p:spPr bwMode="auto">
              <a:xfrm>
                <a:off x="3060" y="3780"/>
                <a:ext cx="180" cy="312"/>
              </a:xfrm>
              <a:prstGeom prst="rect">
                <a:avLst/>
              </a:prstGeom>
              <a:solidFill>
                <a:srgbClr val="FFFFFF"/>
              </a:solidFill>
              <a:ln w="9525">
                <a:solidFill>
                  <a:srgbClr val="000000"/>
                </a:solidFill>
                <a:miter lim="800000"/>
              </a:ln>
            </p:spPr>
          </p:sp>
          <p:sp>
            <p:nvSpPr>
              <p:cNvPr id="551" name="矩形 186"/>
              <p:cNvSpPr>
                <a:spLocks noChangeArrowheads="1"/>
              </p:cNvSpPr>
              <p:nvPr>
                <p:custDataLst>
                  <p:tags r:id="rId56"/>
                </p:custDataLst>
              </p:nvPr>
            </p:nvSpPr>
            <p:spPr bwMode="auto">
              <a:xfrm>
                <a:off x="2700" y="3780"/>
                <a:ext cx="360" cy="312"/>
              </a:xfrm>
              <a:prstGeom prst="rect">
                <a:avLst/>
              </a:prstGeom>
              <a:solidFill>
                <a:srgbClr val="FFFFFF"/>
              </a:solidFill>
              <a:ln w="9525">
                <a:solidFill>
                  <a:srgbClr val="000000"/>
                </a:solidFill>
                <a:miter lim="800000"/>
              </a:ln>
            </p:spPr>
          </p:sp>
        </p:grpSp>
        <p:grpSp>
          <p:nvGrpSpPr>
            <p:cNvPr id="552" name="组合 187"/>
            <p:cNvGrpSpPr/>
            <p:nvPr/>
          </p:nvGrpSpPr>
          <p:grpSpPr>
            <a:xfrm>
              <a:off x="2880" y="9552"/>
              <a:ext cx="720" cy="624"/>
              <a:chOff x="2520" y="3468"/>
              <a:chExt cx="720" cy="624"/>
            </a:xfrm>
          </p:grpSpPr>
          <p:sp>
            <p:nvSpPr>
              <p:cNvPr id="553" name="文本框 188"/>
              <p:cNvSpPr txBox="1">
                <a:spLocks noChangeArrowheads="1"/>
              </p:cNvSpPr>
              <p:nvPr>
                <p:custDataLst>
                  <p:tags r:id="rId57"/>
                </p:custDataLst>
              </p:nvPr>
            </p:nvSpPr>
            <p:spPr bwMode="auto">
              <a:xfrm>
                <a:off x="2520" y="3468"/>
                <a:ext cx="720" cy="312"/>
              </a:xfrm>
              <a:prstGeom prst="rect">
                <a:avLst/>
              </a:prstGeom>
              <a:solidFill>
                <a:srgbClr val="FFFFFF"/>
              </a:solidFill>
              <a:ln w="9525">
                <a:solidFill>
                  <a:srgbClr val="000000"/>
                </a:solidFill>
                <a:miter lim="800000"/>
              </a:ln>
            </p:spPr>
            <p:txBody>
              <a:bodyPr rot="0" vert="horz" wrap="square" lIns="91440" tIns="0" rIns="91440" bIns="45720" anchor="t" anchorCtr="0" upright="1">
                <a:noAutofit/>
              </a:bodyPr>
              <a:lstStyle/>
              <a:p>
                <a:pPr algn="ctr"/>
                <a:r>
                  <a:rPr lang="en-US" altLang="zh-CN" kern="0">
                    <a:latin typeface="Courier"/>
                    <a:ea typeface="宋体" panose="02010600030101010101" pitchFamily="2" charset="-122"/>
                    <a:cs typeface="宋体" panose="02010600030101010101" pitchFamily="2" charset="-122"/>
                    <a:sym typeface="Times New Roman" panose="02020603050405020304"/>
                  </a:rPr>
                  <a:t>Head</a:t>
                </a:r>
                <a:endParaRPr lang="en-US" altLang="zh-CN" kern="0">
                  <a:latin typeface="Courier"/>
                  <a:ea typeface="宋体" panose="02010600030101010101" pitchFamily="2" charset="-122"/>
                  <a:cs typeface="宋体" panose="02010600030101010101" pitchFamily="2" charset="-122"/>
                  <a:sym typeface="Times New Roman" panose="02020603050405020304"/>
                </a:endParaRPr>
              </a:p>
            </p:txBody>
          </p:sp>
          <p:sp>
            <p:nvSpPr>
              <p:cNvPr id="554" name="矩形 189"/>
              <p:cNvSpPr>
                <a:spLocks noChangeArrowheads="1"/>
              </p:cNvSpPr>
              <p:nvPr>
                <p:custDataLst>
                  <p:tags r:id="rId58"/>
                </p:custDataLst>
              </p:nvPr>
            </p:nvSpPr>
            <p:spPr bwMode="auto">
              <a:xfrm>
                <a:off x="2520" y="3780"/>
                <a:ext cx="180" cy="312"/>
              </a:xfrm>
              <a:prstGeom prst="rect">
                <a:avLst/>
              </a:prstGeom>
              <a:solidFill>
                <a:srgbClr val="FFFFFF"/>
              </a:solidFill>
              <a:ln w="9525">
                <a:solidFill>
                  <a:srgbClr val="000000"/>
                </a:solidFill>
                <a:miter lim="800000"/>
              </a:ln>
            </p:spPr>
          </p:sp>
          <p:sp>
            <p:nvSpPr>
              <p:cNvPr id="555" name="矩形 190"/>
              <p:cNvSpPr>
                <a:spLocks noChangeArrowheads="1"/>
              </p:cNvSpPr>
              <p:nvPr>
                <p:custDataLst>
                  <p:tags r:id="rId59"/>
                </p:custDataLst>
              </p:nvPr>
            </p:nvSpPr>
            <p:spPr bwMode="auto">
              <a:xfrm>
                <a:off x="3060" y="3780"/>
                <a:ext cx="180" cy="312"/>
              </a:xfrm>
              <a:prstGeom prst="rect">
                <a:avLst/>
              </a:prstGeom>
              <a:solidFill>
                <a:srgbClr val="FFFFFF"/>
              </a:solidFill>
              <a:ln w="9525">
                <a:solidFill>
                  <a:srgbClr val="000000"/>
                </a:solidFill>
                <a:miter lim="800000"/>
              </a:ln>
            </p:spPr>
          </p:sp>
          <p:sp>
            <p:nvSpPr>
              <p:cNvPr id="556" name="矩形 191"/>
              <p:cNvSpPr>
                <a:spLocks noChangeArrowheads="1"/>
              </p:cNvSpPr>
              <p:nvPr>
                <p:custDataLst>
                  <p:tags r:id="rId60"/>
                </p:custDataLst>
              </p:nvPr>
            </p:nvSpPr>
            <p:spPr bwMode="auto">
              <a:xfrm>
                <a:off x="2700" y="3780"/>
                <a:ext cx="360" cy="312"/>
              </a:xfrm>
              <a:prstGeom prst="rect">
                <a:avLst/>
              </a:prstGeom>
              <a:solidFill>
                <a:srgbClr val="FFFFFF"/>
              </a:solidFill>
              <a:ln w="9525">
                <a:solidFill>
                  <a:srgbClr val="000000"/>
                </a:solidFill>
                <a:miter lim="800000"/>
              </a:ln>
            </p:spPr>
          </p:sp>
        </p:grpSp>
        <p:grpSp>
          <p:nvGrpSpPr>
            <p:cNvPr id="557" name="组合 192"/>
            <p:cNvGrpSpPr/>
            <p:nvPr/>
          </p:nvGrpSpPr>
          <p:grpSpPr>
            <a:xfrm>
              <a:off x="5400" y="6120"/>
              <a:ext cx="720" cy="936"/>
              <a:chOff x="3600" y="3468"/>
              <a:chExt cx="720" cy="936"/>
            </a:xfrm>
          </p:grpSpPr>
          <p:sp>
            <p:nvSpPr>
              <p:cNvPr id="558" name="文本框 193"/>
              <p:cNvSpPr txBox="1">
                <a:spLocks noChangeArrowheads="1"/>
              </p:cNvSpPr>
              <p:nvPr>
                <p:custDataLst>
                  <p:tags r:id="rId61"/>
                </p:custDataLst>
              </p:nvPr>
            </p:nvSpPr>
            <p:spPr bwMode="auto">
              <a:xfrm>
                <a:off x="3600" y="3468"/>
                <a:ext cx="720" cy="312"/>
              </a:xfrm>
              <a:prstGeom prst="rect">
                <a:avLst/>
              </a:prstGeom>
              <a:solidFill>
                <a:srgbClr val="FFFFFF"/>
              </a:solidFill>
              <a:ln w="9525">
                <a:solidFill>
                  <a:srgbClr val="000000"/>
                </a:solidFill>
                <a:miter lim="800000"/>
              </a:ln>
            </p:spPr>
            <p:txBody>
              <a:bodyPr rot="0" vert="horz" wrap="square" lIns="91440" tIns="0" rIns="91440" bIns="45720" anchor="t" anchorCtr="0" upright="1">
                <a:noAutofit/>
              </a:bodyPr>
              <a:lstStyle/>
              <a:p>
                <a:pPr algn="ctr"/>
                <a:r>
                  <a:rPr lang="en-US" altLang="zh-CN" kern="0">
                    <a:latin typeface="Courier"/>
                    <a:ea typeface="宋体" panose="02010600030101010101" pitchFamily="2" charset="-122"/>
                    <a:cs typeface="宋体" panose="02010600030101010101" pitchFamily="2" charset="-122"/>
                    <a:sym typeface="Times New Roman" panose="02020603050405020304"/>
                  </a:rPr>
                  <a:t>Term</a:t>
                </a:r>
                <a:endParaRPr lang="en-US" altLang="zh-CN" kern="0">
                  <a:latin typeface="Courier"/>
                  <a:ea typeface="宋体" panose="02010600030101010101" pitchFamily="2" charset="-122"/>
                  <a:cs typeface="宋体" panose="02010600030101010101" pitchFamily="2" charset="-122"/>
                  <a:sym typeface="Times New Roman" panose="02020603050405020304"/>
                </a:endParaRPr>
              </a:p>
            </p:txBody>
          </p:sp>
          <p:sp>
            <p:nvSpPr>
              <p:cNvPr id="559" name="矩形 194"/>
              <p:cNvSpPr>
                <a:spLocks noChangeArrowheads="1"/>
              </p:cNvSpPr>
              <p:nvPr>
                <p:custDataLst>
                  <p:tags r:id="rId62"/>
                </p:custDataLst>
              </p:nvPr>
            </p:nvSpPr>
            <p:spPr bwMode="auto">
              <a:xfrm>
                <a:off x="3600" y="3780"/>
                <a:ext cx="180" cy="624"/>
              </a:xfrm>
              <a:prstGeom prst="rect">
                <a:avLst/>
              </a:prstGeom>
              <a:solidFill>
                <a:srgbClr val="FFFFFF"/>
              </a:solidFill>
              <a:ln w="9525">
                <a:solidFill>
                  <a:srgbClr val="000000"/>
                </a:solidFill>
                <a:miter lim="800000"/>
              </a:ln>
            </p:spPr>
          </p:sp>
          <p:sp>
            <p:nvSpPr>
              <p:cNvPr id="560" name="文本框 195"/>
              <p:cNvSpPr txBox="1">
                <a:spLocks noChangeArrowheads="1"/>
              </p:cNvSpPr>
              <p:nvPr>
                <p:custDataLst>
                  <p:tags r:id="rId63"/>
                </p:custDataLst>
              </p:nvPr>
            </p:nvSpPr>
            <p:spPr bwMode="auto">
              <a:xfrm>
                <a:off x="3780" y="3780"/>
                <a:ext cx="180" cy="312"/>
              </a:xfrm>
              <a:prstGeom prst="rect">
                <a:avLst/>
              </a:prstGeom>
              <a:solidFill>
                <a:srgbClr val="FFFFFF"/>
              </a:solidFill>
              <a:ln w="9525">
                <a:solidFill>
                  <a:srgbClr val="000000"/>
                </a:solidFill>
                <a:miter lim="800000"/>
              </a:ln>
            </p:spPr>
            <p:txBody>
              <a:bodyPr rot="0" vert="horz" wrap="square" lIns="0" tIns="0" rIns="0" bIns="0" anchor="t" anchorCtr="0" upright="1">
                <a:noAutofit/>
              </a:bodyPr>
              <a:lstStyle/>
              <a:p>
                <a:pPr algn="ctr"/>
                <a:r>
                  <a:rPr lang="en-US" altLang="zh-CN" kern="0">
                    <a:latin typeface="Courier"/>
                    <a:ea typeface="宋体" panose="02010600030101010101" pitchFamily="2" charset="-122"/>
                    <a:cs typeface="宋体" panose="02010600030101010101" pitchFamily="2" charset="-122"/>
                    <a:sym typeface="Times New Roman" panose="02020603050405020304"/>
                  </a:rPr>
                  <a:t>1</a:t>
                </a:r>
                <a:endParaRPr lang="en-US" altLang="zh-CN" kern="0">
                  <a:latin typeface="Courier"/>
                  <a:ea typeface="宋体" panose="02010600030101010101" pitchFamily="2" charset="-122"/>
                  <a:cs typeface="宋体" panose="02010600030101010101" pitchFamily="2" charset="-122"/>
                  <a:sym typeface="Times New Roman" panose="02020603050405020304"/>
                </a:endParaRPr>
              </a:p>
            </p:txBody>
          </p:sp>
          <p:sp>
            <p:nvSpPr>
              <p:cNvPr id="561" name="文本框 196"/>
              <p:cNvSpPr txBox="1">
                <a:spLocks noChangeArrowheads="1"/>
              </p:cNvSpPr>
              <p:nvPr>
                <p:custDataLst>
                  <p:tags r:id="rId64"/>
                </p:custDataLst>
              </p:nvPr>
            </p:nvSpPr>
            <p:spPr bwMode="auto">
              <a:xfrm>
                <a:off x="3960" y="3780"/>
                <a:ext cx="180" cy="312"/>
              </a:xfrm>
              <a:prstGeom prst="rect">
                <a:avLst/>
              </a:prstGeom>
              <a:solidFill>
                <a:srgbClr val="FFFFFF"/>
              </a:solidFill>
              <a:ln w="9525">
                <a:solidFill>
                  <a:srgbClr val="000000"/>
                </a:solidFill>
                <a:miter lim="800000"/>
              </a:ln>
            </p:spPr>
            <p:txBody>
              <a:bodyPr rot="0" vert="horz" wrap="square" lIns="0" tIns="0" rIns="0" bIns="0" anchor="t" anchorCtr="0" upright="1">
                <a:noAutofit/>
              </a:bodyPr>
              <a:lstStyle/>
              <a:p>
                <a:pPr algn="ctr"/>
                <a:r>
                  <a:rPr lang="en-US" altLang="zh-CN" kern="0">
                    <a:latin typeface="Courier"/>
                    <a:ea typeface="宋体" panose="02010600030101010101" pitchFamily="2" charset="-122"/>
                    <a:cs typeface="宋体" panose="02010600030101010101" pitchFamily="2" charset="-122"/>
                    <a:sym typeface="Times New Roman" panose="02020603050405020304"/>
                  </a:rPr>
                  <a:t>1</a:t>
                </a:r>
                <a:endParaRPr lang="en-US" altLang="zh-CN" kern="0">
                  <a:latin typeface="Courier"/>
                  <a:ea typeface="宋体" panose="02010600030101010101" pitchFamily="2" charset="-122"/>
                  <a:cs typeface="宋体" panose="02010600030101010101" pitchFamily="2" charset="-122"/>
                  <a:sym typeface="Times New Roman" panose="02020603050405020304"/>
                </a:endParaRPr>
              </a:p>
            </p:txBody>
          </p:sp>
          <p:sp>
            <p:nvSpPr>
              <p:cNvPr id="562" name="文本框 197"/>
              <p:cNvSpPr txBox="1">
                <a:spLocks noChangeArrowheads="1"/>
              </p:cNvSpPr>
              <p:nvPr>
                <p:custDataLst>
                  <p:tags r:id="rId65"/>
                </p:custDataLst>
              </p:nvPr>
            </p:nvSpPr>
            <p:spPr bwMode="auto">
              <a:xfrm>
                <a:off x="3780" y="4092"/>
                <a:ext cx="360" cy="312"/>
              </a:xfrm>
              <a:prstGeom prst="rect">
                <a:avLst/>
              </a:prstGeom>
              <a:solidFill>
                <a:srgbClr val="FFFFFF"/>
              </a:solidFill>
              <a:ln w="9525">
                <a:solidFill>
                  <a:srgbClr val="000000"/>
                </a:solidFill>
                <a:miter lim="800000"/>
              </a:ln>
            </p:spPr>
            <p:txBody>
              <a:bodyPr rot="0" vert="horz" wrap="square" lIns="0" tIns="0" rIns="0" bIns="0" anchor="t" anchorCtr="0" upright="1">
                <a:noAutofit/>
              </a:bodyPr>
              <a:lstStyle/>
              <a:p>
                <a:pPr algn="ctr"/>
                <a:r>
                  <a:rPr lang="en-US" altLang="zh-CN" kern="0">
                    <a:latin typeface="Courier"/>
                    <a:ea typeface="宋体" panose="02010600030101010101" pitchFamily="2" charset="-122"/>
                    <a:cs typeface="宋体" panose="02010600030101010101" pitchFamily="2" charset="-122"/>
                    <a:sym typeface="Times New Roman" panose="02020603050405020304"/>
                  </a:rPr>
                  <a:t>27</a:t>
                </a:r>
                <a:endParaRPr lang="en-US" altLang="zh-CN" kern="0">
                  <a:latin typeface="Courier"/>
                  <a:ea typeface="宋体" panose="02010600030101010101" pitchFamily="2" charset="-122"/>
                  <a:cs typeface="宋体" panose="02010600030101010101" pitchFamily="2" charset="-122"/>
                  <a:sym typeface="Times New Roman" panose="02020603050405020304"/>
                </a:endParaRPr>
              </a:p>
            </p:txBody>
          </p:sp>
          <p:sp>
            <p:nvSpPr>
              <p:cNvPr id="563" name="矩形 198"/>
              <p:cNvSpPr>
                <a:spLocks noChangeArrowheads="1"/>
              </p:cNvSpPr>
              <p:nvPr>
                <p:custDataLst>
                  <p:tags r:id="rId66"/>
                </p:custDataLst>
              </p:nvPr>
            </p:nvSpPr>
            <p:spPr bwMode="auto">
              <a:xfrm>
                <a:off x="4140" y="3780"/>
                <a:ext cx="180" cy="624"/>
              </a:xfrm>
              <a:prstGeom prst="rect">
                <a:avLst/>
              </a:prstGeom>
              <a:solidFill>
                <a:srgbClr val="FFFFFF"/>
              </a:solidFill>
              <a:ln w="9525">
                <a:solidFill>
                  <a:srgbClr val="000000"/>
                </a:solidFill>
                <a:miter lim="800000"/>
              </a:ln>
            </p:spPr>
          </p:sp>
        </p:grpSp>
        <p:grpSp>
          <p:nvGrpSpPr>
            <p:cNvPr id="564" name="组合 199"/>
            <p:cNvGrpSpPr/>
            <p:nvPr/>
          </p:nvGrpSpPr>
          <p:grpSpPr>
            <a:xfrm>
              <a:off x="5400" y="8304"/>
              <a:ext cx="720" cy="936"/>
              <a:chOff x="3600" y="3468"/>
              <a:chExt cx="720" cy="936"/>
            </a:xfrm>
          </p:grpSpPr>
          <p:sp>
            <p:nvSpPr>
              <p:cNvPr id="565" name="文本框 200"/>
              <p:cNvSpPr txBox="1">
                <a:spLocks noChangeArrowheads="1"/>
              </p:cNvSpPr>
              <p:nvPr>
                <p:custDataLst>
                  <p:tags r:id="rId67"/>
                </p:custDataLst>
              </p:nvPr>
            </p:nvSpPr>
            <p:spPr bwMode="auto">
              <a:xfrm>
                <a:off x="3600" y="3468"/>
                <a:ext cx="720" cy="312"/>
              </a:xfrm>
              <a:prstGeom prst="rect">
                <a:avLst/>
              </a:prstGeom>
              <a:solidFill>
                <a:srgbClr val="FFFFFF"/>
              </a:solidFill>
              <a:ln w="9525">
                <a:solidFill>
                  <a:srgbClr val="000000"/>
                </a:solidFill>
                <a:miter lim="800000"/>
              </a:ln>
            </p:spPr>
            <p:txBody>
              <a:bodyPr rot="0" vert="horz" wrap="square" lIns="91440" tIns="0" rIns="91440" bIns="45720" anchor="t" anchorCtr="0" upright="1">
                <a:noAutofit/>
              </a:bodyPr>
              <a:lstStyle/>
              <a:p>
                <a:pPr algn="ctr"/>
                <a:r>
                  <a:rPr lang="en-US" altLang="zh-CN" kern="0">
                    <a:latin typeface="Courier"/>
                    <a:ea typeface="宋体" panose="02010600030101010101" pitchFamily="2" charset="-122"/>
                    <a:cs typeface="宋体" panose="02010600030101010101" pitchFamily="2" charset="-122"/>
                    <a:sym typeface="Times New Roman" panose="02020603050405020304"/>
                  </a:rPr>
                  <a:t>Term</a:t>
                </a:r>
                <a:endParaRPr lang="en-US" altLang="zh-CN" kern="0">
                  <a:latin typeface="Courier"/>
                  <a:ea typeface="宋体" panose="02010600030101010101" pitchFamily="2" charset="-122"/>
                  <a:cs typeface="宋体" panose="02010600030101010101" pitchFamily="2" charset="-122"/>
                  <a:sym typeface="Times New Roman" panose="02020603050405020304"/>
                </a:endParaRPr>
              </a:p>
            </p:txBody>
          </p:sp>
          <p:sp>
            <p:nvSpPr>
              <p:cNvPr id="566" name="矩形 201"/>
              <p:cNvSpPr>
                <a:spLocks noChangeArrowheads="1"/>
              </p:cNvSpPr>
              <p:nvPr>
                <p:custDataLst>
                  <p:tags r:id="rId68"/>
                </p:custDataLst>
              </p:nvPr>
            </p:nvSpPr>
            <p:spPr bwMode="auto">
              <a:xfrm>
                <a:off x="3600" y="3780"/>
                <a:ext cx="180" cy="624"/>
              </a:xfrm>
              <a:prstGeom prst="rect">
                <a:avLst/>
              </a:prstGeom>
              <a:solidFill>
                <a:srgbClr val="FFFFFF"/>
              </a:solidFill>
              <a:ln w="9525">
                <a:solidFill>
                  <a:srgbClr val="000000"/>
                </a:solidFill>
                <a:miter lim="800000"/>
              </a:ln>
            </p:spPr>
          </p:sp>
          <p:sp>
            <p:nvSpPr>
              <p:cNvPr id="567" name="文本框 202"/>
              <p:cNvSpPr txBox="1">
                <a:spLocks noChangeArrowheads="1"/>
              </p:cNvSpPr>
              <p:nvPr>
                <p:custDataLst>
                  <p:tags r:id="rId69"/>
                </p:custDataLst>
              </p:nvPr>
            </p:nvSpPr>
            <p:spPr bwMode="auto">
              <a:xfrm>
                <a:off x="3780" y="3780"/>
                <a:ext cx="180" cy="312"/>
              </a:xfrm>
              <a:prstGeom prst="rect">
                <a:avLst/>
              </a:prstGeom>
              <a:solidFill>
                <a:srgbClr val="FFFFFF"/>
              </a:solidFill>
              <a:ln w="9525">
                <a:solidFill>
                  <a:srgbClr val="000000"/>
                </a:solidFill>
                <a:miter lim="800000"/>
              </a:ln>
            </p:spPr>
            <p:txBody>
              <a:bodyPr rot="0" vert="horz" wrap="square" lIns="0" tIns="0" rIns="0" bIns="0" anchor="t" anchorCtr="0" upright="1">
                <a:noAutofit/>
              </a:bodyPr>
              <a:lstStyle/>
              <a:p>
                <a:pPr algn="ctr"/>
                <a:r>
                  <a:rPr lang="en-US" altLang="zh-CN" kern="0">
                    <a:latin typeface="Courier"/>
                    <a:ea typeface="宋体" panose="02010600030101010101" pitchFamily="2" charset="-122"/>
                    <a:cs typeface="宋体" panose="02010600030101010101" pitchFamily="2" charset="-122"/>
                    <a:sym typeface="Times New Roman" panose="02020603050405020304"/>
                  </a:rPr>
                  <a:t>3</a:t>
                </a:r>
                <a:endParaRPr lang="en-US" altLang="zh-CN" kern="0">
                  <a:latin typeface="Courier"/>
                  <a:ea typeface="宋体" panose="02010600030101010101" pitchFamily="2" charset="-122"/>
                  <a:cs typeface="宋体" panose="02010600030101010101" pitchFamily="2" charset="-122"/>
                  <a:sym typeface="Times New Roman" panose="02020603050405020304"/>
                </a:endParaRPr>
              </a:p>
            </p:txBody>
          </p:sp>
          <p:sp>
            <p:nvSpPr>
              <p:cNvPr id="568" name="文本框 203"/>
              <p:cNvSpPr txBox="1">
                <a:spLocks noChangeArrowheads="1"/>
              </p:cNvSpPr>
              <p:nvPr>
                <p:custDataLst>
                  <p:tags r:id="rId70"/>
                </p:custDataLst>
              </p:nvPr>
            </p:nvSpPr>
            <p:spPr bwMode="auto">
              <a:xfrm>
                <a:off x="3960" y="3780"/>
                <a:ext cx="180" cy="312"/>
              </a:xfrm>
              <a:prstGeom prst="rect">
                <a:avLst/>
              </a:prstGeom>
              <a:solidFill>
                <a:srgbClr val="FFFFFF"/>
              </a:solidFill>
              <a:ln w="9525">
                <a:solidFill>
                  <a:srgbClr val="000000"/>
                </a:solidFill>
                <a:miter lim="800000"/>
              </a:ln>
            </p:spPr>
            <p:txBody>
              <a:bodyPr rot="0" vert="horz" wrap="square" lIns="0" tIns="0" rIns="0" bIns="0" anchor="t" anchorCtr="0" upright="1">
                <a:noAutofit/>
              </a:bodyPr>
              <a:lstStyle/>
              <a:p>
                <a:pPr algn="ctr"/>
                <a:r>
                  <a:rPr lang="en-US" altLang="zh-CN" kern="0">
                    <a:latin typeface="Courier"/>
                    <a:ea typeface="宋体" panose="02010600030101010101" pitchFamily="2" charset="-122"/>
                    <a:cs typeface="宋体" panose="02010600030101010101" pitchFamily="2" charset="-122"/>
                    <a:sym typeface="Times New Roman" panose="02020603050405020304"/>
                  </a:rPr>
                  <a:t>1</a:t>
                </a:r>
                <a:endParaRPr lang="en-US" altLang="zh-CN" kern="0">
                  <a:latin typeface="Courier"/>
                  <a:ea typeface="宋体" panose="02010600030101010101" pitchFamily="2" charset="-122"/>
                  <a:cs typeface="宋体" panose="02010600030101010101" pitchFamily="2" charset="-122"/>
                  <a:sym typeface="Times New Roman" panose="02020603050405020304"/>
                </a:endParaRPr>
              </a:p>
            </p:txBody>
          </p:sp>
          <p:sp>
            <p:nvSpPr>
              <p:cNvPr id="569" name="文本框 204"/>
              <p:cNvSpPr txBox="1">
                <a:spLocks noChangeArrowheads="1"/>
              </p:cNvSpPr>
              <p:nvPr>
                <p:custDataLst>
                  <p:tags r:id="rId71"/>
                </p:custDataLst>
              </p:nvPr>
            </p:nvSpPr>
            <p:spPr bwMode="auto">
              <a:xfrm>
                <a:off x="3780" y="4092"/>
                <a:ext cx="360" cy="312"/>
              </a:xfrm>
              <a:prstGeom prst="rect">
                <a:avLst/>
              </a:prstGeom>
              <a:solidFill>
                <a:srgbClr val="FFFFFF"/>
              </a:solidFill>
              <a:ln w="9525">
                <a:solidFill>
                  <a:srgbClr val="000000"/>
                </a:solidFill>
                <a:miter lim="800000"/>
              </a:ln>
            </p:spPr>
            <p:txBody>
              <a:bodyPr rot="0" vert="horz" wrap="square" lIns="0" tIns="0" rIns="0" bIns="0" anchor="t" anchorCtr="0" upright="1">
                <a:noAutofit/>
              </a:bodyPr>
              <a:lstStyle/>
              <a:p>
                <a:pPr algn="ctr"/>
                <a:r>
                  <a:rPr lang="en-US" altLang="zh-CN" kern="0">
                    <a:latin typeface="Courier"/>
                    <a:ea typeface="宋体" panose="02010600030101010101" pitchFamily="2" charset="-122"/>
                    <a:cs typeface="宋体" panose="02010600030101010101" pitchFamily="2" charset="-122"/>
                    <a:sym typeface="Times New Roman" panose="02020603050405020304"/>
                  </a:rPr>
                  <a:t>-1</a:t>
                </a:r>
                <a:endParaRPr lang="en-US" altLang="zh-CN" kern="0">
                  <a:latin typeface="Courier"/>
                  <a:ea typeface="宋体" panose="02010600030101010101" pitchFamily="2" charset="-122"/>
                  <a:cs typeface="宋体" panose="02010600030101010101" pitchFamily="2" charset="-122"/>
                  <a:sym typeface="Times New Roman" panose="02020603050405020304"/>
                </a:endParaRPr>
              </a:p>
            </p:txBody>
          </p:sp>
          <p:sp>
            <p:nvSpPr>
              <p:cNvPr id="570" name="矩形 205"/>
              <p:cNvSpPr>
                <a:spLocks noChangeArrowheads="1"/>
              </p:cNvSpPr>
              <p:nvPr>
                <p:custDataLst>
                  <p:tags r:id="rId72"/>
                </p:custDataLst>
              </p:nvPr>
            </p:nvSpPr>
            <p:spPr bwMode="auto">
              <a:xfrm>
                <a:off x="4140" y="3780"/>
                <a:ext cx="180" cy="624"/>
              </a:xfrm>
              <a:prstGeom prst="rect">
                <a:avLst/>
              </a:prstGeom>
              <a:solidFill>
                <a:srgbClr val="FFFFFF"/>
              </a:solidFill>
              <a:ln w="9525">
                <a:solidFill>
                  <a:srgbClr val="000000"/>
                </a:solidFill>
                <a:miter lim="800000"/>
              </a:ln>
            </p:spPr>
          </p:sp>
        </p:grpSp>
        <p:grpSp>
          <p:nvGrpSpPr>
            <p:cNvPr id="571" name="组合 206"/>
            <p:cNvGrpSpPr/>
            <p:nvPr/>
          </p:nvGrpSpPr>
          <p:grpSpPr>
            <a:xfrm>
              <a:off x="7920" y="4872"/>
              <a:ext cx="720" cy="936"/>
              <a:chOff x="3600" y="3468"/>
              <a:chExt cx="720" cy="936"/>
            </a:xfrm>
          </p:grpSpPr>
          <p:sp>
            <p:nvSpPr>
              <p:cNvPr id="572" name="文本框 207"/>
              <p:cNvSpPr txBox="1">
                <a:spLocks noChangeArrowheads="1"/>
              </p:cNvSpPr>
              <p:nvPr>
                <p:custDataLst>
                  <p:tags r:id="rId73"/>
                </p:custDataLst>
              </p:nvPr>
            </p:nvSpPr>
            <p:spPr bwMode="auto">
              <a:xfrm>
                <a:off x="3600" y="3468"/>
                <a:ext cx="720" cy="312"/>
              </a:xfrm>
              <a:prstGeom prst="rect">
                <a:avLst/>
              </a:prstGeom>
              <a:solidFill>
                <a:srgbClr val="FFFFFF"/>
              </a:solidFill>
              <a:ln w="9525">
                <a:solidFill>
                  <a:srgbClr val="000000"/>
                </a:solidFill>
                <a:miter lim="800000"/>
              </a:ln>
            </p:spPr>
            <p:txBody>
              <a:bodyPr rot="0" vert="horz" wrap="square" lIns="91440" tIns="0" rIns="91440" bIns="45720" anchor="t" anchorCtr="0" upright="1">
                <a:noAutofit/>
              </a:bodyPr>
              <a:lstStyle/>
              <a:p>
                <a:pPr algn="ctr"/>
                <a:r>
                  <a:rPr lang="en-US" altLang="zh-CN" kern="0">
                    <a:latin typeface="Courier"/>
                    <a:ea typeface="宋体" panose="02010600030101010101" pitchFamily="2" charset="-122"/>
                    <a:cs typeface="宋体" panose="02010600030101010101" pitchFamily="2" charset="-122"/>
                    <a:sym typeface="Times New Roman" panose="02020603050405020304"/>
                  </a:rPr>
                  <a:t>Term</a:t>
                </a:r>
                <a:endParaRPr lang="en-US" altLang="zh-CN" kern="0">
                  <a:latin typeface="Courier"/>
                  <a:ea typeface="宋体" panose="02010600030101010101" pitchFamily="2" charset="-122"/>
                  <a:cs typeface="宋体" panose="02010600030101010101" pitchFamily="2" charset="-122"/>
                  <a:sym typeface="Times New Roman" panose="02020603050405020304"/>
                </a:endParaRPr>
              </a:p>
            </p:txBody>
          </p:sp>
          <p:sp>
            <p:nvSpPr>
              <p:cNvPr id="573" name="矩形 208"/>
              <p:cNvSpPr>
                <a:spLocks noChangeArrowheads="1"/>
              </p:cNvSpPr>
              <p:nvPr>
                <p:custDataLst>
                  <p:tags r:id="rId74"/>
                </p:custDataLst>
              </p:nvPr>
            </p:nvSpPr>
            <p:spPr bwMode="auto">
              <a:xfrm>
                <a:off x="3600" y="3780"/>
                <a:ext cx="180" cy="624"/>
              </a:xfrm>
              <a:prstGeom prst="rect">
                <a:avLst/>
              </a:prstGeom>
              <a:solidFill>
                <a:srgbClr val="FFFFFF"/>
              </a:solidFill>
              <a:ln w="9525">
                <a:solidFill>
                  <a:srgbClr val="000000"/>
                </a:solidFill>
                <a:miter lim="800000"/>
              </a:ln>
            </p:spPr>
          </p:sp>
          <p:sp>
            <p:nvSpPr>
              <p:cNvPr id="574" name="文本框 209"/>
              <p:cNvSpPr txBox="1">
                <a:spLocks noChangeArrowheads="1"/>
              </p:cNvSpPr>
              <p:nvPr>
                <p:custDataLst>
                  <p:tags r:id="rId75"/>
                </p:custDataLst>
              </p:nvPr>
            </p:nvSpPr>
            <p:spPr bwMode="auto">
              <a:xfrm>
                <a:off x="3780" y="3780"/>
                <a:ext cx="180" cy="312"/>
              </a:xfrm>
              <a:prstGeom prst="rect">
                <a:avLst/>
              </a:prstGeom>
              <a:solidFill>
                <a:srgbClr val="FFFFFF"/>
              </a:solidFill>
              <a:ln w="9525">
                <a:solidFill>
                  <a:srgbClr val="000000"/>
                </a:solidFill>
                <a:miter lim="800000"/>
              </a:ln>
            </p:spPr>
            <p:txBody>
              <a:bodyPr rot="0" vert="horz" wrap="square" lIns="0" tIns="0" rIns="0" bIns="0" anchor="t" anchorCtr="0" upright="1">
                <a:noAutofit/>
              </a:bodyPr>
              <a:lstStyle/>
              <a:p>
                <a:pPr algn="ctr"/>
                <a:r>
                  <a:rPr lang="en-US" altLang="zh-CN" kern="0">
                    <a:latin typeface="Courier"/>
                    <a:ea typeface="宋体" panose="02010600030101010101" pitchFamily="2" charset="-122"/>
                    <a:cs typeface="宋体" panose="02010600030101010101" pitchFamily="2" charset="-122"/>
                    <a:sym typeface="Times New Roman" panose="02020603050405020304"/>
                  </a:rPr>
                  <a:t>0</a:t>
                </a:r>
                <a:endParaRPr lang="en-US" altLang="zh-CN" kern="0">
                  <a:latin typeface="Courier"/>
                  <a:ea typeface="宋体" panose="02010600030101010101" pitchFamily="2" charset="-122"/>
                  <a:cs typeface="宋体" panose="02010600030101010101" pitchFamily="2" charset="-122"/>
                  <a:sym typeface="Times New Roman" panose="02020603050405020304"/>
                </a:endParaRPr>
              </a:p>
            </p:txBody>
          </p:sp>
          <p:sp>
            <p:nvSpPr>
              <p:cNvPr id="575" name="文本框 210"/>
              <p:cNvSpPr txBox="1">
                <a:spLocks noChangeArrowheads="1"/>
              </p:cNvSpPr>
              <p:nvPr>
                <p:custDataLst>
                  <p:tags r:id="rId76"/>
                </p:custDataLst>
              </p:nvPr>
            </p:nvSpPr>
            <p:spPr bwMode="auto">
              <a:xfrm>
                <a:off x="3960" y="3780"/>
                <a:ext cx="180" cy="312"/>
              </a:xfrm>
              <a:prstGeom prst="rect">
                <a:avLst/>
              </a:prstGeom>
              <a:solidFill>
                <a:srgbClr val="FFFFFF"/>
              </a:solidFill>
              <a:ln w="9525">
                <a:solidFill>
                  <a:srgbClr val="000000"/>
                </a:solidFill>
                <a:miter lim="800000"/>
              </a:ln>
            </p:spPr>
            <p:txBody>
              <a:bodyPr rot="0" vert="horz" wrap="square" lIns="0" tIns="0" rIns="0" bIns="0" anchor="t" anchorCtr="0" upright="1">
                <a:noAutofit/>
              </a:bodyPr>
              <a:lstStyle/>
              <a:p>
                <a:pPr algn="ctr"/>
                <a:r>
                  <a:rPr lang="en-US" altLang="zh-CN" kern="0">
                    <a:latin typeface="Courier"/>
                    <a:ea typeface="宋体" panose="02010600030101010101" pitchFamily="2" charset="-122"/>
                    <a:cs typeface="宋体" panose="02010600030101010101" pitchFamily="2" charset="-122"/>
                    <a:sym typeface="Times New Roman" panose="02020603050405020304"/>
                  </a:rPr>
                  <a:t>3</a:t>
                </a:r>
                <a:endParaRPr lang="en-US" altLang="zh-CN" kern="0">
                  <a:latin typeface="Courier"/>
                  <a:ea typeface="宋体" panose="02010600030101010101" pitchFamily="2" charset="-122"/>
                  <a:cs typeface="宋体" panose="02010600030101010101" pitchFamily="2" charset="-122"/>
                  <a:sym typeface="Times New Roman" panose="02020603050405020304"/>
                </a:endParaRPr>
              </a:p>
            </p:txBody>
          </p:sp>
          <p:sp>
            <p:nvSpPr>
              <p:cNvPr id="576" name="文本框 211"/>
              <p:cNvSpPr txBox="1">
                <a:spLocks noChangeArrowheads="1"/>
              </p:cNvSpPr>
              <p:nvPr>
                <p:custDataLst>
                  <p:tags r:id="rId77"/>
                </p:custDataLst>
              </p:nvPr>
            </p:nvSpPr>
            <p:spPr bwMode="auto">
              <a:xfrm>
                <a:off x="3780" y="4092"/>
                <a:ext cx="360" cy="312"/>
              </a:xfrm>
              <a:prstGeom prst="rect">
                <a:avLst/>
              </a:prstGeom>
              <a:solidFill>
                <a:srgbClr val="FFFFFF"/>
              </a:solidFill>
              <a:ln w="9525">
                <a:solidFill>
                  <a:srgbClr val="000000"/>
                </a:solidFill>
                <a:miter lim="800000"/>
              </a:ln>
            </p:spPr>
            <p:txBody>
              <a:bodyPr rot="0" vert="horz" wrap="square" lIns="0" tIns="0" rIns="0" bIns="0" anchor="t" anchorCtr="0" upright="1">
                <a:noAutofit/>
              </a:bodyPr>
              <a:lstStyle/>
              <a:p>
                <a:pPr algn="ctr"/>
                <a:r>
                  <a:rPr lang="en-US" altLang="zh-CN" kern="0">
                    <a:latin typeface="Courier"/>
                    <a:ea typeface="宋体" panose="02010600030101010101" pitchFamily="2" charset="-122"/>
                    <a:cs typeface="宋体" panose="02010600030101010101" pitchFamily="2" charset="-122"/>
                    <a:sym typeface="Times New Roman" panose="02020603050405020304"/>
                  </a:rPr>
                  <a:t>2</a:t>
                </a:r>
                <a:endParaRPr lang="en-US" altLang="zh-CN" kern="0">
                  <a:latin typeface="Courier"/>
                  <a:ea typeface="宋体" panose="02010600030101010101" pitchFamily="2" charset="-122"/>
                  <a:cs typeface="宋体" panose="02010600030101010101" pitchFamily="2" charset="-122"/>
                  <a:sym typeface="Times New Roman" panose="02020603050405020304"/>
                </a:endParaRPr>
              </a:p>
            </p:txBody>
          </p:sp>
          <p:sp>
            <p:nvSpPr>
              <p:cNvPr id="577" name="矩形 212"/>
              <p:cNvSpPr>
                <a:spLocks noChangeArrowheads="1"/>
              </p:cNvSpPr>
              <p:nvPr>
                <p:custDataLst>
                  <p:tags r:id="rId78"/>
                </p:custDataLst>
              </p:nvPr>
            </p:nvSpPr>
            <p:spPr bwMode="auto">
              <a:xfrm>
                <a:off x="4140" y="3780"/>
                <a:ext cx="180" cy="624"/>
              </a:xfrm>
              <a:prstGeom prst="rect">
                <a:avLst/>
              </a:prstGeom>
              <a:solidFill>
                <a:srgbClr val="FFFFFF"/>
              </a:solidFill>
              <a:ln w="9525">
                <a:solidFill>
                  <a:srgbClr val="000000"/>
                </a:solidFill>
                <a:miter lim="800000"/>
              </a:ln>
            </p:spPr>
          </p:sp>
        </p:grpSp>
        <p:grpSp>
          <p:nvGrpSpPr>
            <p:cNvPr id="578" name="组合 213"/>
            <p:cNvGrpSpPr/>
            <p:nvPr/>
          </p:nvGrpSpPr>
          <p:grpSpPr>
            <a:xfrm>
              <a:off x="7920" y="7056"/>
              <a:ext cx="720" cy="936"/>
              <a:chOff x="3600" y="3468"/>
              <a:chExt cx="720" cy="936"/>
            </a:xfrm>
          </p:grpSpPr>
          <p:sp>
            <p:nvSpPr>
              <p:cNvPr id="579" name="文本框 214"/>
              <p:cNvSpPr txBox="1">
                <a:spLocks noChangeArrowheads="1"/>
              </p:cNvSpPr>
              <p:nvPr>
                <p:custDataLst>
                  <p:tags r:id="rId79"/>
                </p:custDataLst>
              </p:nvPr>
            </p:nvSpPr>
            <p:spPr bwMode="auto">
              <a:xfrm>
                <a:off x="3600" y="3468"/>
                <a:ext cx="720" cy="312"/>
              </a:xfrm>
              <a:prstGeom prst="rect">
                <a:avLst/>
              </a:prstGeom>
              <a:solidFill>
                <a:srgbClr val="FFFFFF"/>
              </a:solidFill>
              <a:ln w="9525">
                <a:solidFill>
                  <a:srgbClr val="000000"/>
                </a:solidFill>
                <a:miter lim="800000"/>
              </a:ln>
            </p:spPr>
            <p:txBody>
              <a:bodyPr rot="0" vert="horz" wrap="square" lIns="91440" tIns="0" rIns="91440" bIns="45720" anchor="t" anchorCtr="0" upright="1">
                <a:noAutofit/>
              </a:bodyPr>
              <a:lstStyle/>
              <a:p>
                <a:pPr algn="ctr"/>
                <a:r>
                  <a:rPr lang="en-US" altLang="zh-CN" kern="0">
                    <a:latin typeface="Courier"/>
                    <a:ea typeface="宋体" panose="02010600030101010101" pitchFamily="2" charset="-122"/>
                    <a:cs typeface="宋体" panose="02010600030101010101" pitchFamily="2" charset="-122"/>
                    <a:sym typeface="Times New Roman" panose="02020603050405020304"/>
                  </a:rPr>
                  <a:t>Term</a:t>
                </a:r>
                <a:endParaRPr lang="en-US" altLang="zh-CN" kern="0">
                  <a:latin typeface="Courier"/>
                  <a:ea typeface="宋体" panose="02010600030101010101" pitchFamily="2" charset="-122"/>
                  <a:cs typeface="宋体" panose="02010600030101010101" pitchFamily="2" charset="-122"/>
                  <a:sym typeface="Times New Roman" panose="02020603050405020304"/>
                </a:endParaRPr>
              </a:p>
            </p:txBody>
          </p:sp>
          <p:sp>
            <p:nvSpPr>
              <p:cNvPr id="580" name="矩形 215"/>
              <p:cNvSpPr>
                <a:spLocks noChangeArrowheads="1"/>
              </p:cNvSpPr>
              <p:nvPr>
                <p:custDataLst>
                  <p:tags r:id="rId80"/>
                </p:custDataLst>
              </p:nvPr>
            </p:nvSpPr>
            <p:spPr bwMode="auto">
              <a:xfrm>
                <a:off x="3600" y="3780"/>
                <a:ext cx="180" cy="624"/>
              </a:xfrm>
              <a:prstGeom prst="rect">
                <a:avLst/>
              </a:prstGeom>
              <a:solidFill>
                <a:srgbClr val="FFFFFF"/>
              </a:solidFill>
              <a:ln w="9525">
                <a:solidFill>
                  <a:srgbClr val="000000"/>
                </a:solidFill>
                <a:miter lim="800000"/>
              </a:ln>
            </p:spPr>
          </p:sp>
          <p:sp>
            <p:nvSpPr>
              <p:cNvPr id="581" name="文本框 216"/>
              <p:cNvSpPr txBox="1">
                <a:spLocks noChangeArrowheads="1"/>
              </p:cNvSpPr>
              <p:nvPr>
                <p:custDataLst>
                  <p:tags r:id="rId81"/>
                </p:custDataLst>
              </p:nvPr>
            </p:nvSpPr>
            <p:spPr bwMode="auto">
              <a:xfrm>
                <a:off x="3780" y="3780"/>
                <a:ext cx="180" cy="312"/>
              </a:xfrm>
              <a:prstGeom prst="rect">
                <a:avLst/>
              </a:prstGeom>
              <a:solidFill>
                <a:srgbClr val="FFFFFF"/>
              </a:solidFill>
              <a:ln w="9525">
                <a:solidFill>
                  <a:srgbClr val="000000"/>
                </a:solidFill>
                <a:miter lim="800000"/>
              </a:ln>
            </p:spPr>
            <p:txBody>
              <a:bodyPr rot="0" vert="horz" wrap="square" lIns="0" tIns="0" rIns="0" bIns="0" anchor="t" anchorCtr="0" upright="1">
                <a:noAutofit/>
              </a:bodyPr>
              <a:lstStyle/>
              <a:p>
                <a:pPr algn="ctr"/>
                <a:r>
                  <a:rPr lang="en-US" altLang="zh-CN" kern="0">
                    <a:latin typeface="Courier"/>
                    <a:ea typeface="宋体" panose="02010600030101010101" pitchFamily="2" charset="-122"/>
                    <a:cs typeface="宋体" panose="02010600030101010101" pitchFamily="2" charset="-122"/>
                    <a:sym typeface="Times New Roman" panose="02020603050405020304"/>
                  </a:rPr>
                  <a:t>2</a:t>
                </a:r>
                <a:endParaRPr lang="en-US" altLang="zh-CN" kern="0">
                  <a:latin typeface="Courier"/>
                  <a:ea typeface="宋体" panose="02010600030101010101" pitchFamily="2" charset="-122"/>
                  <a:cs typeface="宋体" panose="02010600030101010101" pitchFamily="2" charset="-122"/>
                  <a:sym typeface="Times New Roman" panose="02020603050405020304"/>
                </a:endParaRPr>
              </a:p>
            </p:txBody>
          </p:sp>
          <p:sp>
            <p:nvSpPr>
              <p:cNvPr id="582" name="文本框 217"/>
              <p:cNvSpPr txBox="1">
                <a:spLocks noChangeArrowheads="1"/>
              </p:cNvSpPr>
              <p:nvPr>
                <p:custDataLst>
                  <p:tags r:id="rId82"/>
                </p:custDataLst>
              </p:nvPr>
            </p:nvSpPr>
            <p:spPr bwMode="auto">
              <a:xfrm>
                <a:off x="3960" y="3780"/>
                <a:ext cx="180" cy="312"/>
              </a:xfrm>
              <a:prstGeom prst="rect">
                <a:avLst/>
              </a:prstGeom>
              <a:solidFill>
                <a:srgbClr val="FFFFFF"/>
              </a:solidFill>
              <a:ln w="9525">
                <a:solidFill>
                  <a:srgbClr val="000000"/>
                </a:solidFill>
                <a:miter lim="800000"/>
              </a:ln>
            </p:spPr>
            <p:txBody>
              <a:bodyPr rot="0" vert="horz" wrap="square" lIns="0" tIns="0" rIns="0" bIns="0" anchor="t" anchorCtr="0" upright="1">
                <a:noAutofit/>
              </a:bodyPr>
              <a:lstStyle/>
              <a:p>
                <a:pPr algn="ctr"/>
                <a:r>
                  <a:rPr lang="en-US" altLang="zh-CN" kern="0">
                    <a:latin typeface="Courier"/>
                    <a:ea typeface="宋体" panose="02010600030101010101" pitchFamily="2" charset="-122"/>
                    <a:cs typeface="宋体" panose="02010600030101010101" pitchFamily="2" charset="-122"/>
                    <a:sym typeface="Times New Roman" panose="02020603050405020304"/>
                  </a:rPr>
                  <a:t>3</a:t>
                </a:r>
                <a:endParaRPr lang="en-US" altLang="zh-CN" kern="0">
                  <a:latin typeface="Courier"/>
                  <a:ea typeface="宋体" panose="02010600030101010101" pitchFamily="2" charset="-122"/>
                  <a:cs typeface="宋体" panose="02010600030101010101" pitchFamily="2" charset="-122"/>
                  <a:sym typeface="Times New Roman" panose="02020603050405020304"/>
                </a:endParaRPr>
              </a:p>
            </p:txBody>
          </p:sp>
          <p:sp>
            <p:nvSpPr>
              <p:cNvPr id="583" name="文本框 218"/>
              <p:cNvSpPr txBox="1">
                <a:spLocks noChangeArrowheads="1"/>
              </p:cNvSpPr>
              <p:nvPr>
                <p:custDataLst>
                  <p:tags r:id="rId83"/>
                </p:custDataLst>
              </p:nvPr>
            </p:nvSpPr>
            <p:spPr bwMode="auto">
              <a:xfrm>
                <a:off x="3780" y="4092"/>
                <a:ext cx="360" cy="312"/>
              </a:xfrm>
              <a:prstGeom prst="rect">
                <a:avLst/>
              </a:prstGeom>
              <a:solidFill>
                <a:srgbClr val="FFFFFF"/>
              </a:solidFill>
              <a:ln w="9525">
                <a:solidFill>
                  <a:srgbClr val="000000"/>
                </a:solidFill>
                <a:miter lim="800000"/>
              </a:ln>
            </p:spPr>
            <p:txBody>
              <a:bodyPr rot="0" vert="horz" wrap="square" lIns="0" tIns="0" rIns="0" bIns="0" anchor="t" anchorCtr="0" upright="1">
                <a:noAutofit/>
              </a:bodyPr>
              <a:lstStyle/>
              <a:p>
                <a:pPr algn="ctr"/>
                <a:r>
                  <a:rPr lang="en-US" altLang="zh-CN" kern="0">
                    <a:latin typeface="Courier"/>
                    <a:ea typeface="宋体" panose="02010600030101010101" pitchFamily="2" charset="-122"/>
                    <a:cs typeface="宋体" panose="02010600030101010101" pitchFamily="2" charset="-122"/>
                    <a:sym typeface="Times New Roman" panose="02020603050405020304"/>
                  </a:rPr>
                  <a:t>-4</a:t>
                </a:r>
                <a:endParaRPr lang="en-US" altLang="zh-CN" kern="0">
                  <a:latin typeface="Courier"/>
                  <a:ea typeface="宋体" panose="02010600030101010101" pitchFamily="2" charset="-122"/>
                  <a:cs typeface="宋体" panose="02010600030101010101" pitchFamily="2" charset="-122"/>
                  <a:sym typeface="Times New Roman" panose="02020603050405020304"/>
                </a:endParaRPr>
              </a:p>
            </p:txBody>
          </p:sp>
          <p:sp>
            <p:nvSpPr>
              <p:cNvPr id="584" name="矩形 219"/>
              <p:cNvSpPr>
                <a:spLocks noChangeArrowheads="1"/>
              </p:cNvSpPr>
              <p:nvPr>
                <p:custDataLst>
                  <p:tags r:id="rId84"/>
                </p:custDataLst>
              </p:nvPr>
            </p:nvSpPr>
            <p:spPr bwMode="auto">
              <a:xfrm>
                <a:off x="4140" y="3780"/>
                <a:ext cx="180" cy="624"/>
              </a:xfrm>
              <a:prstGeom prst="rect">
                <a:avLst/>
              </a:prstGeom>
              <a:solidFill>
                <a:srgbClr val="FFFFFF"/>
              </a:solidFill>
              <a:ln w="9525">
                <a:solidFill>
                  <a:srgbClr val="000000"/>
                </a:solidFill>
                <a:miter lim="800000"/>
              </a:ln>
            </p:spPr>
          </p:sp>
        </p:grpSp>
        <p:grpSp>
          <p:nvGrpSpPr>
            <p:cNvPr id="585" name="组合 220"/>
            <p:cNvGrpSpPr/>
            <p:nvPr/>
          </p:nvGrpSpPr>
          <p:grpSpPr>
            <a:xfrm>
              <a:off x="9180" y="8304"/>
              <a:ext cx="720" cy="936"/>
              <a:chOff x="3600" y="3468"/>
              <a:chExt cx="720" cy="936"/>
            </a:xfrm>
          </p:grpSpPr>
          <p:sp>
            <p:nvSpPr>
              <p:cNvPr id="586" name="文本框 221"/>
              <p:cNvSpPr txBox="1">
                <a:spLocks noChangeArrowheads="1"/>
              </p:cNvSpPr>
              <p:nvPr>
                <p:custDataLst>
                  <p:tags r:id="rId85"/>
                </p:custDataLst>
              </p:nvPr>
            </p:nvSpPr>
            <p:spPr bwMode="auto">
              <a:xfrm>
                <a:off x="3600" y="3468"/>
                <a:ext cx="720" cy="312"/>
              </a:xfrm>
              <a:prstGeom prst="rect">
                <a:avLst/>
              </a:prstGeom>
              <a:solidFill>
                <a:srgbClr val="FFFFFF"/>
              </a:solidFill>
              <a:ln w="9525">
                <a:solidFill>
                  <a:srgbClr val="000000"/>
                </a:solidFill>
                <a:miter lim="800000"/>
              </a:ln>
            </p:spPr>
            <p:txBody>
              <a:bodyPr rot="0" vert="horz" wrap="square" lIns="91440" tIns="0" rIns="91440" bIns="45720" anchor="t" anchorCtr="0" upright="1">
                <a:noAutofit/>
              </a:bodyPr>
              <a:lstStyle/>
              <a:p>
                <a:pPr algn="ctr"/>
                <a:r>
                  <a:rPr lang="en-US" altLang="zh-CN" kern="0">
                    <a:latin typeface="Courier"/>
                    <a:ea typeface="宋体" panose="02010600030101010101" pitchFamily="2" charset="-122"/>
                    <a:cs typeface="宋体" panose="02010600030101010101" pitchFamily="2" charset="-122"/>
                    <a:sym typeface="Times New Roman" panose="02020603050405020304"/>
                  </a:rPr>
                  <a:t>Term</a:t>
                </a:r>
                <a:endParaRPr lang="en-US" altLang="zh-CN" kern="0">
                  <a:latin typeface="Courier"/>
                  <a:ea typeface="宋体" panose="02010600030101010101" pitchFamily="2" charset="-122"/>
                  <a:cs typeface="宋体" panose="02010600030101010101" pitchFamily="2" charset="-122"/>
                  <a:sym typeface="Times New Roman" panose="02020603050405020304"/>
                </a:endParaRPr>
              </a:p>
            </p:txBody>
          </p:sp>
          <p:sp>
            <p:nvSpPr>
              <p:cNvPr id="587" name="矩形 222"/>
              <p:cNvSpPr>
                <a:spLocks noChangeArrowheads="1"/>
              </p:cNvSpPr>
              <p:nvPr>
                <p:custDataLst>
                  <p:tags r:id="rId86"/>
                </p:custDataLst>
              </p:nvPr>
            </p:nvSpPr>
            <p:spPr bwMode="auto">
              <a:xfrm>
                <a:off x="3600" y="3780"/>
                <a:ext cx="180" cy="624"/>
              </a:xfrm>
              <a:prstGeom prst="rect">
                <a:avLst/>
              </a:prstGeom>
              <a:solidFill>
                <a:srgbClr val="FFFFFF"/>
              </a:solidFill>
              <a:ln w="9525">
                <a:solidFill>
                  <a:srgbClr val="000000"/>
                </a:solidFill>
                <a:miter lim="800000"/>
              </a:ln>
            </p:spPr>
          </p:sp>
          <p:sp>
            <p:nvSpPr>
              <p:cNvPr id="588" name="文本框 223"/>
              <p:cNvSpPr txBox="1">
                <a:spLocks noChangeArrowheads="1"/>
              </p:cNvSpPr>
              <p:nvPr>
                <p:custDataLst>
                  <p:tags r:id="rId87"/>
                </p:custDataLst>
              </p:nvPr>
            </p:nvSpPr>
            <p:spPr bwMode="auto">
              <a:xfrm>
                <a:off x="3780" y="3780"/>
                <a:ext cx="180" cy="312"/>
              </a:xfrm>
              <a:prstGeom prst="rect">
                <a:avLst/>
              </a:prstGeom>
              <a:solidFill>
                <a:srgbClr val="FFFFFF"/>
              </a:solidFill>
              <a:ln w="9525">
                <a:solidFill>
                  <a:srgbClr val="000000"/>
                </a:solidFill>
                <a:miter lim="800000"/>
              </a:ln>
            </p:spPr>
            <p:txBody>
              <a:bodyPr rot="0" vert="horz" wrap="square" lIns="0" tIns="0" rIns="0" bIns="0" anchor="t" anchorCtr="0" upright="1">
                <a:noAutofit/>
              </a:bodyPr>
              <a:lstStyle/>
              <a:p>
                <a:pPr algn="ctr"/>
                <a:r>
                  <a:rPr lang="en-US" altLang="zh-CN" kern="0">
                    <a:latin typeface="Courier"/>
                    <a:ea typeface="宋体" panose="02010600030101010101" pitchFamily="2" charset="-122"/>
                    <a:cs typeface="宋体" panose="02010600030101010101" pitchFamily="2" charset="-122"/>
                    <a:sym typeface="Times New Roman" panose="02020603050405020304"/>
                  </a:rPr>
                  <a:t>3</a:t>
                </a:r>
                <a:endParaRPr lang="en-US" altLang="zh-CN" kern="0">
                  <a:latin typeface="Courier"/>
                  <a:ea typeface="宋体" panose="02010600030101010101" pitchFamily="2" charset="-122"/>
                  <a:cs typeface="宋体" panose="02010600030101010101" pitchFamily="2" charset="-122"/>
                  <a:sym typeface="Times New Roman" panose="02020603050405020304"/>
                </a:endParaRPr>
              </a:p>
            </p:txBody>
          </p:sp>
          <p:sp>
            <p:nvSpPr>
              <p:cNvPr id="589" name="文本框 224"/>
              <p:cNvSpPr txBox="1">
                <a:spLocks noChangeArrowheads="1"/>
              </p:cNvSpPr>
              <p:nvPr>
                <p:custDataLst>
                  <p:tags r:id="rId88"/>
                </p:custDataLst>
              </p:nvPr>
            </p:nvSpPr>
            <p:spPr bwMode="auto">
              <a:xfrm>
                <a:off x="3960" y="3780"/>
                <a:ext cx="180" cy="312"/>
              </a:xfrm>
              <a:prstGeom prst="rect">
                <a:avLst/>
              </a:prstGeom>
              <a:solidFill>
                <a:srgbClr val="FFFFFF"/>
              </a:solidFill>
              <a:ln w="9525">
                <a:solidFill>
                  <a:srgbClr val="000000"/>
                </a:solidFill>
                <a:miter lim="800000"/>
              </a:ln>
            </p:spPr>
            <p:txBody>
              <a:bodyPr rot="0" vert="horz" wrap="square" lIns="0" tIns="0" rIns="0" bIns="0" anchor="t" anchorCtr="0" upright="1">
                <a:noAutofit/>
              </a:bodyPr>
              <a:lstStyle/>
              <a:p>
                <a:pPr algn="ctr"/>
                <a:r>
                  <a:rPr lang="en-US" altLang="zh-CN" kern="0">
                    <a:latin typeface="Courier"/>
                    <a:ea typeface="宋体" panose="02010600030101010101" pitchFamily="2" charset="-122"/>
                    <a:cs typeface="宋体" panose="02010600030101010101" pitchFamily="2" charset="-122"/>
                    <a:sym typeface="Times New Roman" panose="02020603050405020304"/>
                  </a:rPr>
                  <a:t>4</a:t>
                </a:r>
                <a:endParaRPr lang="en-US" altLang="zh-CN" kern="0">
                  <a:latin typeface="Courier"/>
                  <a:ea typeface="宋体" panose="02010600030101010101" pitchFamily="2" charset="-122"/>
                  <a:cs typeface="宋体" panose="02010600030101010101" pitchFamily="2" charset="-122"/>
                  <a:sym typeface="Times New Roman" panose="02020603050405020304"/>
                </a:endParaRPr>
              </a:p>
            </p:txBody>
          </p:sp>
          <p:sp>
            <p:nvSpPr>
              <p:cNvPr id="590" name="文本框 225"/>
              <p:cNvSpPr txBox="1">
                <a:spLocks noChangeArrowheads="1"/>
              </p:cNvSpPr>
              <p:nvPr>
                <p:custDataLst>
                  <p:tags r:id="rId89"/>
                </p:custDataLst>
              </p:nvPr>
            </p:nvSpPr>
            <p:spPr bwMode="auto">
              <a:xfrm>
                <a:off x="3780" y="4092"/>
                <a:ext cx="360" cy="312"/>
              </a:xfrm>
              <a:prstGeom prst="rect">
                <a:avLst/>
              </a:prstGeom>
              <a:solidFill>
                <a:srgbClr val="FFFFFF"/>
              </a:solidFill>
              <a:ln w="9525">
                <a:solidFill>
                  <a:srgbClr val="000000"/>
                </a:solidFill>
                <a:miter lim="800000"/>
              </a:ln>
            </p:spPr>
            <p:txBody>
              <a:bodyPr rot="0" vert="horz" wrap="square" lIns="0" tIns="0" rIns="0" bIns="0" anchor="t" anchorCtr="0" upright="1">
                <a:noAutofit/>
              </a:bodyPr>
              <a:lstStyle/>
              <a:p>
                <a:pPr algn="ctr"/>
                <a:r>
                  <a:rPr lang="en-US" altLang="zh-CN" kern="0">
                    <a:latin typeface="Courier"/>
                    <a:ea typeface="宋体" panose="02010600030101010101" pitchFamily="2" charset="-122"/>
                    <a:cs typeface="宋体" panose="02010600030101010101" pitchFamily="2" charset="-122"/>
                    <a:sym typeface="Times New Roman" panose="02020603050405020304"/>
                  </a:rPr>
                  <a:t>12</a:t>
                </a:r>
                <a:endParaRPr lang="en-US" altLang="zh-CN" kern="0">
                  <a:latin typeface="Courier"/>
                  <a:ea typeface="宋体" panose="02010600030101010101" pitchFamily="2" charset="-122"/>
                  <a:cs typeface="宋体" panose="02010600030101010101" pitchFamily="2" charset="-122"/>
                  <a:sym typeface="Times New Roman" panose="02020603050405020304"/>
                </a:endParaRPr>
              </a:p>
            </p:txBody>
          </p:sp>
          <p:sp>
            <p:nvSpPr>
              <p:cNvPr id="591" name="矩形 226"/>
              <p:cNvSpPr>
                <a:spLocks noChangeArrowheads="1"/>
              </p:cNvSpPr>
              <p:nvPr>
                <p:custDataLst>
                  <p:tags r:id="rId90"/>
                </p:custDataLst>
              </p:nvPr>
            </p:nvSpPr>
            <p:spPr bwMode="auto">
              <a:xfrm>
                <a:off x="4140" y="3780"/>
                <a:ext cx="180" cy="624"/>
              </a:xfrm>
              <a:prstGeom prst="rect">
                <a:avLst/>
              </a:prstGeom>
              <a:solidFill>
                <a:srgbClr val="FFFFFF"/>
              </a:solidFill>
              <a:ln w="9525">
                <a:solidFill>
                  <a:srgbClr val="000000"/>
                </a:solidFill>
                <a:miter lim="800000"/>
              </a:ln>
            </p:spPr>
          </p:sp>
        </p:grpSp>
        <p:cxnSp>
          <p:nvCxnSpPr>
            <p:cNvPr id="592" name="直线 227"/>
            <p:cNvCxnSpPr>
              <a:cxnSpLocks noChangeShapeType="1"/>
            </p:cNvCxnSpPr>
            <p:nvPr>
              <p:custDataLst>
                <p:tags r:id="rId91"/>
              </p:custDataLst>
            </p:nvPr>
          </p:nvCxnSpPr>
          <p:spPr bwMode="auto">
            <a:xfrm>
              <a:off x="3501" y="4092"/>
              <a:ext cx="663" cy="0"/>
            </a:xfrm>
            <a:prstGeom prst="line">
              <a:avLst/>
            </a:prstGeom>
            <a:noFill/>
            <a:ln w="9525">
              <a:solidFill>
                <a:srgbClr val="000000"/>
              </a:solidFill>
              <a:round/>
              <a:tailEnd type="triangle" w="med" len="med"/>
            </a:ln>
          </p:spPr>
        </p:cxnSp>
        <p:cxnSp>
          <p:nvCxnSpPr>
            <p:cNvPr id="593" name="直线 228"/>
            <p:cNvCxnSpPr>
              <a:cxnSpLocks noChangeShapeType="1"/>
            </p:cNvCxnSpPr>
            <p:nvPr>
              <p:custDataLst>
                <p:tags r:id="rId92"/>
              </p:custDataLst>
            </p:nvPr>
          </p:nvCxnSpPr>
          <p:spPr bwMode="auto">
            <a:xfrm>
              <a:off x="3501" y="4092"/>
              <a:ext cx="0" cy="936"/>
            </a:xfrm>
            <a:prstGeom prst="line">
              <a:avLst/>
            </a:prstGeom>
            <a:noFill/>
            <a:ln w="9525">
              <a:solidFill>
                <a:srgbClr val="000000"/>
              </a:solidFill>
              <a:round/>
              <a:tailEnd type="triangle" w="med" len="med"/>
            </a:ln>
          </p:spPr>
        </p:cxnSp>
        <p:cxnSp>
          <p:nvCxnSpPr>
            <p:cNvPr id="594" name="直线 229"/>
            <p:cNvCxnSpPr>
              <a:cxnSpLocks noChangeShapeType="1"/>
            </p:cNvCxnSpPr>
            <p:nvPr>
              <p:custDataLst>
                <p:tags r:id="rId93"/>
              </p:custDataLst>
            </p:nvPr>
          </p:nvCxnSpPr>
          <p:spPr bwMode="auto">
            <a:xfrm>
              <a:off x="4500" y="4092"/>
              <a:ext cx="911" cy="0"/>
            </a:xfrm>
            <a:prstGeom prst="line">
              <a:avLst/>
            </a:prstGeom>
            <a:noFill/>
            <a:ln w="9525">
              <a:solidFill>
                <a:srgbClr val="000000"/>
              </a:solidFill>
              <a:round/>
              <a:tailEnd type="triangle" w="med" len="med"/>
            </a:ln>
          </p:spPr>
        </p:cxnSp>
        <p:cxnSp>
          <p:nvCxnSpPr>
            <p:cNvPr id="595" name="直线 230"/>
            <p:cNvCxnSpPr>
              <a:cxnSpLocks noChangeShapeType="1"/>
            </p:cNvCxnSpPr>
            <p:nvPr>
              <p:custDataLst>
                <p:tags r:id="rId94"/>
              </p:custDataLst>
            </p:nvPr>
          </p:nvCxnSpPr>
          <p:spPr bwMode="auto">
            <a:xfrm>
              <a:off x="5760" y="4092"/>
              <a:ext cx="899" cy="0"/>
            </a:xfrm>
            <a:prstGeom prst="line">
              <a:avLst/>
            </a:prstGeom>
            <a:noFill/>
            <a:ln w="9525">
              <a:solidFill>
                <a:srgbClr val="000000"/>
              </a:solidFill>
              <a:round/>
              <a:tailEnd type="triangle" w="med" len="med"/>
            </a:ln>
          </p:spPr>
        </p:cxnSp>
        <p:cxnSp>
          <p:nvCxnSpPr>
            <p:cNvPr id="596" name="直线 231"/>
            <p:cNvCxnSpPr>
              <a:cxnSpLocks noChangeShapeType="1"/>
            </p:cNvCxnSpPr>
            <p:nvPr>
              <p:custDataLst>
                <p:tags r:id="rId95"/>
              </p:custDataLst>
            </p:nvPr>
          </p:nvCxnSpPr>
          <p:spPr bwMode="auto">
            <a:xfrm>
              <a:off x="7020" y="4092"/>
              <a:ext cx="903" cy="0"/>
            </a:xfrm>
            <a:prstGeom prst="line">
              <a:avLst/>
            </a:prstGeom>
            <a:noFill/>
            <a:ln w="9525">
              <a:solidFill>
                <a:srgbClr val="000000"/>
              </a:solidFill>
              <a:round/>
              <a:tailEnd type="triangle" w="med" len="med"/>
            </a:ln>
          </p:spPr>
        </p:cxnSp>
        <p:cxnSp>
          <p:nvCxnSpPr>
            <p:cNvPr id="597" name="直线 232"/>
            <p:cNvCxnSpPr>
              <a:cxnSpLocks noChangeShapeType="1"/>
            </p:cNvCxnSpPr>
            <p:nvPr>
              <p:custDataLst>
                <p:tags r:id="rId96"/>
              </p:custDataLst>
            </p:nvPr>
          </p:nvCxnSpPr>
          <p:spPr bwMode="auto">
            <a:xfrm>
              <a:off x="8280" y="4092"/>
              <a:ext cx="902" cy="0"/>
            </a:xfrm>
            <a:prstGeom prst="line">
              <a:avLst/>
            </a:prstGeom>
            <a:noFill/>
            <a:ln w="9525">
              <a:solidFill>
                <a:srgbClr val="000000"/>
              </a:solidFill>
              <a:round/>
              <a:tailEnd type="triangle" w="med" len="med"/>
            </a:ln>
          </p:spPr>
        </p:cxnSp>
        <p:cxnSp>
          <p:nvCxnSpPr>
            <p:cNvPr id="598" name="直线 233"/>
            <p:cNvCxnSpPr>
              <a:cxnSpLocks noChangeShapeType="1"/>
            </p:cNvCxnSpPr>
            <p:nvPr>
              <p:custDataLst>
                <p:tags r:id="rId97"/>
              </p:custDataLst>
            </p:nvPr>
          </p:nvCxnSpPr>
          <p:spPr bwMode="auto">
            <a:xfrm>
              <a:off x="3501" y="5499"/>
              <a:ext cx="663" cy="0"/>
            </a:xfrm>
            <a:prstGeom prst="line">
              <a:avLst/>
            </a:prstGeom>
            <a:noFill/>
            <a:ln w="9525">
              <a:solidFill>
                <a:srgbClr val="000000"/>
              </a:solidFill>
              <a:round/>
              <a:tailEnd type="triangle" w="med" len="med"/>
            </a:ln>
          </p:spPr>
        </p:cxnSp>
        <p:cxnSp>
          <p:nvCxnSpPr>
            <p:cNvPr id="599" name="直线 234"/>
            <p:cNvCxnSpPr>
              <a:cxnSpLocks noChangeShapeType="1"/>
            </p:cNvCxnSpPr>
            <p:nvPr>
              <p:custDataLst>
                <p:tags r:id="rId98"/>
              </p:custDataLst>
            </p:nvPr>
          </p:nvCxnSpPr>
          <p:spPr bwMode="auto">
            <a:xfrm>
              <a:off x="3501" y="6588"/>
              <a:ext cx="1899" cy="0"/>
            </a:xfrm>
            <a:prstGeom prst="line">
              <a:avLst/>
            </a:prstGeom>
            <a:noFill/>
            <a:ln w="9525">
              <a:solidFill>
                <a:srgbClr val="000000"/>
              </a:solidFill>
              <a:round/>
              <a:tailEnd type="triangle" w="med" len="med"/>
            </a:ln>
          </p:spPr>
        </p:cxnSp>
        <p:cxnSp>
          <p:nvCxnSpPr>
            <p:cNvPr id="600" name="直线 235"/>
            <p:cNvCxnSpPr>
              <a:cxnSpLocks noChangeShapeType="1"/>
            </p:cNvCxnSpPr>
            <p:nvPr>
              <p:custDataLst>
                <p:tags r:id="rId99"/>
              </p:custDataLst>
            </p:nvPr>
          </p:nvCxnSpPr>
          <p:spPr bwMode="auto">
            <a:xfrm flipV="1">
              <a:off x="3501" y="7680"/>
              <a:ext cx="4419" cy="3"/>
            </a:xfrm>
            <a:prstGeom prst="line">
              <a:avLst/>
            </a:prstGeom>
            <a:noFill/>
            <a:ln w="9525">
              <a:solidFill>
                <a:srgbClr val="000000"/>
              </a:solidFill>
              <a:round/>
              <a:tailEnd type="triangle" w="med" len="med"/>
            </a:ln>
          </p:spPr>
        </p:cxnSp>
        <p:cxnSp>
          <p:nvCxnSpPr>
            <p:cNvPr id="601" name="直线 236"/>
            <p:cNvCxnSpPr>
              <a:cxnSpLocks noChangeShapeType="1"/>
            </p:cNvCxnSpPr>
            <p:nvPr>
              <p:custDataLst>
                <p:tags r:id="rId100"/>
              </p:custDataLst>
            </p:nvPr>
          </p:nvCxnSpPr>
          <p:spPr bwMode="auto">
            <a:xfrm>
              <a:off x="3501" y="8772"/>
              <a:ext cx="663" cy="0"/>
            </a:xfrm>
            <a:prstGeom prst="line">
              <a:avLst/>
            </a:prstGeom>
            <a:noFill/>
            <a:ln w="9525">
              <a:solidFill>
                <a:srgbClr val="000000"/>
              </a:solidFill>
              <a:round/>
              <a:tailEnd type="triangle" w="med" len="med"/>
            </a:ln>
          </p:spPr>
        </p:cxnSp>
        <p:cxnSp>
          <p:nvCxnSpPr>
            <p:cNvPr id="602" name="直线 237"/>
            <p:cNvCxnSpPr>
              <a:cxnSpLocks noChangeShapeType="1"/>
            </p:cNvCxnSpPr>
            <p:nvPr>
              <p:custDataLst>
                <p:tags r:id="rId101"/>
              </p:custDataLst>
            </p:nvPr>
          </p:nvCxnSpPr>
          <p:spPr bwMode="auto">
            <a:xfrm>
              <a:off x="4748" y="8772"/>
              <a:ext cx="663" cy="0"/>
            </a:xfrm>
            <a:prstGeom prst="line">
              <a:avLst/>
            </a:prstGeom>
            <a:noFill/>
            <a:ln w="9525">
              <a:solidFill>
                <a:srgbClr val="000000"/>
              </a:solidFill>
              <a:round/>
              <a:tailEnd type="triangle" w="med" len="med"/>
            </a:ln>
          </p:spPr>
        </p:cxnSp>
        <p:cxnSp>
          <p:nvCxnSpPr>
            <p:cNvPr id="603" name="直线 238"/>
            <p:cNvCxnSpPr>
              <a:cxnSpLocks noChangeShapeType="1"/>
            </p:cNvCxnSpPr>
            <p:nvPr>
              <p:custDataLst>
                <p:tags r:id="rId102"/>
              </p:custDataLst>
            </p:nvPr>
          </p:nvCxnSpPr>
          <p:spPr bwMode="auto">
            <a:xfrm flipV="1">
              <a:off x="4748" y="5496"/>
              <a:ext cx="3172" cy="3"/>
            </a:xfrm>
            <a:prstGeom prst="line">
              <a:avLst/>
            </a:prstGeom>
            <a:noFill/>
            <a:ln w="9525">
              <a:solidFill>
                <a:srgbClr val="000000"/>
              </a:solidFill>
              <a:round/>
              <a:tailEnd type="triangle" w="med" len="med"/>
            </a:ln>
          </p:spPr>
        </p:cxnSp>
        <p:cxnSp>
          <p:nvCxnSpPr>
            <p:cNvPr id="604" name="直线 239"/>
            <p:cNvCxnSpPr>
              <a:cxnSpLocks noChangeShapeType="1"/>
            </p:cNvCxnSpPr>
            <p:nvPr>
              <p:custDataLst>
                <p:tags r:id="rId103"/>
              </p:custDataLst>
            </p:nvPr>
          </p:nvCxnSpPr>
          <p:spPr bwMode="auto">
            <a:xfrm>
              <a:off x="6007" y="8772"/>
              <a:ext cx="3173" cy="0"/>
            </a:xfrm>
            <a:prstGeom prst="line">
              <a:avLst/>
            </a:prstGeom>
            <a:noFill/>
            <a:ln w="9525">
              <a:solidFill>
                <a:srgbClr val="000000"/>
              </a:solidFill>
              <a:round/>
              <a:tailEnd type="triangle" w="med" len="med"/>
            </a:ln>
          </p:spPr>
        </p:cxnSp>
        <p:cxnSp>
          <p:nvCxnSpPr>
            <p:cNvPr id="605" name="直线 240"/>
            <p:cNvCxnSpPr>
              <a:cxnSpLocks noChangeShapeType="1"/>
            </p:cNvCxnSpPr>
            <p:nvPr>
              <p:custDataLst>
                <p:tags r:id="rId104"/>
              </p:custDataLst>
            </p:nvPr>
          </p:nvCxnSpPr>
          <p:spPr bwMode="auto">
            <a:xfrm>
              <a:off x="3240" y="5496"/>
              <a:ext cx="0" cy="624"/>
            </a:xfrm>
            <a:prstGeom prst="line">
              <a:avLst/>
            </a:prstGeom>
            <a:noFill/>
            <a:ln w="9525">
              <a:solidFill>
                <a:srgbClr val="000000"/>
              </a:solidFill>
              <a:round/>
              <a:tailEnd type="triangle" w="med" len="med"/>
            </a:ln>
          </p:spPr>
        </p:cxnSp>
        <p:cxnSp>
          <p:nvCxnSpPr>
            <p:cNvPr id="606" name="直线 241"/>
            <p:cNvCxnSpPr>
              <a:cxnSpLocks noChangeShapeType="1"/>
            </p:cNvCxnSpPr>
            <p:nvPr>
              <p:custDataLst>
                <p:tags r:id="rId105"/>
              </p:custDataLst>
            </p:nvPr>
          </p:nvCxnSpPr>
          <p:spPr bwMode="auto">
            <a:xfrm>
              <a:off x="3240" y="6588"/>
              <a:ext cx="0" cy="624"/>
            </a:xfrm>
            <a:prstGeom prst="line">
              <a:avLst/>
            </a:prstGeom>
            <a:noFill/>
            <a:ln w="9525">
              <a:solidFill>
                <a:srgbClr val="000000"/>
              </a:solidFill>
              <a:round/>
              <a:tailEnd type="triangle" w="med" len="med"/>
            </a:ln>
          </p:spPr>
        </p:cxnSp>
        <p:cxnSp>
          <p:nvCxnSpPr>
            <p:cNvPr id="607" name="直线 242"/>
            <p:cNvCxnSpPr>
              <a:cxnSpLocks noChangeShapeType="1"/>
            </p:cNvCxnSpPr>
            <p:nvPr>
              <p:custDataLst>
                <p:tags r:id="rId106"/>
              </p:custDataLst>
            </p:nvPr>
          </p:nvCxnSpPr>
          <p:spPr bwMode="auto">
            <a:xfrm>
              <a:off x="3240" y="7680"/>
              <a:ext cx="0" cy="624"/>
            </a:xfrm>
            <a:prstGeom prst="line">
              <a:avLst/>
            </a:prstGeom>
            <a:noFill/>
            <a:ln w="9525">
              <a:solidFill>
                <a:srgbClr val="000000"/>
              </a:solidFill>
              <a:round/>
              <a:tailEnd type="triangle" w="med" len="med"/>
            </a:ln>
          </p:spPr>
        </p:cxnSp>
        <p:cxnSp>
          <p:nvCxnSpPr>
            <p:cNvPr id="608" name="直线 243"/>
            <p:cNvCxnSpPr>
              <a:cxnSpLocks noChangeShapeType="1"/>
            </p:cNvCxnSpPr>
            <p:nvPr>
              <p:custDataLst>
                <p:tags r:id="rId107"/>
              </p:custDataLst>
            </p:nvPr>
          </p:nvCxnSpPr>
          <p:spPr bwMode="auto">
            <a:xfrm>
              <a:off x="3240" y="8772"/>
              <a:ext cx="0" cy="780"/>
            </a:xfrm>
            <a:prstGeom prst="line">
              <a:avLst/>
            </a:prstGeom>
            <a:noFill/>
            <a:ln w="9525">
              <a:solidFill>
                <a:srgbClr val="000000"/>
              </a:solidFill>
              <a:round/>
              <a:tailEnd type="triangle" w="med" len="med"/>
            </a:ln>
          </p:spPr>
        </p:cxnSp>
        <p:cxnSp>
          <p:nvCxnSpPr>
            <p:cNvPr id="609" name="直线 244"/>
            <p:cNvCxnSpPr>
              <a:cxnSpLocks noChangeShapeType="1"/>
            </p:cNvCxnSpPr>
            <p:nvPr>
              <p:custDataLst>
                <p:tags r:id="rId108"/>
              </p:custDataLst>
            </p:nvPr>
          </p:nvCxnSpPr>
          <p:spPr bwMode="auto">
            <a:xfrm>
              <a:off x="3240" y="10020"/>
              <a:ext cx="0" cy="312"/>
            </a:xfrm>
            <a:prstGeom prst="line">
              <a:avLst/>
            </a:prstGeom>
            <a:noFill/>
            <a:ln w="9525">
              <a:solidFill>
                <a:srgbClr val="000000"/>
              </a:solidFill>
              <a:round/>
            </a:ln>
          </p:spPr>
        </p:cxnSp>
        <p:cxnSp>
          <p:nvCxnSpPr>
            <p:cNvPr id="610" name="直线 245"/>
            <p:cNvCxnSpPr>
              <a:cxnSpLocks noChangeShapeType="1"/>
            </p:cNvCxnSpPr>
            <p:nvPr>
              <p:custDataLst>
                <p:tags r:id="rId109"/>
              </p:custDataLst>
            </p:nvPr>
          </p:nvCxnSpPr>
          <p:spPr bwMode="auto">
            <a:xfrm flipH="1">
              <a:off x="2520" y="10332"/>
              <a:ext cx="720" cy="0"/>
            </a:xfrm>
            <a:prstGeom prst="line">
              <a:avLst/>
            </a:prstGeom>
            <a:noFill/>
            <a:ln w="9525">
              <a:solidFill>
                <a:srgbClr val="000000"/>
              </a:solidFill>
              <a:round/>
            </a:ln>
          </p:spPr>
        </p:cxnSp>
        <p:cxnSp>
          <p:nvCxnSpPr>
            <p:cNvPr id="611" name="直线 246"/>
            <p:cNvCxnSpPr>
              <a:cxnSpLocks noChangeShapeType="1"/>
            </p:cNvCxnSpPr>
            <p:nvPr>
              <p:custDataLst>
                <p:tags r:id="rId110"/>
              </p:custDataLst>
            </p:nvPr>
          </p:nvCxnSpPr>
          <p:spPr bwMode="auto">
            <a:xfrm flipV="1">
              <a:off x="2520" y="4248"/>
              <a:ext cx="0" cy="6084"/>
            </a:xfrm>
            <a:prstGeom prst="line">
              <a:avLst/>
            </a:prstGeom>
            <a:noFill/>
            <a:ln w="9525">
              <a:solidFill>
                <a:srgbClr val="000000"/>
              </a:solidFill>
              <a:round/>
            </a:ln>
          </p:spPr>
        </p:cxnSp>
        <p:cxnSp>
          <p:nvCxnSpPr>
            <p:cNvPr id="612" name="直线 247"/>
            <p:cNvCxnSpPr>
              <a:cxnSpLocks noChangeShapeType="1"/>
            </p:cNvCxnSpPr>
            <p:nvPr>
              <p:custDataLst>
                <p:tags r:id="rId111"/>
              </p:custDataLst>
            </p:nvPr>
          </p:nvCxnSpPr>
          <p:spPr bwMode="auto">
            <a:xfrm>
              <a:off x="2520" y="4248"/>
              <a:ext cx="360" cy="0"/>
            </a:xfrm>
            <a:prstGeom prst="line">
              <a:avLst/>
            </a:prstGeom>
            <a:noFill/>
            <a:ln w="9525">
              <a:solidFill>
                <a:srgbClr val="000000"/>
              </a:solidFill>
              <a:round/>
              <a:tailEnd type="triangle" w="med" len="med"/>
            </a:ln>
          </p:spPr>
        </p:cxnSp>
        <p:cxnSp>
          <p:nvCxnSpPr>
            <p:cNvPr id="613" name="直线 248"/>
            <p:cNvCxnSpPr>
              <a:cxnSpLocks noChangeShapeType="1"/>
            </p:cNvCxnSpPr>
            <p:nvPr>
              <p:custDataLst>
                <p:tags r:id="rId112"/>
              </p:custDataLst>
            </p:nvPr>
          </p:nvCxnSpPr>
          <p:spPr bwMode="auto">
            <a:xfrm>
              <a:off x="9540" y="4092"/>
              <a:ext cx="726" cy="0"/>
            </a:xfrm>
            <a:prstGeom prst="line">
              <a:avLst/>
            </a:prstGeom>
            <a:noFill/>
            <a:ln w="9525">
              <a:solidFill>
                <a:srgbClr val="000000"/>
              </a:solidFill>
              <a:round/>
            </a:ln>
          </p:spPr>
        </p:cxnSp>
        <p:cxnSp>
          <p:nvCxnSpPr>
            <p:cNvPr id="614" name="直线 249"/>
            <p:cNvCxnSpPr>
              <a:cxnSpLocks noChangeShapeType="1"/>
            </p:cNvCxnSpPr>
            <p:nvPr>
              <p:custDataLst>
                <p:tags r:id="rId113"/>
              </p:custDataLst>
            </p:nvPr>
          </p:nvCxnSpPr>
          <p:spPr bwMode="auto">
            <a:xfrm flipV="1">
              <a:off x="10260" y="3525"/>
              <a:ext cx="0" cy="567"/>
            </a:xfrm>
            <a:prstGeom prst="line">
              <a:avLst/>
            </a:prstGeom>
            <a:noFill/>
            <a:ln w="9525">
              <a:solidFill>
                <a:srgbClr val="000000"/>
              </a:solidFill>
              <a:round/>
            </a:ln>
          </p:spPr>
        </p:cxnSp>
        <p:cxnSp>
          <p:nvCxnSpPr>
            <p:cNvPr id="615" name="直线 250"/>
            <p:cNvCxnSpPr>
              <a:cxnSpLocks noChangeShapeType="1"/>
            </p:cNvCxnSpPr>
            <p:nvPr>
              <p:custDataLst>
                <p:tags r:id="rId114"/>
              </p:custDataLst>
            </p:nvPr>
          </p:nvCxnSpPr>
          <p:spPr bwMode="auto">
            <a:xfrm flipH="1">
              <a:off x="3597" y="3525"/>
              <a:ext cx="6660" cy="0"/>
            </a:xfrm>
            <a:prstGeom prst="line">
              <a:avLst/>
            </a:prstGeom>
            <a:noFill/>
            <a:ln w="9525">
              <a:solidFill>
                <a:srgbClr val="000000"/>
              </a:solidFill>
              <a:round/>
              <a:tailEnd type="triangle" w="med" len="med"/>
            </a:ln>
          </p:spPr>
        </p:cxnSp>
        <p:cxnSp>
          <p:nvCxnSpPr>
            <p:cNvPr id="616" name="直线 251"/>
            <p:cNvCxnSpPr>
              <a:cxnSpLocks noChangeShapeType="1"/>
            </p:cNvCxnSpPr>
            <p:nvPr>
              <p:custDataLst>
                <p:tags r:id="rId115"/>
              </p:custDataLst>
            </p:nvPr>
          </p:nvCxnSpPr>
          <p:spPr bwMode="auto">
            <a:xfrm>
              <a:off x="4238" y="4092"/>
              <a:ext cx="0" cy="780"/>
            </a:xfrm>
            <a:prstGeom prst="line">
              <a:avLst/>
            </a:prstGeom>
            <a:noFill/>
            <a:ln w="9525">
              <a:solidFill>
                <a:srgbClr val="000000"/>
              </a:solidFill>
              <a:round/>
              <a:tailEnd type="triangle" w="med" len="med"/>
            </a:ln>
          </p:spPr>
        </p:cxnSp>
        <p:cxnSp>
          <p:nvCxnSpPr>
            <p:cNvPr id="617" name="直线 252"/>
            <p:cNvCxnSpPr>
              <a:cxnSpLocks noChangeShapeType="1"/>
            </p:cNvCxnSpPr>
            <p:nvPr>
              <p:custDataLst>
                <p:tags r:id="rId116"/>
              </p:custDataLst>
            </p:nvPr>
          </p:nvCxnSpPr>
          <p:spPr bwMode="auto">
            <a:xfrm>
              <a:off x="4238" y="5499"/>
              <a:ext cx="0" cy="2767"/>
            </a:xfrm>
            <a:prstGeom prst="line">
              <a:avLst/>
            </a:prstGeom>
            <a:noFill/>
            <a:ln w="9525">
              <a:solidFill>
                <a:srgbClr val="000000"/>
              </a:solidFill>
              <a:round/>
              <a:tailEnd type="triangle" w="med" len="med"/>
            </a:ln>
          </p:spPr>
        </p:cxnSp>
        <p:cxnSp>
          <p:nvCxnSpPr>
            <p:cNvPr id="618" name="直线 253"/>
            <p:cNvCxnSpPr>
              <a:cxnSpLocks noChangeShapeType="1"/>
            </p:cNvCxnSpPr>
            <p:nvPr>
              <p:custDataLst>
                <p:tags r:id="rId117"/>
              </p:custDataLst>
            </p:nvPr>
          </p:nvCxnSpPr>
          <p:spPr bwMode="auto">
            <a:xfrm>
              <a:off x="4238" y="9084"/>
              <a:ext cx="0" cy="624"/>
            </a:xfrm>
            <a:prstGeom prst="line">
              <a:avLst/>
            </a:prstGeom>
            <a:noFill/>
            <a:ln w="9525">
              <a:solidFill>
                <a:srgbClr val="000000"/>
              </a:solidFill>
              <a:round/>
            </a:ln>
          </p:spPr>
        </p:cxnSp>
        <p:cxnSp>
          <p:nvCxnSpPr>
            <p:cNvPr id="619" name="直线 254"/>
            <p:cNvCxnSpPr>
              <a:cxnSpLocks noChangeShapeType="1"/>
            </p:cNvCxnSpPr>
            <p:nvPr>
              <p:custDataLst>
                <p:tags r:id="rId118"/>
              </p:custDataLst>
            </p:nvPr>
          </p:nvCxnSpPr>
          <p:spPr bwMode="auto">
            <a:xfrm flipH="1">
              <a:off x="3960" y="9708"/>
              <a:ext cx="295" cy="0"/>
            </a:xfrm>
            <a:prstGeom prst="line">
              <a:avLst/>
            </a:prstGeom>
            <a:noFill/>
            <a:ln w="9525">
              <a:solidFill>
                <a:srgbClr val="000000"/>
              </a:solidFill>
              <a:round/>
            </a:ln>
          </p:spPr>
        </p:cxnSp>
        <p:cxnSp>
          <p:nvCxnSpPr>
            <p:cNvPr id="620" name="直线 255"/>
            <p:cNvCxnSpPr>
              <a:cxnSpLocks noChangeShapeType="1"/>
            </p:cNvCxnSpPr>
            <p:nvPr>
              <p:custDataLst>
                <p:tags r:id="rId119"/>
              </p:custDataLst>
            </p:nvPr>
          </p:nvCxnSpPr>
          <p:spPr bwMode="auto">
            <a:xfrm flipV="1">
              <a:off x="3960" y="4248"/>
              <a:ext cx="0" cy="5460"/>
            </a:xfrm>
            <a:prstGeom prst="line">
              <a:avLst/>
            </a:prstGeom>
            <a:noFill/>
            <a:ln w="9525">
              <a:solidFill>
                <a:srgbClr val="000000"/>
              </a:solidFill>
              <a:round/>
            </a:ln>
          </p:spPr>
        </p:cxnSp>
        <p:cxnSp>
          <p:nvCxnSpPr>
            <p:cNvPr id="621" name="直线 256"/>
            <p:cNvCxnSpPr>
              <a:cxnSpLocks noChangeShapeType="1"/>
            </p:cNvCxnSpPr>
            <p:nvPr>
              <p:custDataLst>
                <p:tags r:id="rId120"/>
              </p:custDataLst>
            </p:nvPr>
          </p:nvCxnSpPr>
          <p:spPr bwMode="auto">
            <a:xfrm>
              <a:off x="3960" y="4248"/>
              <a:ext cx="180" cy="0"/>
            </a:xfrm>
            <a:prstGeom prst="line">
              <a:avLst/>
            </a:prstGeom>
            <a:noFill/>
            <a:ln w="9525">
              <a:solidFill>
                <a:srgbClr val="000000"/>
              </a:solidFill>
              <a:round/>
              <a:tailEnd type="triangle" w="med" len="med"/>
            </a:ln>
          </p:spPr>
        </p:cxnSp>
        <p:cxnSp>
          <p:nvCxnSpPr>
            <p:cNvPr id="622" name="直线 257"/>
            <p:cNvCxnSpPr>
              <a:cxnSpLocks noChangeShapeType="1"/>
            </p:cNvCxnSpPr>
            <p:nvPr>
              <p:custDataLst>
                <p:tags r:id="rId121"/>
              </p:custDataLst>
            </p:nvPr>
          </p:nvCxnSpPr>
          <p:spPr bwMode="auto">
            <a:xfrm flipH="1">
              <a:off x="5486" y="4092"/>
              <a:ext cx="0" cy="2028"/>
            </a:xfrm>
            <a:prstGeom prst="line">
              <a:avLst/>
            </a:prstGeom>
            <a:noFill/>
            <a:ln w="9525">
              <a:solidFill>
                <a:srgbClr val="000000"/>
              </a:solidFill>
              <a:round/>
              <a:tailEnd type="triangle" w="med" len="med"/>
            </a:ln>
          </p:spPr>
        </p:cxnSp>
        <p:cxnSp>
          <p:nvCxnSpPr>
            <p:cNvPr id="623" name="直线 258"/>
            <p:cNvCxnSpPr>
              <a:cxnSpLocks noChangeShapeType="1"/>
            </p:cNvCxnSpPr>
            <p:nvPr>
              <p:custDataLst>
                <p:tags r:id="rId122"/>
              </p:custDataLst>
            </p:nvPr>
          </p:nvCxnSpPr>
          <p:spPr bwMode="auto">
            <a:xfrm>
              <a:off x="5486" y="6588"/>
              <a:ext cx="0" cy="1672"/>
            </a:xfrm>
            <a:prstGeom prst="line">
              <a:avLst/>
            </a:prstGeom>
            <a:noFill/>
            <a:ln w="9525">
              <a:solidFill>
                <a:srgbClr val="000000"/>
              </a:solidFill>
              <a:round/>
              <a:tailEnd type="triangle" w="med" len="med"/>
            </a:ln>
          </p:spPr>
        </p:cxnSp>
        <p:cxnSp>
          <p:nvCxnSpPr>
            <p:cNvPr id="624" name="直线 259"/>
            <p:cNvCxnSpPr>
              <a:cxnSpLocks noChangeShapeType="1"/>
            </p:cNvCxnSpPr>
            <p:nvPr>
              <p:custDataLst>
                <p:tags r:id="rId123"/>
              </p:custDataLst>
            </p:nvPr>
          </p:nvCxnSpPr>
          <p:spPr bwMode="auto">
            <a:xfrm>
              <a:off x="5486" y="9084"/>
              <a:ext cx="0" cy="624"/>
            </a:xfrm>
            <a:prstGeom prst="line">
              <a:avLst/>
            </a:prstGeom>
            <a:noFill/>
            <a:ln w="9525">
              <a:solidFill>
                <a:srgbClr val="000000"/>
              </a:solidFill>
              <a:round/>
            </a:ln>
          </p:spPr>
        </p:cxnSp>
        <p:cxnSp>
          <p:nvCxnSpPr>
            <p:cNvPr id="625" name="直线 260"/>
            <p:cNvCxnSpPr>
              <a:cxnSpLocks noChangeShapeType="1"/>
            </p:cNvCxnSpPr>
            <p:nvPr>
              <p:custDataLst>
                <p:tags r:id="rId124"/>
              </p:custDataLst>
            </p:nvPr>
          </p:nvCxnSpPr>
          <p:spPr bwMode="auto">
            <a:xfrm flipH="1">
              <a:off x="5220" y="9708"/>
              <a:ext cx="266" cy="0"/>
            </a:xfrm>
            <a:prstGeom prst="line">
              <a:avLst/>
            </a:prstGeom>
            <a:noFill/>
            <a:ln w="9525">
              <a:solidFill>
                <a:srgbClr val="000000"/>
              </a:solidFill>
              <a:round/>
            </a:ln>
          </p:spPr>
        </p:cxnSp>
        <p:cxnSp>
          <p:nvCxnSpPr>
            <p:cNvPr id="626" name="直线 261"/>
            <p:cNvCxnSpPr>
              <a:cxnSpLocks noChangeShapeType="1"/>
            </p:cNvCxnSpPr>
            <p:nvPr>
              <p:custDataLst>
                <p:tags r:id="rId125"/>
              </p:custDataLst>
            </p:nvPr>
          </p:nvCxnSpPr>
          <p:spPr bwMode="auto">
            <a:xfrm flipV="1">
              <a:off x="5220" y="4248"/>
              <a:ext cx="0" cy="5460"/>
            </a:xfrm>
            <a:prstGeom prst="line">
              <a:avLst/>
            </a:prstGeom>
            <a:noFill/>
            <a:ln w="9525">
              <a:solidFill>
                <a:srgbClr val="000000"/>
              </a:solidFill>
              <a:round/>
            </a:ln>
          </p:spPr>
        </p:cxnSp>
        <p:cxnSp>
          <p:nvCxnSpPr>
            <p:cNvPr id="627" name="直线 262"/>
            <p:cNvCxnSpPr>
              <a:cxnSpLocks noChangeShapeType="1"/>
            </p:cNvCxnSpPr>
            <p:nvPr>
              <p:custDataLst>
                <p:tags r:id="rId126"/>
              </p:custDataLst>
            </p:nvPr>
          </p:nvCxnSpPr>
          <p:spPr bwMode="auto">
            <a:xfrm>
              <a:off x="5220" y="4248"/>
              <a:ext cx="180" cy="0"/>
            </a:xfrm>
            <a:prstGeom prst="line">
              <a:avLst/>
            </a:prstGeom>
            <a:noFill/>
            <a:ln w="9525">
              <a:solidFill>
                <a:srgbClr val="000000"/>
              </a:solidFill>
              <a:round/>
              <a:tailEnd type="triangle" w="med" len="med"/>
            </a:ln>
          </p:spPr>
        </p:cxnSp>
        <p:cxnSp>
          <p:nvCxnSpPr>
            <p:cNvPr id="628" name="直线 263"/>
            <p:cNvCxnSpPr>
              <a:cxnSpLocks noChangeShapeType="1"/>
            </p:cNvCxnSpPr>
            <p:nvPr>
              <p:custDataLst>
                <p:tags r:id="rId127"/>
              </p:custDataLst>
            </p:nvPr>
          </p:nvCxnSpPr>
          <p:spPr bwMode="auto">
            <a:xfrm>
              <a:off x="7980" y="4092"/>
              <a:ext cx="0" cy="780"/>
            </a:xfrm>
            <a:prstGeom prst="line">
              <a:avLst/>
            </a:prstGeom>
            <a:noFill/>
            <a:ln w="9525">
              <a:solidFill>
                <a:srgbClr val="000000"/>
              </a:solidFill>
              <a:round/>
              <a:tailEnd type="triangle" w="med" len="med"/>
            </a:ln>
          </p:spPr>
        </p:cxnSp>
        <p:cxnSp>
          <p:nvCxnSpPr>
            <p:cNvPr id="629" name="直线 264"/>
            <p:cNvCxnSpPr>
              <a:cxnSpLocks noChangeShapeType="1"/>
            </p:cNvCxnSpPr>
            <p:nvPr>
              <p:custDataLst>
                <p:tags r:id="rId128"/>
              </p:custDataLst>
            </p:nvPr>
          </p:nvCxnSpPr>
          <p:spPr bwMode="auto">
            <a:xfrm>
              <a:off x="7980" y="5499"/>
              <a:ext cx="0" cy="1560"/>
            </a:xfrm>
            <a:prstGeom prst="line">
              <a:avLst/>
            </a:prstGeom>
            <a:noFill/>
            <a:ln w="9525">
              <a:solidFill>
                <a:srgbClr val="000000"/>
              </a:solidFill>
              <a:round/>
              <a:tailEnd type="triangle" w="med" len="med"/>
            </a:ln>
          </p:spPr>
        </p:cxnSp>
        <p:cxnSp>
          <p:nvCxnSpPr>
            <p:cNvPr id="630" name="直线 265"/>
            <p:cNvCxnSpPr>
              <a:cxnSpLocks noChangeShapeType="1"/>
            </p:cNvCxnSpPr>
            <p:nvPr>
              <p:custDataLst>
                <p:tags r:id="rId129"/>
              </p:custDataLst>
            </p:nvPr>
          </p:nvCxnSpPr>
          <p:spPr bwMode="auto">
            <a:xfrm>
              <a:off x="7980" y="7683"/>
              <a:ext cx="0" cy="624"/>
            </a:xfrm>
            <a:prstGeom prst="line">
              <a:avLst/>
            </a:prstGeom>
            <a:noFill/>
            <a:ln w="9525">
              <a:solidFill>
                <a:srgbClr val="000000"/>
              </a:solidFill>
              <a:round/>
            </a:ln>
          </p:spPr>
        </p:cxnSp>
        <p:cxnSp>
          <p:nvCxnSpPr>
            <p:cNvPr id="631" name="直线 266"/>
            <p:cNvCxnSpPr>
              <a:cxnSpLocks noChangeShapeType="1"/>
            </p:cNvCxnSpPr>
            <p:nvPr>
              <p:custDataLst>
                <p:tags r:id="rId130"/>
              </p:custDataLst>
            </p:nvPr>
          </p:nvCxnSpPr>
          <p:spPr bwMode="auto">
            <a:xfrm flipH="1">
              <a:off x="7740" y="8307"/>
              <a:ext cx="244" cy="0"/>
            </a:xfrm>
            <a:prstGeom prst="line">
              <a:avLst/>
            </a:prstGeom>
            <a:noFill/>
            <a:ln w="9525">
              <a:solidFill>
                <a:srgbClr val="000000"/>
              </a:solidFill>
              <a:round/>
            </a:ln>
          </p:spPr>
        </p:cxnSp>
        <p:cxnSp>
          <p:nvCxnSpPr>
            <p:cNvPr id="632" name="直线 267"/>
            <p:cNvCxnSpPr>
              <a:cxnSpLocks noChangeShapeType="1"/>
            </p:cNvCxnSpPr>
            <p:nvPr>
              <p:custDataLst>
                <p:tags r:id="rId131"/>
              </p:custDataLst>
            </p:nvPr>
          </p:nvCxnSpPr>
          <p:spPr bwMode="auto">
            <a:xfrm flipV="1">
              <a:off x="7740" y="4248"/>
              <a:ext cx="0" cy="4056"/>
            </a:xfrm>
            <a:prstGeom prst="line">
              <a:avLst/>
            </a:prstGeom>
            <a:noFill/>
            <a:ln w="9525">
              <a:solidFill>
                <a:srgbClr val="000000"/>
              </a:solidFill>
              <a:round/>
            </a:ln>
          </p:spPr>
        </p:cxnSp>
        <p:cxnSp>
          <p:nvCxnSpPr>
            <p:cNvPr id="633" name="直线 268"/>
            <p:cNvCxnSpPr>
              <a:cxnSpLocks noChangeShapeType="1"/>
            </p:cNvCxnSpPr>
            <p:nvPr>
              <p:custDataLst>
                <p:tags r:id="rId132"/>
              </p:custDataLst>
            </p:nvPr>
          </p:nvCxnSpPr>
          <p:spPr bwMode="auto">
            <a:xfrm>
              <a:off x="7740" y="4248"/>
              <a:ext cx="180" cy="0"/>
            </a:xfrm>
            <a:prstGeom prst="line">
              <a:avLst/>
            </a:prstGeom>
            <a:noFill/>
            <a:ln w="9525">
              <a:solidFill>
                <a:srgbClr val="000000"/>
              </a:solidFill>
              <a:round/>
              <a:tailEnd type="triangle" w="med" len="med"/>
            </a:ln>
          </p:spPr>
        </p:cxnSp>
        <p:cxnSp>
          <p:nvCxnSpPr>
            <p:cNvPr id="634" name="直线 269"/>
            <p:cNvCxnSpPr>
              <a:cxnSpLocks noChangeShapeType="1"/>
            </p:cNvCxnSpPr>
            <p:nvPr>
              <p:custDataLst>
                <p:tags r:id="rId133"/>
              </p:custDataLst>
            </p:nvPr>
          </p:nvCxnSpPr>
          <p:spPr bwMode="auto">
            <a:xfrm>
              <a:off x="9284" y="4092"/>
              <a:ext cx="0" cy="4167"/>
            </a:xfrm>
            <a:prstGeom prst="line">
              <a:avLst/>
            </a:prstGeom>
            <a:noFill/>
            <a:ln w="9525">
              <a:solidFill>
                <a:srgbClr val="000000"/>
              </a:solidFill>
              <a:round/>
              <a:tailEnd type="triangle" w="med" len="med"/>
            </a:ln>
          </p:spPr>
        </p:cxnSp>
        <p:cxnSp>
          <p:nvCxnSpPr>
            <p:cNvPr id="635" name="直线 270"/>
            <p:cNvCxnSpPr>
              <a:cxnSpLocks noChangeShapeType="1"/>
            </p:cNvCxnSpPr>
            <p:nvPr>
              <p:custDataLst>
                <p:tags r:id="rId134"/>
              </p:custDataLst>
            </p:nvPr>
          </p:nvCxnSpPr>
          <p:spPr bwMode="auto">
            <a:xfrm>
              <a:off x="9284" y="9084"/>
              <a:ext cx="0" cy="624"/>
            </a:xfrm>
            <a:prstGeom prst="line">
              <a:avLst/>
            </a:prstGeom>
            <a:noFill/>
            <a:ln w="9525">
              <a:solidFill>
                <a:srgbClr val="000000"/>
              </a:solidFill>
              <a:round/>
            </a:ln>
          </p:spPr>
        </p:cxnSp>
        <p:cxnSp>
          <p:nvCxnSpPr>
            <p:cNvPr id="636" name="直线 271"/>
            <p:cNvCxnSpPr>
              <a:cxnSpLocks noChangeShapeType="1"/>
            </p:cNvCxnSpPr>
            <p:nvPr>
              <p:custDataLst>
                <p:tags r:id="rId135"/>
              </p:custDataLst>
            </p:nvPr>
          </p:nvCxnSpPr>
          <p:spPr bwMode="auto">
            <a:xfrm flipH="1">
              <a:off x="9000" y="9708"/>
              <a:ext cx="283" cy="0"/>
            </a:xfrm>
            <a:prstGeom prst="line">
              <a:avLst/>
            </a:prstGeom>
            <a:noFill/>
            <a:ln w="9525">
              <a:solidFill>
                <a:srgbClr val="000000"/>
              </a:solidFill>
              <a:round/>
            </a:ln>
          </p:spPr>
        </p:cxnSp>
        <p:cxnSp>
          <p:nvCxnSpPr>
            <p:cNvPr id="637" name="直线 272"/>
            <p:cNvCxnSpPr>
              <a:cxnSpLocks noChangeShapeType="1"/>
            </p:cNvCxnSpPr>
            <p:nvPr>
              <p:custDataLst>
                <p:tags r:id="rId136"/>
              </p:custDataLst>
            </p:nvPr>
          </p:nvCxnSpPr>
          <p:spPr bwMode="auto">
            <a:xfrm flipV="1">
              <a:off x="9000" y="4248"/>
              <a:ext cx="0" cy="5460"/>
            </a:xfrm>
            <a:prstGeom prst="line">
              <a:avLst/>
            </a:prstGeom>
            <a:noFill/>
            <a:ln w="9525">
              <a:solidFill>
                <a:srgbClr val="000000"/>
              </a:solidFill>
              <a:round/>
            </a:ln>
          </p:spPr>
        </p:cxnSp>
        <p:cxnSp>
          <p:nvCxnSpPr>
            <p:cNvPr id="638" name="直线 273"/>
            <p:cNvCxnSpPr>
              <a:cxnSpLocks noChangeShapeType="1"/>
            </p:cNvCxnSpPr>
            <p:nvPr>
              <p:custDataLst>
                <p:tags r:id="rId137"/>
              </p:custDataLst>
            </p:nvPr>
          </p:nvCxnSpPr>
          <p:spPr bwMode="auto">
            <a:xfrm>
              <a:off x="9000" y="4248"/>
              <a:ext cx="180" cy="0"/>
            </a:xfrm>
            <a:prstGeom prst="line">
              <a:avLst/>
            </a:prstGeom>
            <a:noFill/>
            <a:ln w="9525">
              <a:solidFill>
                <a:srgbClr val="000000"/>
              </a:solidFill>
              <a:round/>
              <a:tailEnd type="triangle" w="med" len="med"/>
            </a:ln>
          </p:spPr>
        </p:cxnSp>
        <p:cxnSp>
          <p:nvCxnSpPr>
            <p:cNvPr id="639" name="直线 274"/>
            <p:cNvCxnSpPr>
              <a:cxnSpLocks noChangeShapeType="1"/>
            </p:cNvCxnSpPr>
            <p:nvPr>
              <p:custDataLst>
                <p:tags r:id="rId138"/>
              </p:custDataLst>
            </p:nvPr>
          </p:nvCxnSpPr>
          <p:spPr bwMode="auto">
            <a:xfrm>
              <a:off x="3420" y="5964"/>
              <a:ext cx="5125" cy="0"/>
            </a:xfrm>
            <a:prstGeom prst="line">
              <a:avLst/>
            </a:prstGeom>
            <a:noFill/>
            <a:ln w="9525">
              <a:solidFill>
                <a:srgbClr val="000000"/>
              </a:solidFill>
              <a:round/>
            </a:ln>
          </p:spPr>
        </p:cxnSp>
        <p:cxnSp>
          <p:nvCxnSpPr>
            <p:cNvPr id="640" name="直线 275"/>
            <p:cNvCxnSpPr>
              <a:cxnSpLocks noChangeShapeType="1"/>
            </p:cNvCxnSpPr>
            <p:nvPr>
              <p:custDataLst>
                <p:tags r:id="rId139"/>
              </p:custDataLst>
            </p:nvPr>
          </p:nvCxnSpPr>
          <p:spPr bwMode="auto">
            <a:xfrm>
              <a:off x="8547" y="5499"/>
              <a:ext cx="0" cy="468"/>
            </a:xfrm>
            <a:prstGeom prst="line">
              <a:avLst/>
            </a:prstGeom>
            <a:noFill/>
            <a:ln w="9525">
              <a:solidFill>
                <a:srgbClr val="000000"/>
              </a:solidFill>
              <a:round/>
            </a:ln>
          </p:spPr>
        </p:cxnSp>
        <p:cxnSp>
          <p:nvCxnSpPr>
            <p:cNvPr id="641" name="直线 276"/>
            <p:cNvCxnSpPr>
              <a:cxnSpLocks noChangeShapeType="1"/>
            </p:cNvCxnSpPr>
            <p:nvPr>
              <p:custDataLst>
                <p:tags r:id="rId140"/>
              </p:custDataLst>
            </p:nvPr>
          </p:nvCxnSpPr>
          <p:spPr bwMode="auto">
            <a:xfrm flipV="1">
              <a:off x="3420" y="5652"/>
              <a:ext cx="0" cy="312"/>
            </a:xfrm>
            <a:prstGeom prst="line">
              <a:avLst/>
            </a:prstGeom>
            <a:noFill/>
            <a:ln w="9525">
              <a:solidFill>
                <a:srgbClr val="000000"/>
              </a:solidFill>
              <a:round/>
              <a:tailEnd type="triangle" w="med" len="med"/>
            </a:ln>
          </p:spPr>
        </p:cxnSp>
        <p:cxnSp>
          <p:nvCxnSpPr>
            <p:cNvPr id="642" name="直线 277"/>
            <p:cNvCxnSpPr>
              <a:cxnSpLocks noChangeShapeType="1"/>
            </p:cNvCxnSpPr>
            <p:nvPr>
              <p:custDataLst>
                <p:tags r:id="rId141"/>
              </p:custDataLst>
            </p:nvPr>
          </p:nvCxnSpPr>
          <p:spPr bwMode="auto">
            <a:xfrm flipH="1">
              <a:off x="3420" y="7155"/>
              <a:ext cx="2608" cy="0"/>
            </a:xfrm>
            <a:prstGeom prst="line">
              <a:avLst/>
            </a:prstGeom>
            <a:noFill/>
            <a:ln w="9525">
              <a:solidFill>
                <a:srgbClr val="000000"/>
              </a:solidFill>
              <a:round/>
            </a:ln>
          </p:spPr>
        </p:cxnSp>
        <p:cxnSp>
          <p:nvCxnSpPr>
            <p:cNvPr id="643" name="直线 278"/>
            <p:cNvCxnSpPr>
              <a:cxnSpLocks noChangeShapeType="1"/>
            </p:cNvCxnSpPr>
            <p:nvPr>
              <p:custDataLst>
                <p:tags r:id="rId142"/>
              </p:custDataLst>
            </p:nvPr>
          </p:nvCxnSpPr>
          <p:spPr bwMode="auto">
            <a:xfrm flipV="1">
              <a:off x="3420" y="6747"/>
              <a:ext cx="0" cy="397"/>
            </a:xfrm>
            <a:prstGeom prst="line">
              <a:avLst/>
            </a:prstGeom>
            <a:noFill/>
            <a:ln w="9525">
              <a:solidFill>
                <a:srgbClr val="000000"/>
              </a:solidFill>
              <a:round/>
              <a:tailEnd type="triangle" w="med" len="med"/>
            </a:ln>
          </p:spPr>
        </p:cxnSp>
        <p:cxnSp>
          <p:nvCxnSpPr>
            <p:cNvPr id="644" name="直线 279"/>
            <p:cNvCxnSpPr>
              <a:cxnSpLocks noChangeShapeType="1"/>
            </p:cNvCxnSpPr>
            <p:nvPr>
              <p:custDataLst>
                <p:tags r:id="rId143"/>
              </p:custDataLst>
            </p:nvPr>
          </p:nvCxnSpPr>
          <p:spPr bwMode="auto">
            <a:xfrm>
              <a:off x="6024" y="6747"/>
              <a:ext cx="0" cy="414"/>
            </a:xfrm>
            <a:prstGeom prst="line">
              <a:avLst/>
            </a:prstGeom>
            <a:noFill/>
            <a:ln w="9525">
              <a:solidFill>
                <a:srgbClr val="000000"/>
              </a:solidFill>
              <a:round/>
            </a:ln>
          </p:spPr>
        </p:cxnSp>
        <p:cxnSp>
          <p:nvCxnSpPr>
            <p:cNvPr id="645" name="直线 280"/>
            <p:cNvCxnSpPr>
              <a:cxnSpLocks noChangeShapeType="1"/>
            </p:cNvCxnSpPr>
            <p:nvPr>
              <p:custDataLst>
                <p:tags r:id="rId144"/>
              </p:custDataLst>
            </p:nvPr>
          </p:nvCxnSpPr>
          <p:spPr bwMode="auto">
            <a:xfrm>
              <a:off x="3420" y="8091"/>
              <a:ext cx="5125" cy="0"/>
            </a:xfrm>
            <a:prstGeom prst="line">
              <a:avLst/>
            </a:prstGeom>
            <a:noFill/>
            <a:ln w="9525">
              <a:solidFill>
                <a:srgbClr val="000000"/>
              </a:solidFill>
              <a:round/>
            </a:ln>
          </p:spPr>
        </p:cxnSp>
        <p:cxnSp>
          <p:nvCxnSpPr>
            <p:cNvPr id="646" name="直线 281"/>
            <p:cNvCxnSpPr>
              <a:cxnSpLocks noChangeShapeType="1"/>
            </p:cNvCxnSpPr>
            <p:nvPr>
              <p:custDataLst>
                <p:tags r:id="rId145"/>
              </p:custDataLst>
            </p:nvPr>
          </p:nvCxnSpPr>
          <p:spPr bwMode="auto">
            <a:xfrm>
              <a:off x="8547" y="7683"/>
              <a:ext cx="0" cy="414"/>
            </a:xfrm>
            <a:prstGeom prst="line">
              <a:avLst/>
            </a:prstGeom>
            <a:noFill/>
            <a:ln w="9525">
              <a:solidFill>
                <a:srgbClr val="000000"/>
              </a:solidFill>
              <a:round/>
            </a:ln>
          </p:spPr>
        </p:cxnSp>
        <p:cxnSp>
          <p:nvCxnSpPr>
            <p:cNvPr id="647" name="直线 282"/>
            <p:cNvCxnSpPr>
              <a:cxnSpLocks noChangeShapeType="1"/>
            </p:cNvCxnSpPr>
            <p:nvPr>
              <p:custDataLst>
                <p:tags r:id="rId146"/>
              </p:custDataLst>
            </p:nvPr>
          </p:nvCxnSpPr>
          <p:spPr bwMode="auto">
            <a:xfrm flipV="1">
              <a:off x="3420" y="7836"/>
              <a:ext cx="0" cy="255"/>
            </a:xfrm>
            <a:prstGeom prst="line">
              <a:avLst/>
            </a:prstGeom>
            <a:noFill/>
            <a:ln w="9525">
              <a:solidFill>
                <a:srgbClr val="000000"/>
              </a:solidFill>
              <a:round/>
              <a:tailEnd type="triangle" w="med" len="med"/>
            </a:ln>
          </p:spPr>
        </p:cxnSp>
        <p:cxnSp>
          <p:nvCxnSpPr>
            <p:cNvPr id="648" name="直线 283"/>
            <p:cNvCxnSpPr>
              <a:cxnSpLocks noChangeShapeType="1"/>
            </p:cNvCxnSpPr>
            <p:nvPr>
              <p:custDataLst>
                <p:tags r:id="rId147"/>
              </p:custDataLst>
            </p:nvPr>
          </p:nvCxnSpPr>
          <p:spPr bwMode="auto">
            <a:xfrm>
              <a:off x="3420" y="9396"/>
              <a:ext cx="6372" cy="0"/>
            </a:xfrm>
            <a:prstGeom prst="line">
              <a:avLst/>
            </a:prstGeom>
            <a:noFill/>
            <a:ln w="9525">
              <a:solidFill>
                <a:srgbClr val="000000"/>
              </a:solidFill>
              <a:round/>
            </a:ln>
          </p:spPr>
        </p:cxnSp>
        <p:cxnSp>
          <p:nvCxnSpPr>
            <p:cNvPr id="649" name="直线 284"/>
            <p:cNvCxnSpPr>
              <a:cxnSpLocks noChangeShapeType="1"/>
            </p:cNvCxnSpPr>
            <p:nvPr>
              <p:custDataLst>
                <p:tags r:id="rId148"/>
              </p:custDataLst>
            </p:nvPr>
          </p:nvCxnSpPr>
          <p:spPr bwMode="auto">
            <a:xfrm>
              <a:off x="9795" y="8931"/>
              <a:ext cx="0" cy="468"/>
            </a:xfrm>
            <a:prstGeom prst="line">
              <a:avLst/>
            </a:prstGeom>
            <a:noFill/>
            <a:ln w="9525">
              <a:solidFill>
                <a:srgbClr val="000000"/>
              </a:solidFill>
              <a:round/>
            </a:ln>
          </p:spPr>
        </p:cxnSp>
        <p:cxnSp>
          <p:nvCxnSpPr>
            <p:cNvPr id="650" name="直线 285"/>
            <p:cNvCxnSpPr>
              <a:cxnSpLocks noChangeShapeType="1"/>
            </p:cNvCxnSpPr>
            <p:nvPr>
              <p:custDataLst>
                <p:tags r:id="rId149"/>
              </p:custDataLst>
            </p:nvPr>
          </p:nvCxnSpPr>
          <p:spPr bwMode="auto">
            <a:xfrm flipV="1">
              <a:off x="3420" y="8928"/>
              <a:ext cx="0" cy="468"/>
            </a:xfrm>
            <a:prstGeom prst="line">
              <a:avLst/>
            </a:prstGeom>
            <a:noFill/>
            <a:ln w="9525">
              <a:solidFill>
                <a:srgbClr val="000000"/>
              </a:solidFill>
              <a:round/>
              <a:tailEnd type="triangle" w="med" len="med"/>
            </a:ln>
          </p:spPr>
        </p:cxnSp>
        <p:cxnSp>
          <p:nvCxnSpPr>
            <p:cNvPr id="651" name="直线 286"/>
            <p:cNvCxnSpPr>
              <a:cxnSpLocks noChangeShapeType="1"/>
            </p:cNvCxnSpPr>
            <p:nvPr>
              <p:custDataLst>
                <p:tags r:id="rId150"/>
              </p:custDataLst>
            </p:nvPr>
          </p:nvCxnSpPr>
          <p:spPr bwMode="auto">
            <a:xfrm>
              <a:off x="6733" y="4092"/>
              <a:ext cx="0" cy="468"/>
            </a:xfrm>
            <a:prstGeom prst="line">
              <a:avLst/>
            </a:prstGeom>
            <a:noFill/>
            <a:ln w="9525">
              <a:solidFill>
                <a:srgbClr val="000000"/>
              </a:solidFill>
              <a:round/>
            </a:ln>
          </p:spPr>
        </p:cxnSp>
        <p:cxnSp>
          <p:nvCxnSpPr>
            <p:cNvPr id="652" name="直线 287"/>
            <p:cNvCxnSpPr>
              <a:cxnSpLocks noChangeShapeType="1"/>
            </p:cNvCxnSpPr>
            <p:nvPr>
              <p:custDataLst>
                <p:tags r:id="rId151"/>
              </p:custDataLst>
            </p:nvPr>
          </p:nvCxnSpPr>
          <p:spPr bwMode="auto">
            <a:xfrm>
              <a:off x="6733" y="4563"/>
              <a:ext cx="289" cy="0"/>
            </a:xfrm>
            <a:prstGeom prst="line">
              <a:avLst/>
            </a:prstGeom>
            <a:noFill/>
            <a:ln w="9525">
              <a:solidFill>
                <a:srgbClr val="000000"/>
              </a:solidFill>
              <a:round/>
            </a:ln>
          </p:spPr>
        </p:cxnSp>
        <p:cxnSp>
          <p:nvCxnSpPr>
            <p:cNvPr id="653" name="直线 288"/>
            <p:cNvCxnSpPr>
              <a:cxnSpLocks noChangeShapeType="1"/>
            </p:cNvCxnSpPr>
            <p:nvPr>
              <p:custDataLst>
                <p:tags r:id="rId152"/>
              </p:custDataLst>
            </p:nvPr>
          </p:nvCxnSpPr>
          <p:spPr bwMode="auto">
            <a:xfrm flipV="1">
              <a:off x="7020" y="4248"/>
              <a:ext cx="0" cy="312"/>
            </a:xfrm>
            <a:prstGeom prst="line">
              <a:avLst/>
            </a:prstGeom>
            <a:noFill/>
            <a:ln w="9525">
              <a:solidFill>
                <a:srgbClr val="000000"/>
              </a:solidFill>
              <a:round/>
              <a:tailEnd type="triangle" w="med" len="med"/>
            </a:ln>
          </p:spPr>
        </p:cxnSp>
        <p:cxnSp>
          <p:nvCxnSpPr>
            <p:cNvPr id="654" name="直线 289"/>
            <p:cNvCxnSpPr>
              <a:cxnSpLocks noChangeShapeType="1"/>
            </p:cNvCxnSpPr>
            <p:nvPr>
              <p:custDataLst>
                <p:tags r:id="rId153"/>
              </p:custDataLst>
            </p:nvPr>
          </p:nvCxnSpPr>
          <p:spPr bwMode="auto">
            <a:xfrm>
              <a:off x="3501" y="10020"/>
              <a:ext cx="283" cy="0"/>
            </a:xfrm>
            <a:prstGeom prst="line">
              <a:avLst/>
            </a:prstGeom>
            <a:noFill/>
            <a:ln w="9525">
              <a:solidFill>
                <a:srgbClr val="000000"/>
              </a:solidFill>
              <a:round/>
            </a:ln>
          </p:spPr>
        </p:cxnSp>
        <p:cxnSp>
          <p:nvCxnSpPr>
            <p:cNvPr id="655" name="直线 290"/>
            <p:cNvCxnSpPr>
              <a:cxnSpLocks noChangeShapeType="1"/>
            </p:cNvCxnSpPr>
            <p:nvPr>
              <p:custDataLst>
                <p:tags r:id="rId154"/>
              </p:custDataLst>
            </p:nvPr>
          </p:nvCxnSpPr>
          <p:spPr bwMode="auto">
            <a:xfrm>
              <a:off x="3780" y="10020"/>
              <a:ext cx="0" cy="312"/>
            </a:xfrm>
            <a:prstGeom prst="line">
              <a:avLst/>
            </a:prstGeom>
            <a:noFill/>
            <a:ln w="9525">
              <a:solidFill>
                <a:srgbClr val="000000"/>
              </a:solidFill>
              <a:round/>
            </a:ln>
          </p:spPr>
        </p:cxnSp>
        <p:cxnSp>
          <p:nvCxnSpPr>
            <p:cNvPr id="656" name="直线 291"/>
            <p:cNvCxnSpPr>
              <a:cxnSpLocks noChangeShapeType="1"/>
            </p:cNvCxnSpPr>
            <p:nvPr>
              <p:custDataLst>
                <p:tags r:id="rId155"/>
              </p:custDataLst>
            </p:nvPr>
          </p:nvCxnSpPr>
          <p:spPr bwMode="auto">
            <a:xfrm flipH="1">
              <a:off x="3420" y="10332"/>
              <a:ext cx="360" cy="0"/>
            </a:xfrm>
            <a:prstGeom prst="line">
              <a:avLst/>
            </a:prstGeom>
            <a:noFill/>
            <a:ln w="9525">
              <a:solidFill>
                <a:srgbClr val="000000"/>
              </a:solidFill>
              <a:round/>
            </a:ln>
          </p:spPr>
        </p:cxnSp>
        <p:cxnSp>
          <p:nvCxnSpPr>
            <p:cNvPr id="657" name="直线 292"/>
            <p:cNvCxnSpPr>
              <a:cxnSpLocks noChangeShapeType="1"/>
            </p:cNvCxnSpPr>
            <p:nvPr>
              <p:custDataLst>
                <p:tags r:id="rId156"/>
              </p:custDataLst>
            </p:nvPr>
          </p:nvCxnSpPr>
          <p:spPr bwMode="auto">
            <a:xfrm flipV="1">
              <a:off x="3420" y="10176"/>
              <a:ext cx="0" cy="156"/>
            </a:xfrm>
            <a:prstGeom prst="line">
              <a:avLst/>
            </a:prstGeom>
            <a:noFill/>
            <a:ln w="9525">
              <a:solidFill>
                <a:srgbClr val="000000"/>
              </a:solidFill>
              <a:round/>
              <a:tailEnd type="triangle" w="med" len="med"/>
            </a:ln>
          </p:spPr>
        </p:cxnSp>
      </p:gr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904240" y="523673"/>
            <a:ext cx="10515600" cy="518958"/>
          </a:xfrm>
        </p:spPr>
        <p:txBody>
          <a:bodyPr/>
          <a:p>
            <a:r>
              <a:rPr lang="zh-CN" altLang="en-US">
                <a:sym typeface="+mn-ea"/>
              </a:rPr>
              <a:t>2.6.3稀疏矩阵和舞蹈链</a:t>
            </a:r>
            <a:endParaRPr lang="zh-CN" altLang="en-US">
              <a:solidFill>
                <a:schemeClr val="tx1"/>
              </a:solidFill>
            </a:endParaRPr>
          </a:p>
        </p:txBody>
      </p:sp>
      <p:sp>
        <p:nvSpPr>
          <p:cNvPr id="3" name="副标题 2"/>
          <p:cNvSpPr>
            <a:spLocks noGrp="1"/>
          </p:cNvSpPr>
          <p:nvPr>
            <p:ph type="subTitle" idx="1"/>
          </p:nvPr>
        </p:nvSpPr>
        <p:spPr/>
        <p:txBody>
          <a:bodyPr/>
          <a:p>
            <a:endParaRPr lang="zh-CN" altLang="en-US"/>
          </a:p>
        </p:txBody>
      </p:sp>
      <p:sp>
        <p:nvSpPr>
          <p:cNvPr id="4" name="文本占位符 3"/>
          <p:cNvSpPr>
            <a:spLocks noGrp="1"/>
          </p:cNvSpPr>
          <p:nvPr>
            <p:ph type="body" idx="10"/>
          </p:nvPr>
        </p:nvSpPr>
        <p:spPr/>
        <p:txBody>
          <a:bodyPr/>
          <a:p>
            <a:endParaRPr lang="zh-CN" altLang="en-US"/>
          </a:p>
        </p:txBody>
      </p:sp>
      <p:sp>
        <p:nvSpPr>
          <p:cNvPr id="100" name="文本框 99"/>
          <p:cNvSpPr txBox="1"/>
          <p:nvPr>
            <p:custDataLst>
              <p:tags r:id="rId1"/>
            </p:custDataLst>
          </p:nvPr>
        </p:nvSpPr>
        <p:spPr>
          <a:xfrm>
            <a:off x="623570" y="1099820"/>
            <a:ext cx="2008505" cy="427355"/>
          </a:xfrm>
          <a:prstGeom prst="rect">
            <a:avLst/>
          </a:prstGeom>
          <a:noFill/>
          <a:ln w="9525">
            <a:noFill/>
          </a:ln>
        </p:spPr>
        <p:txBody>
          <a:bodyPr wrap="square">
            <a:noAutofit/>
          </a:bodyPr>
          <a:p>
            <a:pPr indent="266700"/>
            <a:r>
              <a:rPr lang="en-US" altLang="zh-CN" sz="22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2. </a:t>
            </a:r>
            <a:r>
              <a:rPr lang="zh-CN" altLang="en-US" sz="22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舞蹈链</a:t>
            </a:r>
            <a:endParaRPr lang="zh-CN" sz="22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266700"/>
            <a:endParaRPr lang="zh-CN" altLang="en-US" sz="2000">
              <a:solidFill>
                <a:schemeClr val="tx1"/>
              </a:solidFill>
              <a:ea typeface="宋体" panose="02010600030101010101" pitchFamily="2" charset="-122"/>
            </a:endParaRPr>
          </a:p>
        </p:txBody>
      </p:sp>
      <p:pic>
        <p:nvPicPr>
          <p:cNvPr id="249" name="图片 324" descr="精确覆盖问题例子"/>
          <p:cNvPicPr>
            <a:picLocks noChangeAspect="1" noChangeArrowheads="1"/>
          </p:cNvPicPr>
          <p:nvPr>
            <p:custDataLst>
              <p:tags r:id="rId2"/>
            </p:custDataLst>
          </p:nvPr>
        </p:nvPicPr>
        <p:blipFill>
          <a:blip r:embed="rId3">
            <a:extLst>
              <a:ext uri="{28A0092B-C50C-407E-A947-70E740481C1C}">
                <a14:useLocalDpi xmlns:a14="http://schemas.microsoft.com/office/drawing/2010/main" val="0"/>
              </a:ext>
            </a:extLst>
          </a:blip>
          <a:srcRect/>
          <a:stretch>
            <a:fillRect/>
          </a:stretch>
        </p:blipFill>
        <p:spPr>
          <a:xfrm>
            <a:off x="6218555" y="1671955"/>
            <a:ext cx="5737860" cy="1861185"/>
          </a:xfrm>
          <a:prstGeom prst="rect">
            <a:avLst/>
          </a:prstGeom>
          <a:noFill/>
          <a:ln>
            <a:noFill/>
          </a:ln>
        </p:spPr>
      </p:pic>
      <p:sp>
        <p:nvSpPr>
          <p:cNvPr id="6" name="文本框 5"/>
          <p:cNvSpPr txBox="1"/>
          <p:nvPr/>
        </p:nvSpPr>
        <p:spPr>
          <a:xfrm>
            <a:off x="792480" y="3754755"/>
            <a:ext cx="10915015" cy="2676525"/>
          </a:xfrm>
          <a:prstGeom prst="rect">
            <a:avLst/>
          </a:prstGeom>
          <a:noFill/>
          <a:ln w="9525">
            <a:noFill/>
          </a:ln>
        </p:spPr>
        <p:txBody>
          <a:bodyPr wrap="square">
            <a:spAutoFit/>
          </a:bodyPr>
          <a:p>
            <a:pPr marL="342900" indent="-342900">
              <a:lnSpc>
                <a:spcPct val="120000"/>
              </a:lnSpc>
              <a:spcBef>
                <a:spcPts val="0"/>
              </a:spcBef>
              <a:spcAft>
                <a:spcPts val="0"/>
              </a:spcAft>
              <a:buFont typeface="Wingdings" panose="05000000000000000000" charset="0"/>
              <a:buChar char="Ø"/>
            </a:pPr>
            <a:r>
              <a:rPr lang="en-US" sz="2000">
                <a:solidFill>
                  <a:schemeClr val="tx1"/>
                </a:solidFill>
                <a:latin typeface="Times New Roman" panose="02020603050405020304" pitchFamily="18" charset="0"/>
                <a:ea typeface="宋体" panose="02010600030101010101" pitchFamily="2" charset="-122"/>
              </a:rPr>
              <a:t>D.E. Knuth</a:t>
            </a:r>
            <a:r>
              <a:rPr lang="zh-CN" altLang="en-US" sz="2000">
                <a:solidFill>
                  <a:schemeClr val="tx1"/>
                </a:solidFill>
                <a:latin typeface="Times New Roman" panose="02020603050405020304" pitchFamily="18" charset="0"/>
                <a:ea typeface="宋体" panose="02010600030101010101" pitchFamily="2" charset="-122"/>
              </a:rPr>
              <a:t>提出</a:t>
            </a:r>
            <a:r>
              <a:rPr lang="en-US" sz="2000">
                <a:solidFill>
                  <a:schemeClr val="tx1"/>
                </a:solidFill>
                <a:latin typeface="Times New Roman" panose="02020603050405020304" pitchFamily="18" charset="0"/>
                <a:ea typeface="宋体" panose="02010600030101010101" pitchFamily="2" charset="-122"/>
              </a:rPr>
              <a:t>X</a:t>
            </a:r>
            <a:r>
              <a:rPr lang="zh-CN" sz="2000">
                <a:solidFill>
                  <a:schemeClr val="tx1"/>
                </a:solidFill>
                <a:ea typeface="宋体" panose="02010600030101010101" pitchFamily="2" charset="-122"/>
              </a:rPr>
              <a:t>算法：采用回溯搜索在矩阵中寻找合适的行实现</a:t>
            </a:r>
            <a:r>
              <a:rPr lang="en-US" sz="2000">
                <a:solidFill>
                  <a:schemeClr val="tx1"/>
                </a:solidFill>
                <a:latin typeface="Times New Roman" panose="02020603050405020304" pitchFamily="18" charset="0"/>
                <a:ea typeface="宋体" panose="02010600030101010101" pitchFamily="2" charset="-122"/>
              </a:rPr>
              <a:t>“</a:t>
            </a:r>
            <a:r>
              <a:rPr lang="zh-CN" sz="2000">
                <a:solidFill>
                  <a:schemeClr val="tx1"/>
                </a:solidFill>
                <a:ea typeface="宋体" panose="02010600030101010101" pitchFamily="2" charset="-122"/>
              </a:rPr>
              <a:t>精确覆盖</a:t>
            </a:r>
            <a:r>
              <a:rPr lang="en-US" sz="2000">
                <a:solidFill>
                  <a:schemeClr val="tx1"/>
                </a:solidFill>
                <a:latin typeface="Times New Roman" panose="02020603050405020304" pitchFamily="18" charset="0"/>
                <a:ea typeface="宋体" panose="02010600030101010101" pitchFamily="2" charset="-122"/>
              </a:rPr>
              <a:t>”</a:t>
            </a:r>
            <a:endParaRPr lang="zh-CN" sz="2000">
              <a:solidFill>
                <a:schemeClr val="tx1"/>
              </a:solidFill>
              <a:ea typeface="宋体" panose="02010600030101010101" pitchFamily="2" charset="-122"/>
            </a:endParaRPr>
          </a:p>
          <a:p>
            <a:pPr marL="342900" indent="-342900">
              <a:lnSpc>
                <a:spcPct val="120000"/>
              </a:lnSpc>
              <a:spcBef>
                <a:spcPts val="0"/>
              </a:spcBef>
              <a:spcAft>
                <a:spcPts val="0"/>
              </a:spcAft>
              <a:buFont typeface="Wingdings" panose="05000000000000000000" charset="0"/>
              <a:buChar char="Ø"/>
            </a:pPr>
            <a:r>
              <a:rPr sz="2000">
                <a:solidFill>
                  <a:schemeClr val="tx1"/>
                </a:solidFill>
                <a:ea typeface="宋体" panose="02010600030101010101" pitchFamily="2" charset="-122"/>
              </a:rPr>
              <a:t>X算法的执行需要大量的矩阵行和列的删除以及恢复操作，需要良好的矩阵数据结构支持。</a:t>
            </a:r>
            <a:r>
              <a:rPr lang="zh-CN" sz="2000">
                <a:solidFill>
                  <a:schemeClr val="tx1"/>
                </a:solidFill>
                <a:ea typeface="宋体" panose="02010600030101010101" pitchFamily="2" charset="-122"/>
              </a:rPr>
              <a:t>因此，提出</a:t>
            </a:r>
            <a:r>
              <a:rPr lang="zh-CN" sz="2000" b="1">
                <a:solidFill>
                  <a:schemeClr val="tx1"/>
                </a:solidFill>
                <a:sym typeface="+mn-ea"/>
              </a:rPr>
              <a:t>舞蹈链</a:t>
            </a:r>
            <a:r>
              <a:rPr lang="zh-CN" sz="2000">
                <a:solidFill>
                  <a:schemeClr val="tx1"/>
                </a:solidFill>
                <a:sym typeface="+mn-ea"/>
              </a:rPr>
              <a:t>：双向循环十字链表</a:t>
            </a:r>
            <a:endParaRPr lang="zh-CN" sz="2000">
              <a:solidFill>
                <a:schemeClr val="tx1"/>
              </a:solidFill>
              <a:sym typeface="+mn-ea"/>
            </a:endParaRPr>
          </a:p>
          <a:p>
            <a:pPr marL="800100" lvl="1" indent="-342900">
              <a:lnSpc>
                <a:spcPct val="120000"/>
              </a:lnSpc>
              <a:spcBef>
                <a:spcPts val="0"/>
              </a:spcBef>
              <a:spcAft>
                <a:spcPts val="0"/>
              </a:spcAft>
              <a:buFont typeface="Wingdings" panose="05000000000000000000" charset="0"/>
              <a:buChar char="l"/>
            </a:pPr>
            <a:r>
              <a:rPr lang="zh-CN" sz="2000">
                <a:solidFill>
                  <a:schemeClr val="tx1"/>
                </a:solidFill>
                <a:sym typeface="+mn-ea"/>
              </a:rPr>
              <a:t>例如，在舞蹈链上，可以快速删除矩阵的某一行：只需要找到该行的行首结点，随后从行首结点开始遍历该行所有结点，将这些结点从所在的列链表中删除即可。</a:t>
            </a:r>
            <a:endParaRPr lang="zh-CN" sz="2000">
              <a:solidFill>
                <a:schemeClr val="tx1"/>
              </a:solidFill>
              <a:sym typeface="+mn-ea"/>
            </a:endParaRPr>
          </a:p>
          <a:p>
            <a:pPr marL="800100" lvl="1" indent="-342900">
              <a:lnSpc>
                <a:spcPct val="120000"/>
              </a:lnSpc>
              <a:spcBef>
                <a:spcPts val="0"/>
              </a:spcBef>
              <a:spcAft>
                <a:spcPts val="0"/>
              </a:spcAft>
              <a:buFont typeface="Wingdings" panose="05000000000000000000" charset="0"/>
              <a:buChar char="l"/>
            </a:pPr>
            <a:r>
              <a:rPr lang="zh-CN" sz="2000">
                <a:solidFill>
                  <a:schemeClr val="tx1"/>
                </a:solidFill>
                <a:sym typeface="+mn-ea"/>
              </a:rPr>
              <a:t>同样，可以快速地向矩阵第r行、第c列插入一个元素。</a:t>
            </a:r>
            <a:endParaRPr lang="zh-CN" sz="2000">
              <a:solidFill>
                <a:schemeClr val="tx1"/>
              </a:solidFill>
              <a:sym typeface="+mn-ea"/>
            </a:endParaRPr>
          </a:p>
          <a:p>
            <a:pPr marL="342900" indent="-342900">
              <a:lnSpc>
                <a:spcPct val="120000"/>
              </a:lnSpc>
              <a:spcBef>
                <a:spcPts val="0"/>
              </a:spcBef>
              <a:spcAft>
                <a:spcPts val="0"/>
              </a:spcAft>
              <a:buFont typeface="Wingdings" panose="05000000000000000000" charset="0"/>
              <a:buChar char="Ø"/>
            </a:pPr>
            <a:endParaRPr lang="zh-CN" sz="2000">
              <a:solidFill>
                <a:schemeClr val="tx1"/>
              </a:solidFill>
              <a:ea typeface="宋体" panose="02010600030101010101" pitchFamily="2" charset="-122"/>
              <a:sym typeface="+mn-ea"/>
            </a:endParaRPr>
          </a:p>
        </p:txBody>
      </p:sp>
      <p:sp>
        <p:nvSpPr>
          <p:cNvPr id="5" name="文本框 4"/>
          <p:cNvSpPr txBox="1"/>
          <p:nvPr/>
        </p:nvSpPr>
        <p:spPr>
          <a:xfrm>
            <a:off x="792480" y="1671955"/>
            <a:ext cx="5426075" cy="1938020"/>
          </a:xfrm>
          <a:prstGeom prst="rect">
            <a:avLst/>
          </a:prstGeom>
          <a:noFill/>
        </p:spPr>
        <p:txBody>
          <a:bodyPr wrap="square" rtlCol="0" anchor="t">
            <a:spAutoFit/>
          </a:bodyPr>
          <a:p>
            <a:pPr marL="342900" indent="-342900">
              <a:buFont typeface="Wingdings" panose="05000000000000000000" charset="0"/>
              <a:buChar char="n"/>
            </a:pPr>
            <a:r>
              <a:rPr lang="zh-CN" sz="2000" b="1">
                <a:ea typeface="宋体" panose="02010600030101010101" pitchFamily="2" charset="-122"/>
                <a:sym typeface="+mn-ea"/>
              </a:rPr>
              <a:t>拟解决问题</a:t>
            </a:r>
            <a:r>
              <a:rPr lang="zh-CN" sz="2000">
                <a:ea typeface="宋体" panose="02010600030101010101" pitchFamily="2" charset="-122"/>
                <a:sym typeface="+mn-ea"/>
              </a:rPr>
              <a:t>：给定一个元素值为</a:t>
            </a:r>
            <a:r>
              <a:rPr lang="en-US" sz="2000">
                <a:latin typeface="Times New Roman" panose="02020603050405020304" pitchFamily="18" charset="0"/>
                <a:ea typeface="宋体" panose="02010600030101010101" pitchFamily="2" charset="-122"/>
                <a:sym typeface="+mn-ea"/>
              </a:rPr>
              <a:t>1</a:t>
            </a:r>
            <a:r>
              <a:rPr lang="zh-CN" sz="2000">
                <a:ea typeface="宋体" panose="02010600030101010101" pitchFamily="2" charset="-122"/>
                <a:sym typeface="+mn-ea"/>
              </a:rPr>
              <a:t>或者</a:t>
            </a:r>
            <a:r>
              <a:rPr lang="en-US" sz="2000">
                <a:latin typeface="Times New Roman" panose="02020603050405020304" pitchFamily="18" charset="0"/>
                <a:ea typeface="宋体" panose="02010600030101010101" pitchFamily="2" charset="-122"/>
                <a:sym typeface="+mn-ea"/>
              </a:rPr>
              <a:t>0</a:t>
            </a:r>
            <a:r>
              <a:rPr lang="zh-CN" sz="2000">
                <a:ea typeface="宋体" panose="02010600030101010101" pitchFamily="2" charset="-122"/>
                <a:sym typeface="+mn-ea"/>
              </a:rPr>
              <a:t>的</a:t>
            </a:r>
            <a:r>
              <a:rPr lang="en-US" sz="2000" i="1">
                <a:latin typeface="Times New Roman" panose="02020603050405020304" pitchFamily="18" charset="0"/>
                <a:ea typeface="宋体" panose="02010600030101010101" pitchFamily="2" charset="-122"/>
                <a:sym typeface="+mn-ea"/>
              </a:rPr>
              <a:t>n</a:t>
            </a:r>
            <a:r>
              <a:rPr lang="zh-CN" sz="2000">
                <a:ea typeface="宋体" panose="02010600030101010101" pitchFamily="2" charset="-122"/>
                <a:sym typeface="+mn-ea"/>
              </a:rPr>
              <a:t>行</a:t>
            </a:r>
            <a:r>
              <a:rPr lang="en-US" sz="2000" i="1">
                <a:latin typeface="Times New Roman" panose="02020603050405020304" pitchFamily="18" charset="0"/>
                <a:ea typeface="宋体" panose="02010600030101010101" pitchFamily="2" charset="-122"/>
                <a:sym typeface="+mn-ea"/>
              </a:rPr>
              <a:t>m</a:t>
            </a:r>
            <a:r>
              <a:rPr lang="zh-CN" sz="2000">
                <a:ea typeface="宋体" panose="02010600030101010101" pitchFamily="2" charset="-122"/>
                <a:sym typeface="+mn-ea"/>
              </a:rPr>
              <a:t>列的矩阵，需要从中挑选若干行形成新矩阵，要求新矩阵的每一列有且仅有一个元素为</a:t>
            </a:r>
            <a:r>
              <a:rPr lang="en-US" sz="2000">
                <a:latin typeface="Times New Roman" panose="02020603050405020304" pitchFamily="18" charset="0"/>
                <a:ea typeface="宋体" panose="02010600030101010101" pitchFamily="2" charset="-122"/>
                <a:sym typeface="+mn-ea"/>
              </a:rPr>
              <a:t>1</a:t>
            </a:r>
            <a:r>
              <a:rPr lang="zh-CN" sz="2000">
                <a:ea typeface="宋体" panose="02010600030101010101" pitchFamily="2" charset="-122"/>
                <a:sym typeface="+mn-ea"/>
              </a:rPr>
              <a:t>。</a:t>
            </a:r>
            <a:endParaRPr lang="zh-CN" sz="2000">
              <a:solidFill>
                <a:schemeClr val="tx1"/>
              </a:solidFill>
              <a:ea typeface="宋体" panose="02010600030101010101" pitchFamily="2" charset="-122"/>
            </a:endParaRPr>
          </a:p>
          <a:p>
            <a:pPr marL="342900" indent="-342900">
              <a:buFont typeface="Wingdings" panose="05000000000000000000" charset="0"/>
              <a:buChar char="n"/>
            </a:pPr>
            <a:r>
              <a:rPr lang="zh-CN" sz="2000" b="1">
                <a:ea typeface="宋体" panose="02010600030101010101" pitchFamily="2" charset="-122"/>
                <a:sym typeface="+mn-ea"/>
              </a:rPr>
              <a:t>精确覆盖问题</a:t>
            </a:r>
            <a:r>
              <a:rPr lang="zh-CN" sz="2000">
                <a:ea typeface="宋体" panose="02010600030101010101" pitchFamily="2" charset="-122"/>
                <a:sym typeface="+mn-ea"/>
              </a:rPr>
              <a:t>：从矩阵中选取若干行，使得这些行中的</a:t>
            </a:r>
            <a:r>
              <a:rPr lang="en-US" sz="2000">
                <a:latin typeface="Times New Roman" panose="02020603050405020304" pitchFamily="18" charset="0"/>
                <a:ea typeface="宋体" panose="02010600030101010101" pitchFamily="2" charset="-122"/>
                <a:sym typeface="+mn-ea"/>
              </a:rPr>
              <a:t>1“</a:t>
            </a:r>
            <a:r>
              <a:rPr lang="zh-CN" sz="2000">
                <a:ea typeface="宋体" panose="02010600030101010101" pitchFamily="2" charset="-122"/>
                <a:sym typeface="+mn-ea"/>
              </a:rPr>
              <a:t>精确地覆盖</a:t>
            </a:r>
            <a:r>
              <a:rPr lang="en-US" sz="2000">
                <a:latin typeface="Times New Roman" panose="02020603050405020304" pitchFamily="18" charset="0"/>
                <a:ea typeface="宋体" panose="02010600030101010101" pitchFamily="2" charset="-122"/>
                <a:sym typeface="+mn-ea"/>
              </a:rPr>
              <a:t>”</a:t>
            </a:r>
            <a:r>
              <a:rPr lang="zh-CN" sz="2000">
                <a:ea typeface="宋体" panose="02010600030101010101" pitchFamily="2" charset="-122"/>
                <a:sym typeface="+mn-ea"/>
              </a:rPr>
              <a:t>原矩阵的每一列。</a:t>
            </a:r>
            <a:endParaRPr lang="zh-CN" altLang="en-US" sz="2000">
              <a:ea typeface="宋体" panose="02010600030101010101" pitchFamily="2"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 </a:t>
            </a:r>
            <a:r>
              <a:rPr lang="zh-CN" altLang="en-US" dirty="0"/>
              <a:t>问题引入：一元</a:t>
            </a:r>
            <a:r>
              <a:rPr lang="zh-CN" altLang="en-US" dirty="0"/>
              <a:t>多项式</a:t>
            </a:r>
            <a:endParaRPr lang="zh-CN" altLang="en-US" dirty="0"/>
          </a:p>
        </p:txBody>
      </p:sp>
      <p:sp>
        <p:nvSpPr>
          <p:cNvPr id="3" name="副标题 2"/>
          <p:cNvSpPr>
            <a:spLocks noGrp="1"/>
          </p:cNvSpPr>
          <p:nvPr>
            <p:ph type="subTitle" idx="1"/>
          </p:nvPr>
        </p:nvSpPr>
        <p:spPr/>
        <p:txBody>
          <a:bodyPr/>
          <a:lstStyle/>
          <a:p>
            <a:endParaRPr lang="zh-CN" altLang="en-US" dirty="0"/>
          </a:p>
        </p:txBody>
      </p:sp>
      <p:sp>
        <p:nvSpPr>
          <p:cNvPr id="4" name="文本占位符 3"/>
          <p:cNvSpPr>
            <a:spLocks noGrp="1"/>
          </p:cNvSpPr>
          <p:nvPr>
            <p:ph type="body" idx="10"/>
          </p:nvPr>
        </p:nvSpPr>
        <p:spPr/>
        <p:txBody>
          <a:bodyPr/>
          <a:lstStyle/>
          <a:p>
            <a:endParaRPr lang="zh-CN" altLang="en-US" dirty="0"/>
          </a:p>
        </p:txBody>
      </p:sp>
      <p:sp>
        <p:nvSpPr>
          <p:cNvPr id="9" name="内容占位符 8"/>
          <p:cNvSpPr>
            <a:spLocks noGrp="1"/>
          </p:cNvSpPr>
          <p:nvPr>
            <p:ph idx="11"/>
          </p:nvPr>
        </p:nvSpPr>
        <p:spPr>
          <a:xfrm>
            <a:off x="901065" y="1386205"/>
            <a:ext cx="8917305" cy="2103120"/>
          </a:xfrm>
        </p:spPr>
        <p:txBody>
          <a:bodyPr/>
          <a:lstStyle/>
          <a:p>
            <a:pPr>
              <a:lnSpc>
                <a:spcPct val="70000"/>
              </a:lnSpc>
              <a:spcBef>
                <a:spcPts val="0"/>
              </a:spcBef>
              <a:spcAft>
                <a:spcPts val="0"/>
              </a:spcAft>
            </a:pPr>
            <a:r>
              <a:rPr lang="zh-CN" altLang="en-US" sz="2200"/>
              <a:t>例2.1 一元多项式及其运算</a:t>
            </a:r>
            <a:endParaRPr lang="zh-CN" altLang="en-US" sz="2200"/>
          </a:p>
          <a:p>
            <a:pPr>
              <a:lnSpc>
                <a:spcPct val="70000"/>
              </a:lnSpc>
              <a:spcBef>
                <a:spcPts val="0"/>
              </a:spcBef>
              <a:spcAft>
                <a:spcPts val="0"/>
              </a:spcAft>
            </a:pPr>
            <a:endParaRPr lang="zh-CN" altLang="en-US" sz="2200"/>
          </a:p>
          <a:p>
            <a:pPr marL="342900" indent="-342900">
              <a:lnSpc>
                <a:spcPct val="120000"/>
              </a:lnSpc>
              <a:spcBef>
                <a:spcPct val="0"/>
              </a:spcBef>
              <a:spcAft>
                <a:spcPct val="0"/>
              </a:spcAft>
              <a:buFont typeface="Wingdings" panose="05000000000000000000" charset="0"/>
              <a:buChar char="Ø"/>
            </a:pPr>
            <a:r>
              <a:rPr lang="zh-CN" altLang="en-US" sz="2200"/>
              <a:t>一元多项式</a:t>
            </a:r>
            <a:r>
              <a:rPr lang="zh-CN" altLang="en-US" sz="2200"/>
              <a:t>：</a:t>
            </a:r>
            <a:endParaRPr lang="zh-CN" altLang="en-US" sz="2200"/>
          </a:p>
          <a:p>
            <a:pPr marL="342900" indent="-342900">
              <a:lnSpc>
                <a:spcPct val="120000"/>
              </a:lnSpc>
              <a:spcBef>
                <a:spcPct val="0"/>
              </a:spcBef>
              <a:spcAft>
                <a:spcPct val="0"/>
              </a:spcAft>
              <a:buFont typeface="Wingdings" panose="05000000000000000000" charset="0"/>
              <a:buChar char="Ø"/>
            </a:pPr>
            <a:endParaRPr lang="zh-CN" altLang="en-US" sz="2200"/>
          </a:p>
          <a:p>
            <a:pPr marL="342900" indent="-342900">
              <a:lnSpc>
                <a:spcPct val="120000"/>
              </a:lnSpc>
              <a:spcBef>
                <a:spcPct val="0"/>
              </a:spcBef>
              <a:spcAft>
                <a:spcPct val="0"/>
              </a:spcAft>
              <a:buFont typeface="Wingdings" panose="05000000000000000000" charset="0"/>
              <a:buChar char="Ø"/>
            </a:pPr>
            <a:r>
              <a:rPr lang="zh-CN" altLang="en-US" sz="2200"/>
              <a:t>主要运算：多项式相加、相减、相乘等</a:t>
            </a:r>
            <a:endParaRPr lang="zh-CN" altLang="en-US" sz="2200"/>
          </a:p>
          <a:p>
            <a:pPr>
              <a:lnSpc>
                <a:spcPct val="120000"/>
              </a:lnSpc>
              <a:spcBef>
                <a:spcPct val="0"/>
              </a:spcBef>
              <a:spcAft>
                <a:spcPct val="0"/>
              </a:spcAft>
            </a:pPr>
            <a:endParaRPr lang="zh-CN" altLang="en-US"/>
          </a:p>
          <a:p>
            <a:endParaRPr lang="zh-CN" altLang="en-US"/>
          </a:p>
        </p:txBody>
      </p:sp>
      <p:graphicFrame>
        <p:nvGraphicFramePr>
          <p:cNvPr id="5" name="对象 -2147482624"/>
          <p:cNvGraphicFramePr>
            <a:graphicFrameLocks noChangeAspect="1"/>
          </p:cNvGraphicFramePr>
          <p:nvPr>
            <p:custDataLst>
              <p:tags r:id="rId1"/>
            </p:custDataLst>
          </p:nvPr>
        </p:nvGraphicFramePr>
        <p:xfrm>
          <a:off x="3107055" y="1850390"/>
          <a:ext cx="5305425" cy="549275"/>
        </p:xfrm>
        <a:graphic>
          <a:graphicData uri="http://schemas.openxmlformats.org/presentationml/2006/ole">
            <mc:AlternateContent xmlns:mc="http://schemas.openxmlformats.org/markup-compatibility/2006">
              <mc:Choice xmlns:v="urn:schemas-microsoft-com:vml" Requires="v">
                <p:oleObj spid="_x0000_s3076" name="" r:id="rId2" imgW="2310130" imgH="241300" progId="Equation.3">
                  <p:embed/>
                </p:oleObj>
              </mc:Choice>
              <mc:Fallback>
                <p:oleObj name="" r:id="rId2" imgW="2310130" imgH="241300" progId="Equation.3">
                  <p:embed/>
                  <p:pic>
                    <p:nvPicPr>
                      <p:cNvPr id="0" name="图片 3075"/>
                      <p:cNvPicPr/>
                      <p:nvPr/>
                    </p:nvPicPr>
                    <p:blipFill>
                      <a:blip r:embed="rId3"/>
                      <a:stretch>
                        <a:fillRect/>
                      </a:stretch>
                    </p:blipFill>
                    <p:spPr>
                      <a:xfrm>
                        <a:off x="3107055" y="1850390"/>
                        <a:ext cx="5305425" cy="549275"/>
                      </a:xfrm>
                      <a:prstGeom prst="rect">
                        <a:avLst/>
                      </a:prstGeom>
                      <a:noFill/>
                      <a:ln w="38100">
                        <a:noFill/>
                        <a:miter/>
                      </a:ln>
                    </p:spPr>
                  </p:pic>
                </p:oleObj>
              </mc:Fallback>
            </mc:AlternateContent>
          </a:graphicData>
        </a:graphic>
      </p:graphicFrame>
      <p:sp>
        <p:nvSpPr>
          <p:cNvPr id="6" name="文本框 5"/>
          <p:cNvSpPr txBox="1"/>
          <p:nvPr/>
        </p:nvSpPr>
        <p:spPr>
          <a:xfrm>
            <a:off x="838200" y="3429000"/>
            <a:ext cx="9234170" cy="737235"/>
          </a:xfrm>
          <a:prstGeom prst="rect">
            <a:avLst/>
          </a:prstGeom>
          <a:noFill/>
        </p:spPr>
        <p:txBody>
          <a:bodyPr wrap="square" rtlCol="0" anchor="t">
            <a:spAutoFit/>
          </a:bodyPr>
          <a:p>
            <a:endParaRPr lang="zh-CN" altLang="en-US"/>
          </a:p>
          <a:p>
            <a:pPr marL="342900" indent="-342900">
              <a:buFont typeface="Wingdings" panose="05000000000000000000" charset="0"/>
              <a:buChar char="n"/>
            </a:pPr>
            <a:r>
              <a:rPr lang="zh-CN" altLang="en-US" sz="2400">
                <a:sym typeface="+mn-ea"/>
              </a:rPr>
              <a:t>问题：如何在计算机中表示一元多项式并实现相关的运算？</a:t>
            </a:r>
            <a:endParaRPr lang="zh-CN" altLang="en-US" sz="2400">
              <a:sym typeface="+mn-ea"/>
            </a:endParaRPr>
          </a:p>
        </p:txBody>
      </p:sp>
      <p:sp>
        <p:nvSpPr>
          <p:cNvPr id="100" name="文本框 99"/>
          <p:cNvSpPr txBox="1"/>
          <p:nvPr/>
        </p:nvSpPr>
        <p:spPr>
          <a:xfrm>
            <a:off x="838200" y="4450715"/>
            <a:ext cx="10883900" cy="460375"/>
          </a:xfrm>
          <a:prstGeom prst="rect">
            <a:avLst/>
          </a:prstGeom>
          <a:noFill/>
          <a:ln w="9525">
            <a:noFill/>
          </a:ln>
        </p:spPr>
        <p:txBody>
          <a:bodyPr wrap="square">
            <a:spAutoFit/>
          </a:bodyPr>
          <a:p>
            <a:pPr marL="342900" indent="-342900">
              <a:buFont typeface="Wingdings" panose="05000000000000000000" charset="0"/>
              <a:buChar char="n"/>
            </a:pPr>
            <a:r>
              <a:rPr lang="zh-CN" sz="2400" b="0">
                <a:ea typeface="宋体" panose="02010600030101010101" pitchFamily="2" charset="-122"/>
              </a:rPr>
              <a:t>多项式的关键数据：多项式项数、每一项系数（以及对应指数）</a:t>
            </a:r>
            <a:endParaRPr lang="zh-CN" sz="2400" b="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100" grpId="0"/>
      <p:bldP spid="100" grpId="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2.</a:t>
            </a:r>
            <a:r>
              <a:rPr lang="en-US" altLang="zh-CN">
                <a:sym typeface="+mn-ea"/>
              </a:rPr>
              <a:t>7 </a:t>
            </a:r>
            <a:r>
              <a:rPr lang="zh-CN" altLang="en-US">
                <a:sym typeface="+mn-ea"/>
              </a:rPr>
              <a:t>应用场景：内存</a:t>
            </a:r>
            <a:r>
              <a:rPr lang="zh-CN" altLang="en-US">
                <a:sym typeface="+mn-ea"/>
              </a:rPr>
              <a:t>管理</a:t>
            </a:r>
            <a:endParaRPr lang="zh-CN" altLang="en-US"/>
          </a:p>
        </p:txBody>
      </p:sp>
      <p:sp>
        <p:nvSpPr>
          <p:cNvPr id="3" name="副标题 2"/>
          <p:cNvSpPr>
            <a:spLocks noGrp="1"/>
          </p:cNvSpPr>
          <p:nvPr>
            <p:ph type="subTitle" idx="1"/>
          </p:nvPr>
        </p:nvSpPr>
        <p:spPr/>
        <p:txBody>
          <a:bodyPr/>
          <a:p>
            <a:endParaRPr lang="zh-CN" altLang="en-US"/>
          </a:p>
        </p:txBody>
      </p:sp>
      <p:sp>
        <p:nvSpPr>
          <p:cNvPr id="4" name="文本占位符 3"/>
          <p:cNvSpPr>
            <a:spLocks noGrp="1"/>
          </p:cNvSpPr>
          <p:nvPr>
            <p:ph type="body" idx="10"/>
          </p:nvPr>
        </p:nvSpPr>
        <p:spPr/>
        <p:txBody>
          <a:bodyPr/>
          <a:p>
            <a:endParaRPr lang="zh-CN" altLang="en-US"/>
          </a:p>
        </p:txBody>
      </p:sp>
      <p:sp>
        <p:nvSpPr>
          <p:cNvPr id="100" name="文本框 99"/>
          <p:cNvSpPr txBox="1"/>
          <p:nvPr>
            <p:custDataLst>
              <p:tags r:id="rId1"/>
            </p:custDataLst>
          </p:nvPr>
        </p:nvSpPr>
        <p:spPr>
          <a:xfrm>
            <a:off x="838200" y="1125220"/>
            <a:ext cx="8805545" cy="1714500"/>
          </a:xfrm>
          <a:prstGeom prst="rect">
            <a:avLst/>
          </a:prstGeom>
          <a:noFill/>
          <a:ln w="9525">
            <a:noFill/>
          </a:ln>
        </p:spPr>
        <p:txBody>
          <a:bodyPr wrap="square">
            <a:spAutoFit/>
          </a:bodyPr>
          <a:p>
            <a:pPr marL="342900" indent="-342900">
              <a:lnSpc>
                <a:spcPct val="120000"/>
              </a:lnSpc>
              <a:spcBef>
                <a:spcPts val="0"/>
              </a:spcBef>
              <a:spcAft>
                <a:spcPts val="0"/>
              </a:spcAft>
              <a:buFont typeface="Wingdings" panose="05000000000000000000" charset="0"/>
              <a:buChar char="n"/>
            </a:pPr>
            <a:r>
              <a:rPr lang="zh-CN" sz="2200">
                <a:solidFill>
                  <a:schemeClr val="tx1"/>
                </a:solidFill>
                <a:latin typeface="微软雅黑" panose="020B0503020204020204" pitchFamily="34" charset="-122"/>
                <a:ea typeface="微软雅黑" panose="020B0503020204020204" pitchFamily="34" charset="-122"/>
              </a:rPr>
              <a:t>操作系统空闲内存管理：空闲块的管理，处理申请和回收；</a:t>
            </a:r>
            <a:endParaRPr lang="zh-CN" sz="2200">
              <a:solidFill>
                <a:schemeClr val="tx1"/>
              </a:solidFill>
              <a:latin typeface="微软雅黑" panose="020B0503020204020204" pitchFamily="34" charset="-122"/>
              <a:ea typeface="微软雅黑" panose="020B0503020204020204" pitchFamily="34" charset="-122"/>
            </a:endParaRPr>
          </a:p>
          <a:p>
            <a:pPr marL="342900" indent="-342900">
              <a:lnSpc>
                <a:spcPct val="120000"/>
              </a:lnSpc>
              <a:spcBef>
                <a:spcPts val="0"/>
              </a:spcBef>
              <a:spcAft>
                <a:spcPts val="0"/>
              </a:spcAft>
              <a:buFont typeface="Wingdings" panose="05000000000000000000" charset="0"/>
              <a:buChar char="n"/>
            </a:pPr>
            <a:r>
              <a:rPr lang="zh-CN" altLang="en-US" sz="2200">
                <a:solidFill>
                  <a:schemeClr val="tx1"/>
                </a:solidFill>
                <a:latin typeface="微软雅黑" panose="020B0503020204020204" pitchFamily="34" charset="-122"/>
                <a:ea typeface="微软雅黑" panose="020B0503020204020204" pitchFamily="34" charset="-122"/>
              </a:rPr>
              <a:t>内存空闲块组织成双向链表</a:t>
            </a:r>
            <a:endParaRPr lang="zh-CN" altLang="en-US" sz="2200">
              <a:solidFill>
                <a:schemeClr val="tx1"/>
              </a:solidFill>
              <a:latin typeface="微软雅黑" panose="020B0503020204020204" pitchFamily="34" charset="-122"/>
              <a:ea typeface="微软雅黑" panose="020B0503020204020204" pitchFamily="34" charset="-122"/>
            </a:endParaRPr>
          </a:p>
          <a:p>
            <a:pPr marL="342900" indent="-342900">
              <a:lnSpc>
                <a:spcPct val="120000"/>
              </a:lnSpc>
              <a:spcBef>
                <a:spcPts val="0"/>
              </a:spcBef>
              <a:spcAft>
                <a:spcPts val="0"/>
              </a:spcAft>
              <a:buFont typeface="Wingdings" panose="05000000000000000000" charset="0"/>
              <a:buChar char="n"/>
            </a:pPr>
            <a:r>
              <a:rPr lang="zh-CN" altLang="en-US" sz="2200">
                <a:solidFill>
                  <a:schemeClr val="tx1"/>
                </a:solidFill>
                <a:latin typeface="微软雅黑" panose="020B0503020204020204" pitchFamily="34" charset="-122"/>
                <a:ea typeface="微软雅黑" panose="020B0503020204020204" pitchFamily="34" charset="-122"/>
              </a:rPr>
              <a:t>空闲块分配策略：首次适配、最佳适配</a:t>
            </a:r>
            <a:endParaRPr lang="zh-CN" altLang="en-US" sz="2200">
              <a:solidFill>
                <a:schemeClr val="tx1"/>
              </a:solidFill>
              <a:latin typeface="微软雅黑" panose="020B0503020204020204" pitchFamily="34" charset="-122"/>
              <a:ea typeface="微软雅黑" panose="020B0503020204020204" pitchFamily="34" charset="-122"/>
            </a:endParaRPr>
          </a:p>
          <a:p>
            <a:pPr marL="342900" indent="-342900">
              <a:lnSpc>
                <a:spcPct val="120000"/>
              </a:lnSpc>
              <a:spcBef>
                <a:spcPts val="0"/>
              </a:spcBef>
              <a:spcAft>
                <a:spcPts val="0"/>
              </a:spcAft>
              <a:buFont typeface="Wingdings" panose="05000000000000000000" charset="0"/>
              <a:buChar char="n"/>
            </a:pPr>
            <a:r>
              <a:rPr lang="zh-CN" altLang="en-US" sz="2200">
                <a:solidFill>
                  <a:schemeClr val="tx1"/>
                </a:solidFill>
                <a:latin typeface="微软雅黑" panose="020B0503020204020204" pitchFamily="34" charset="-122"/>
                <a:ea typeface="微软雅黑" panose="020B0503020204020204" pitchFamily="34" charset="-122"/>
              </a:rPr>
              <a:t>空闲块回收：空闲块合并</a:t>
            </a:r>
            <a:endParaRPr lang="zh-CN" altLang="en-US" sz="2200">
              <a:solidFill>
                <a:schemeClr val="tx1"/>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custDataLst>
              <p:tags r:id="rId2"/>
            </p:custDataLst>
          </p:nvPr>
        </p:nvPicPr>
        <p:blipFill>
          <a:blip r:embed="rId3"/>
          <a:stretch>
            <a:fillRect/>
          </a:stretch>
        </p:blipFill>
        <p:spPr>
          <a:xfrm>
            <a:off x="1151890" y="2880995"/>
            <a:ext cx="8857615" cy="3159760"/>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2.</a:t>
            </a:r>
            <a:r>
              <a:rPr lang="en-US" altLang="zh-CN">
                <a:sym typeface="+mn-ea"/>
              </a:rPr>
              <a:t>8 </a:t>
            </a:r>
            <a:r>
              <a:rPr lang="zh-CN" altLang="en-US">
                <a:sym typeface="+mn-ea"/>
              </a:rPr>
              <a:t>小结</a:t>
            </a:r>
            <a:endParaRPr lang="zh-CN" altLang="en-US"/>
          </a:p>
        </p:txBody>
      </p:sp>
      <p:sp>
        <p:nvSpPr>
          <p:cNvPr id="3" name="副标题 2"/>
          <p:cNvSpPr>
            <a:spLocks noGrp="1"/>
          </p:cNvSpPr>
          <p:nvPr>
            <p:ph type="subTitle" idx="1"/>
          </p:nvPr>
        </p:nvSpPr>
        <p:spPr/>
        <p:txBody>
          <a:bodyPr/>
          <a:p>
            <a:endParaRPr lang="zh-CN" altLang="en-US"/>
          </a:p>
        </p:txBody>
      </p:sp>
      <p:sp>
        <p:nvSpPr>
          <p:cNvPr id="4" name="文本占位符 3"/>
          <p:cNvSpPr>
            <a:spLocks noGrp="1"/>
          </p:cNvSpPr>
          <p:nvPr>
            <p:ph type="body" idx="10"/>
          </p:nvPr>
        </p:nvSpPr>
        <p:spPr/>
        <p:txBody>
          <a:bodyPr/>
          <a:p>
            <a:endParaRPr lang="zh-CN" altLang="en-US"/>
          </a:p>
        </p:txBody>
      </p:sp>
      <p:sp>
        <p:nvSpPr>
          <p:cNvPr id="5" name="内容占位符 4"/>
          <p:cNvSpPr>
            <a:spLocks noGrp="1"/>
          </p:cNvSpPr>
          <p:nvPr>
            <p:ph idx="11"/>
          </p:nvPr>
        </p:nvSpPr>
        <p:spPr>
          <a:xfrm>
            <a:off x="584200" y="1276350"/>
            <a:ext cx="11460480" cy="5057775"/>
          </a:xfrm>
        </p:spPr>
        <p:txBody>
          <a:bodyPr>
            <a:noAutofit/>
          </a:bodyPr>
          <a:p>
            <a:pPr marL="342900" indent="-342900">
              <a:lnSpc>
                <a:spcPct val="110000"/>
              </a:lnSpc>
              <a:spcBef>
                <a:spcPts val="1000"/>
              </a:spcBef>
              <a:spcAft>
                <a:spcPts val="0"/>
              </a:spcAft>
              <a:buFont typeface="Wingdings" panose="05000000000000000000" charset="0"/>
              <a:buChar char="n"/>
            </a:pPr>
            <a:r>
              <a:rPr lang="zh-CN" altLang="en-US" sz="1900">
                <a:cs typeface="宋体" panose="02010600030101010101" pitchFamily="2" charset="-122"/>
              </a:rPr>
              <a:t>线性表</a:t>
            </a:r>
            <a:r>
              <a:rPr lang="zh-CN" altLang="en-US" sz="1900">
                <a:latin typeface="宋体" panose="02010600030101010101" pitchFamily="2" charset="-122"/>
                <a:ea typeface="宋体" panose="02010600030101010101" pitchFamily="2" charset="-122"/>
                <a:cs typeface="宋体" panose="02010600030101010101" pitchFamily="2" charset="-122"/>
              </a:rPr>
              <a:t>：若干数据元素组成的有序序列，其基本操作有插入、删除、查找等</a:t>
            </a:r>
            <a:endParaRPr lang="zh-CN" altLang="en-US" sz="1900">
              <a:latin typeface="宋体" panose="02010600030101010101" pitchFamily="2" charset="-122"/>
              <a:ea typeface="宋体" panose="02010600030101010101" pitchFamily="2" charset="-122"/>
              <a:cs typeface="宋体" panose="02010600030101010101" pitchFamily="2" charset="-122"/>
            </a:endParaRPr>
          </a:p>
          <a:p>
            <a:pPr marL="342900" indent="-342900">
              <a:lnSpc>
                <a:spcPct val="110000"/>
              </a:lnSpc>
              <a:spcBef>
                <a:spcPts val="1000"/>
              </a:spcBef>
              <a:spcAft>
                <a:spcPts val="0"/>
              </a:spcAft>
              <a:buFont typeface="Wingdings" panose="05000000000000000000" charset="0"/>
              <a:buChar char="n"/>
            </a:pPr>
            <a:r>
              <a:rPr lang="zh-CN" altLang="en-US" sz="1900">
                <a:cs typeface="宋体" panose="02010600030101010101" pitchFamily="2" charset="-122"/>
              </a:rPr>
              <a:t>线性表实现方法</a:t>
            </a:r>
            <a:r>
              <a:rPr lang="zh-CN" altLang="en-US" sz="1900">
                <a:latin typeface="宋体" panose="02010600030101010101" pitchFamily="2" charset="-122"/>
                <a:ea typeface="宋体" panose="02010600030101010101" pitchFamily="2" charset="-122"/>
                <a:cs typeface="宋体" panose="02010600030101010101" pitchFamily="2" charset="-122"/>
              </a:rPr>
              <a:t>：顺序存储、链式存储</a:t>
            </a:r>
            <a:endParaRPr lang="zh-CN" altLang="en-US" sz="1900">
              <a:latin typeface="宋体" panose="02010600030101010101" pitchFamily="2" charset="-122"/>
              <a:ea typeface="宋体" panose="02010600030101010101" pitchFamily="2" charset="-122"/>
              <a:cs typeface="宋体" panose="02010600030101010101" pitchFamily="2" charset="-122"/>
            </a:endParaRPr>
          </a:p>
          <a:p>
            <a:pPr marL="342900" indent="-342900">
              <a:lnSpc>
                <a:spcPct val="110000"/>
              </a:lnSpc>
              <a:spcBef>
                <a:spcPts val="1000"/>
              </a:spcBef>
              <a:spcAft>
                <a:spcPts val="0"/>
              </a:spcAft>
              <a:buFont typeface="Wingdings" panose="05000000000000000000" charset="0"/>
              <a:buChar char="n"/>
            </a:pPr>
            <a:r>
              <a:rPr lang="zh-CN" altLang="en-US" sz="1900">
                <a:cs typeface="宋体" panose="02010600030101010101" pitchFamily="2" charset="-122"/>
              </a:rPr>
              <a:t>双向链表</a:t>
            </a:r>
            <a:r>
              <a:rPr lang="zh-CN" altLang="en-US" sz="1900">
                <a:latin typeface="宋体" panose="02010600030101010101" pitchFamily="2" charset="-122"/>
                <a:ea typeface="宋体" panose="02010600030101010101" pitchFamily="2" charset="-122"/>
                <a:cs typeface="宋体" panose="02010600030101010101" pitchFamily="2" charset="-122"/>
              </a:rPr>
              <a:t>：通过设置分别指向后继和前驱结点的两个指针，实现从前向后和从后向前两个方向的访问</a:t>
            </a:r>
            <a:endParaRPr lang="zh-CN" altLang="en-US" sz="1900">
              <a:latin typeface="宋体" panose="02010600030101010101" pitchFamily="2" charset="-122"/>
              <a:ea typeface="宋体" panose="02010600030101010101" pitchFamily="2" charset="-122"/>
              <a:cs typeface="宋体" panose="02010600030101010101" pitchFamily="2" charset="-122"/>
            </a:endParaRPr>
          </a:p>
          <a:p>
            <a:pPr marL="342900" indent="-342900">
              <a:lnSpc>
                <a:spcPct val="110000"/>
              </a:lnSpc>
              <a:spcBef>
                <a:spcPts val="1000"/>
              </a:spcBef>
              <a:spcAft>
                <a:spcPts val="0"/>
              </a:spcAft>
              <a:buFont typeface="Wingdings" panose="05000000000000000000" charset="0"/>
              <a:buChar char="n"/>
            </a:pPr>
            <a:r>
              <a:rPr lang="zh-CN" altLang="en-US" sz="1900">
                <a:cs typeface="宋体" panose="02010600030101010101" pitchFamily="2" charset="-122"/>
              </a:rPr>
              <a:t>循环链表</a:t>
            </a:r>
            <a:r>
              <a:rPr lang="zh-CN" altLang="en-US" sz="1900">
                <a:latin typeface="宋体" panose="02010600030101010101" pitchFamily="2" charset="-122"/>
                <a:ea typeface="宋体" panose="02010600030101010101" pitchFamily="2" charset="-122"/>
                <a:cs typeface="宋体" panose="02010600030101010101" pitchFamily="2" charset="-122"/>
              </a:rPr>
              <a:t>：最后结点</a:t>
            </a:r>
            <a:r>
              <a:rPr lang="zh-CN" altLang="en-US" sz="1900">
                <a:latin typeface="宋体" panose="02010600030101010101" pitchFamily="2" charset="-122"/>
                <a:ea typeface="宋体" panose="02010600030101010101" pitchFamily="2" charset="-122"/>
                <a:cs typeface="宋体" panose="02010600030101010101" pitchFamily="2" charset="-122"/>
              </a:rPr>
              <a:t>的向后指针指向链表的头结点；双向链表头结点的向前指针还指向链表最后结点</a:t>
            </a:r>
            <a:endParaRPr lang="zh-CN" altLang="en-US" sz="1900">
              <a:latin typeface="宋体" panose="02010600030101010101" pitchFamily="2" charset="-122"/>
              <a:ea typeface="宋体" panose="02010600030101010101" pitchFamily="2" charset="-122"/>
              <a:cs typeface="宋体" panose="02010600030101010101" pitchFamily="2" charset="-122"/>
            </a:endParaRPr>
          </a:p>
          <a:p>
            <a:pPr marL="342900" indent="-342900">
              <a:lnSpc>
                <a:spcPct val="110000"/>
              </a:lnSpc>
              <a:spcBef>
                <a:spcPts val="1000"/>
              </a:spcBef>
              <a:spcAft>
                <a:spcPts val="0"/>
              </a:spcAft>
              <a:buFont typeface="Wingdings" panose="05000000000000000000" charset="0"/>
              <a:buChar char="n"/>
            </a:pPr>
            <a:r>
              <a:rPr lang="zh-CN" altLang="en-US" sz="1900">
                <a:cs typeface="宋体" panose="02010600030101010101" pitchFamily="2" charset="-122"/>
              </a:rPr>
              <a:t>静态链表</a:t>
            </a:r>
            <a:r>
              <a:rPr lang="zh-CN" altLang="en-US" sz="1900">
                <a:latin typeface="宋体" panose="02010600030101010101" pitchFamily="2" charset="-122"/>
                <a:ea typeface="宋体" panose="02010600030101010101" pitchFamily="2" charset="-122"/>
                <a:cs typeface="宋体" panose="02010600030101010101" pitchFamily="2" charset="-122"/>
              </a:rPr>
              <a:t>：物理存储依赖于顺序存储结构、逻辑链接关系采用链表思想</a:t>
            </a:r>
            <a:endParaRPr lang="zh-CN" altLang="en-US" sz="1900">
              <a:latin typeface="宋体" panose="02010600030101010101" pitchFamily="2" charset="-122"/>
              <a:ea typeface="宋体" panose="02010600030101010101" pitchFamily="2" charset="-122"/>
              <a:cs typeface="宋体" panose="02010600030101010101" pitchFamily="2" charset="-122"/>
            </a:endParaRPr>
          </a:p>
          <a:p>
            <a:pPr marL="342900" indent="-342900">
              <a:lnSpc>
                <a:spcPct val="110000"/>
              </a:lnSpc>
              <a:spcBef>
                <a:spcPts val="1000"/>
              </a:spcBef>
              <a:spcAft>
                <a:spcPts val="0"/>
              </a:spcAft>
              <a:buFont typeface="Wingdings" panose="05000000000000000000" charset="0"/>
              <a:buChar char="n"/>
            </a:pPr>
            <a:r>
              <a:rPr lang="zh-CN" altLang="en-US" sz="1900">
                <a:cs typeface="宋体" panose="02010600030101010101" pitchFamily="2" charset="-122"/>
              </a:rPr>
              <a:t>块状链表</a:t>
            </a:r>
            <a:r>
              <a:rPr lang="zh-CN" altLang="en-US" sz="1900">
                <a:latin typeface="宋体" panose="02010600030101010101" pitchFamily="2" charset="-122"/>
                <a:ea typeface="宋体" panose="02010600030101010101" pitchFamily="2" charset="-122"/>
                <a:cs typeface="宋体" panose="02010600030101010101" pitchFamily="2" charset="-122"/>
              </a:rPr>
              <a:t>：在传统的链表结构之上采用“分块”的思想进行改进，平衡了查找操作的时间复杂度和插入/删除操作的时间复杂度</a:t>
            </a:r>
            <a:endParaRPr lang="zh-CN" altLang="en-US" sz="1900">
              <a:latin typeface="宋体" panose="02010600030101010101" pitchFamily="2" charset="-122"/>
              <a:ea typeface="宋体" panose="02010600030101010101" pitchFamily="2" charset="-122"/>
              <a:cs typeface="宋体" panose="02010600030101010101" pitchFamily="2" charset="-122"/>
            </a:endParaRPr>
          </a:p>
          <a:p>
            <a:pPr marL="342900" indent="-342900">
              <a:lnSpc>
                <a:spcPct val="110000"/>
              </a:lnSpc>
              <a:spcBef>
                <a:spcPts val="1000"/>
              </a:spcBef>
              <a:spcAft>
                <a:spcPts val="0"/>
              </a:spcAft>
              <a:buFont typeface="Wingdings" panose="05000000000000000000" charset="0"/>
              <a:buChar char="n"/>
            </a:pPr>
            <a:r>
              <a:rPr lang="zh-CN" altLang="en-US" sz="1900">
                <a:cs typeface="宋体" panose="02010600030101010101" pitchFamily="2" charset="-122"/>
              </a:rPr>
              <a:t>广义表</a:t>
            </a:r>
            <a:r>
              <a:rPr lang="zh-CN" altLang="en-US" sz="1900">
                <a:latin typeface="宋体" panose="02010600030101010101" pitchFamily="2" charset="-122"/>
                <a:ea typeface="宋体" panose="02010600030101010101" pitchFamily="2" charset="-122"/>
                <a:cs typeface="宋体" panose="02010600030101010101" pitchFamily="2" charset="-122"/>
              </a:rPr>
              <a:t>：对一般线性表的推广，是一种“表中有表”的数据元素组织方式</a:t>
            </a:r>
            <a:endParaRPr lang="zh-CN" altLang="en-US" sz="1900">
              <a:latin typeface="宋体" panose="02010600030101010101" pitchFamily="2" charset="-122"/>
              <a:ea typeface="宋体" panose="02010600030101010101" pitchFamily="2" charset="-122"/>
              <a:cs typeface="宋体" panose="02010600030101010101" pitchFamily="2" charset="-122"/>
            </a:endParaRPr>
          </a:p>
          <a:p>
            <a:pPr marL="342900" indent="-342900">
              <a:lnSpc>
                <a:spcPct val="110000"/>
              </a:lnSpc>
              <a:spcBef>
                <a:spcPts val="1000"/>
              </a:spcBef>
              <a:spcAft>
                <a:spcPts val="0"/>
              </a:spcAft>
              <a:buFont typeface="Wingdings" panose="05000000000000000000" charset="0"/>
              <a:buChar char="n"/>
            </a:pPr>
            <a:r>
              <a:rPr lang="zh-CN" altLang="en-US" sz="1900">
                <a:cs typeface="宋体" panose="02010600030101010101" pitchFamily="2" charset="-122"/>
              </a:rPr>
              <a:t>多维数组</a:t>
            </a:r>
            <a:r>
              <a:rPr lang="zh-CN" altLang="en-US" sz="1900">
                <a:latin typeface="宋体" panose="02010600030101010101" pitchFamily="2" charset="-122"/>
                <a:ea typeface="宋体" panose="02010600030101010101" pitchFamily="2" charset="-122"/>
                <a:cs typeface="宋体" panose="02010600030101010101" pitchFamily="2" charset="-122"/>
              </a:rPr>
              <a:t>：将</a:t>
            </a:r>
            <a:r>
              <a:rPr lang="zh-CN" altLang="en-US" sz="1900">
                <a:latin typeface="宋体" panose="02010600030101010101" pitchFamily="2" charset="-122"/>
                <a:ea typeface="宋体" panose="02010600030101010101" pitchFamily="2" charset="-122"/>
                <a:cs typeface="宋体" panose="02010600030101010101" pitchFamily="2" charset="-122"/>
              </a:rPr>
              <a:t>元素在空间上按行顺序存储，实现类似一维数组的随机访问</a:t>
            </a:r>
            <a:endParaRPr lang="zh-CN" altLang="en-US" sz="1900">
              <a:latin typeface="宋体" panose="02010600030101010101" pitchFamily="2" charset="-122"/>
              <a:ea typeface="宋体" panose="02010600030101010101" pitchFamily="2" charset="-122"/>
              <a:cs typeface="宋体" panose="02010600030101010101" pitchFamily="2" charset="-122"/>
            </a:endParaRPr>
          </a:p>
          <a:p>
            <a:pPr marL="342900" indent="-342900">
              <a:lnSpc>
                <a:spcPct val="110000"/>
              </a:lnSpc>
              <a:spcBef>
                <a:spcPts val="1000"/>
              </a:spcBef>
              <a:spcAft>
                <a:spcPts val="0"/>
              </a:spcAft>
              <a:buFont typeface="Wingdings" panose="05000000000000000000" charset="0"/>
              <a:buChar char="n"/>
            </a:pPr>
            <a:r>
              <a:rPr lang="zh-CN" altLang="en-US" sz="1900">
                <a:cs typeface="宋体" panose="02010600030101010101" pitchFamily="2" charset="-122"/>
              </a:rPr>
              <a:t>特殊矩阵和稀疏矩阵</a:t>
            </a:r>
            <a:r>
              <a:rPr lang="zh-CN" altLang="en-US" sz="1900">
                <a:latin typeface="宋体" panose="02010600030101010101" pitchFamily="2" charset="-122"/>
                <a:ea typeface="宋体" panose="02010600030101010101" pitchFamily="2" charset="-122"/>
                <a:cs typeface="宋体" panose="02010600030101010101" pitchFamily="2" charset="-122"/>
              </a:rPr>
              <a:t>可以进行压缩存储，减少所需要的存储空间；稀疏矩阵通过十字链表记录非零元素</a:t>
            </a:r>
            <a:endParaRPr lang="zh-CN" altLang="en-US" sz="1900">
              <a:latin typeface="宋体" panose="02010600030101010101" pitchFamily="2" charset="-122"/>
              <a:ea typeface="宋体" panose="02010600030101010101" pitchFamily="2" charset="-122"/>
              <a:cs typeface="宋体" panose="02010600030101010101" pitchFamily="2" charset="-122"/>
            </a:endParaRPr>
          </a:p>
          <a:p>
            <a:pPr marL="342900" indent="-342900">
              <a:lnSpc>
                <a:spcPct val="110000"/>
              </a:lnSpc>
              <a:spcBef>
                <a:spcPts val="1000"/>
              </a:spcBef>
              <a:spcAft>
                <a:spcPts val="0"/>
              </a:spcAft>
              <a:buFont typeface="Wingdings" panose="05000000000000000000" charset="0"/>
              <a:buChar char="n"/>
            </a:pPr>
            <a:r>
              <a:rPr lang="zh-CN" altLang="en-US" sz="1900">
                <a:cs typeface="宋体" panose="02010600030101010101" pitchFamily="2" charset="-122"/>
              </a:rPr>
              <a:t>舞蹈链</a:t>
            </a:r>
            <a:r>
              <a:rPr lang="zh-CN" altLang="en-US" sz="1900">
                <a:latin typeface="宋体" panose="02010600030101010101" pitchFamily="2" charset="-122"/>
                <a:ea typeface="宋体" panose="02010600030101010101" pitchFamily="2" charset="-122"/>
                <a:cs typeface="宋体" panose="02010600030101010101" pitchFamily="2" charset="-122"/>
              </a:rPr>
              <a:t>：一种采用双向链表链接的十字链表，可以较好地支持矩阵的整行删除、整列删除以及恢复操作</a:t>
            </a:r>
            <a:endParaRPr lang="zh-CN" altLang="en-US" sz="190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gradFill>
          <a:gsLst>
            <a:gs pos="0">
              <a:srgbClr val="00ABA5"/>
            </a:gs>
            <a:gs pos="67000">
              <a:srgbClr val="007684"/>
            </a:gs>
          </a:gsLst>
          <a:lin ang="3600000" scaled="0"/>
        </a:gra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1" cstate="print">
            <a:extLst>
              <a:ext uri="{28A0092B-C50C-407E-A947-70E740481C1C}">
                <a14:useLocalDpi xmlns:a14="http://schemas.microsoft.com/office/drawing/2010/main" val="0"/>
              </a:ext>
            </a:extLst>
          </a:blip>
          <a:srcRect l="20226" t="32053" r="20333"/>
          <a:stretch>
            <a:fillRect/>
          </a:stretch>
        </p:blipFill>
        <p:spPr>
          <a:xfrm>
            <a:off x="-38911" y="-77822"/>
            <a:ext cx="7247108" cy="3570513"/>
          </a:xfrm>
          <a:prstGeom prst="rect">
            <a:avLst/>
          </a:prstGeom>
        </p:spPr>
      </p:pic>
      <p:pic>
        <p:nvPicPr>
          <p:cNvPr id="3" name="图片 2"/>
          <p:cNvPicPr>
            <a:picLocks noChangeAspect="1"/>
          </p:cNvPicPr>
          <p:nvPr/>
        </p:nvPicPr>
        <p:blipFill rotWithShape="1">
          <a:blip r:embed="rId2" cstate="print">
            <a:extLst>
              <a:ext uri="{28A0092B-C50C-407E-A947-70E740481C1C}">
                <a14:useLocalDpi xmlns:a14="http://schemas.microsoft.com/office/drawing/2010/main" val="0"/>
              </a:ext>
            </a:extLst>
          </a:blip>
          <a:srcRect t="54756" r="67172"/>
          <a:stretch>
            <a:fillRect/>
          </a:stretch>
        </p:blipFill>
        <p:spPr>
          <a:xfrm>
            <a:off x="8244776" y="-48638"/>
            <a:ext cx="4002347" cy="2377520"/>
          </a:xfrm>
          <a:prstGeom prst="rect">
            <a:avLst/>
          </a:prstGeom>
        </p:spPr>
      </p:pic>
      <p:pic>
        <p:nvPicPr>
          <p:cNvPr id="4" name="图片 3"/>
          <p:cNvPicPr>
            <a:picLocks noChangeAspect="1"/>
          </p:cNvPicPr>
          <p:nvPr/>
        </p:nvPicPr>
        <p:blipFill rotWithShape="1">
          <a:blip r:embed="rId3" cstate="print">
            <a:extLst>
              <a:ext uri="{28A0092B-C50C-407E-A947-70E740481C1C}">
                <a14:useLocalDpi xmlns:a14="http://schemas.microsoft.com/office/drawing/2010/main" val="0"/>
              </a:ext>
            </a:extLst>
          </a:blip>
          <a:srcRect l="24826" b="55447"/>
          <a:stretch>
            <a:fillRect/>
          </a:stretch>
        </p:blipFill>
        <p:spPr>
          <a:xfrm>
            <a:off x="-24384" y="4587109"/>
            <a:ext cx="9165288" cy="2546903"/>
          </a:xfrm>
          <a:prstGeom prst="rect">
            <a:avLst/>
          </a:prstGeom>
        </p:spPr>
      </p:pic>
      <p:grpSp>
        <p:nvGrpSpPr>
          <p:cNvPr id="14" name="组合 13"/>
          <p:cNvGrpSpPr/>
          <p:nvPr/>
        </p:nvGrpSpPr>
        <p:grpSpPr>
          <a:xfrm>
            <a:off x="-875295" y="-875664"/>
            <a:ext cx="2974038" cy="2745105"/>
            <a:chOff x="6175344" y="342254"/>
            <a:chExt cx="7829785" cy="7227071"/>
          </a:xfrm>
        </p:grpSpPr>
        <p:sp>
          <p:nvSpPr>
            <p:cNvPr id="15" name="六边形 14"/>
            <p:cNvSpPr/>
            <p:nvPr/>
          </p:nvSpPr>
          <p:spPr>
            <a:xfrm rot="5400000">
              <a:off x="5847446" y="670152"/>
              <a:ext cx="7227071" cy="6571275"/>
            </a:xfrm>
            <a:prstGeom prst="hexagon">
              <a:avLst>
                <a:gd name="adj" fmla="val 30493"/>
                <a:gd name="vf" fmla="val 115470"/>
              </a:avLst>
            </a:prstGeom>
            <a:gradFill>
              <a:gsLst>
                <a:gs pos="56000">
                  <a:srgbClr val="016773"/>
                </a:gs>
                <a:gs pos="84000">
                  <a:srgbClr val="007684"/>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平行四边形 15"/>
            <p:cNvSpPr/>
            <p:nvPr/>
          </p:nvSpPr>
          <p:spPr>
            <a:xfrm rot="19714174">
              <a:off x="8276456" y="3241383"/>
              <a:ext cx="5728673" cy="3087560"/>
            </a:xfrm>
            <a:prstGeom prst="parallelogram">
              <a:avLst>
                <a:gd name="adj" fmla="val 61032"/>
              </a:avLst>
            </a:prstGeom>
            <a:gradFill>
              <a:gsLst>
                <a:gs pos="0">
                  <a:srgbClr val="00ABA5"/>
                </a:gs>
                <a:gs pos="65000">
                  <a:srgbClr val="0093A2"/>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 name="组合 16"/>
          <p:cNvGrpSpPr/>
          <p:nvPr/>
        </p:nvGrpSpPr>
        <p:grpSpPr>
          <a:xfrm>
            <a:off x="1259840" y="635784"/>
            <a:ext cx="823697" cy="760292"/>
            <a:chOff x="6175344" y="342254"/>
            <a:chExt cx="7829785" cy="7227071"/>
          </a:xfrm>
        </p:grpSpPr>
        <p:sp>
          <p:nvSpPr>
            <p:cNvPr id="18" name="六边形 17"/>
            <p:cNvSpPr/>
            <p:nvPr/>
          </p:nvSpPr>
          <p:spPr>
            <a:xfrm rot="5400000">
              <a:off x="5847446" y="670152"/>
              <a:ext cx="7227071" cy="6571275"/>
            </a:xfrm>
            <a:prstGeom prst="hexagon">
              <a:avLst>
                <a:gd name="adj" fmla="val 30493"/>
                <a:gd name="vf" fmla="val 115470"/>
              </a:avLst>
            </a:prstGeom>
            <a:gradFill>
              <a:gsLst>
                <a:gs pos="56000">
                  <a:srgbClr val="016773"/>
                </a:gs>
                <a:gs pos="84000">
                  <a:srgbClr val="007684"/>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平行四边形 18"/>
            <p:cNvSpPr/>
            <p:nvPr/>
          </p:nvSpPr>
          <p:spPr>
            <a:xfrm rot="19714174">
              <a:off x="8276456" y="3241383"/>
              <a:ext cx="5728673" cy="3087560"/>
            </a:xfrm>
            <a:prstGeom prst="parallelogram">
              <a:avLst>
                <a:gd name="adj" fmla="val 61032"/>
              </a:avLst>
            </a:prstGeom>
            <a:gradFill>
              <a:gsLst>
                <a:gs pos="0">
                  <a:srgbClr val="00ABA5"/>
                </a:gs>
                <a:gs pos="65000">
                  <a:srgbClr val="0093A2"/>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 name="矩形: 圆角 7"/>
          <p:cNvSpPr/>
          <p:nvPr/>
        </p:nvSpPr>
        <p:spPr>
          <a:xfrm>
            <a:off x="2421652" y="2038221"/>
            <a:ext cx="7054775" cy="3118500"/>
          </a:xfrm>
          <a:prstGeom prst="roundRect">
            <a:avLst>
              <a:gd name="adj" fmla="val 0"/>
            </a:avLst>
          </a:prstGeom>
          <a:solidFill>
            <a:schemeClr val="tx1">
              <a:lumMod val="95000"/>
              <a:lumOff val="5000"/>
              <a:alpha val="5000"/>
            </a:schemeClr>
          </a:solidFill>
          <a:ln>
            <a:solidFill>
              <a:schemeClr val="bg1"/>
            </a:solidFill>
          </a:ln>
          <a:effectLst>
            <a:outerShdw blurRad="1524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37" name="组合 36"/>
          <p:cNvGrpSpPr/>
          <p:nvPr/>
        </p:nvGrpSpPr>
        <p:grpSpPr>
          <a:xfrm>
            <a:off x="7558543" y="954064"/>
            <a:ext cx="5262302" cy="5007863"/>
            <a:chOff x="6175345" y="153244"/>
            <a:chExt cx="7792878" cy="7416082"/>
          </a:xfrm>
        </p:grpSpPr>
        <p:grpSp>
          <p:nvGrpSpPr>
            <p:cNvPr id="32" name="组合 31"/>
            <p:cNvGrpSpPr/>
            <p:nvPr/>
          </p:nvGrpSpPr>
          <p:grpSpPr>
            <a:xfrm>
              <a:off x="6175345" y="342257"/>
              <a:ext cx="7792878" cy="7227069"/>
              <a:chOff x="5983104" y="1708488"/>
              <a:chExt cx="4080721" cy="3784437"/>
            </a:xfrm>
          </p:grpSpPr>
          <p:sp>
            <p:nvSpPr>
              <p:cNvPr id="33" name="六边形 32"/>
              <p:cNvSpPr/>
              <p:nvPr/>
            </p:nvSpPr>
            <p:spPr>
              <a:xfrm rot="5400000">
                <a:off x="5811401" y="1880191"/>
                <a:ext cx="3784437" cy="3441032"/>
              </a:xfrm>
              <a:prstGeom prst="hexagon">
                <a:avLst>
                  <a:gd name="adj" fmla="val 30493"/>
                  <a:gd name="vf" fmla="val 115470"/>
                </a:avLst>
              </a:prstGeom>
              <a:gradFill>
                <a:gsLst>
                  <a:gs pos="77000">
                    <a:srgbClr val="016773"/>
                  </a:gs>
                  <a:gs pos="100000">
                    <a:srgbClr val="007684"/>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平行四边形 33"/>
              <p:cNvSpPr/>
              <p:nvPr/>
            </p:nvSpPr>
            <p:spPr>
              <a:xfrm rot="19714174">
                <a:off x="7064019" y="3212601"/>
                <a:ext cx="2999806" cy="1616793"/>
              </a:xfrm>
              <a:prstGeom prst="parallelogram">
                <a:avLst>
                  <a:gd name="adj" fmla="val 61032"/>
                </a:avLst>
              </a:prstGeom>
              <a:solidFill>
                <a:srgbClr val="00AB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6" name="文本框 35"/>
            <p:cNvSpPr txBox="1"/>
            <p:nvPr/>
          </p:nvSpPr>
          <p:spPr>
            <a:xfrm rot="1849986">
              <a:off x="8151150" y="153244"/>
              <a:ext cx="4944370" cy="2163608"/>
            </a:xfrm>
            <a:prstGeom prst="rect">
              <a:avLst/>
            </a:prstGeom>
            <a:noFill/>
          </p:spPr>
          <p:txBody>
            <a:bodyPr wrap="square" rtlCol="0">
              <a:noAutofit/>
              <a:scene3d>
                <a:camera prst="isometricTopUp">
                  <a:rot lat="19176265" lon="2388000" rev="19890000"/>
                </a:camera>
                <a:lightRig rig="threePt" dir="t"/>
              </a:scene3d>
            </a:bodyPr>
            <a:lstStyle/>
            <a:p>
              <a:pPr algn="ctr"/>
              <a:r>
                <a:rPr lang="en-US" altLang="zh-CN" sz="11500" b="1" dirty="0">
                  <a:gradFill>
                    <a:gsLst>
                      <a:gs pos="30000">
                        <a:srgbClr val="007684"/>
                      </a:gs>
                      <a:gs pos="83000">
                        <a:srgbClr val="016773"/>
                      </a:gs>
                    </a:gsLst>
                    <a:lin ang="5400000" scaled="0"/>
                  </a:gradFill>
                  <a:latin typeface="Bauhaus 93" panose="04030905020B02020C02" pitchFamily="82" charset="0"/>
                  <a:ea typeface="Segoe UI Black" panose="020B0A02040204020203" pitchFamily="34" charset="0"/>
                </a:rPr>
                <a:t>101</a:t>
              </a:r>
              <a:endParaRPr lang="zh-CN" altLang="en-US" sz="11500" b="1" dirty="0">
                <a:gradFill>
                  <a:gsLst>
                    <a:gs pos="30000">
                      <a:srgbClr val="007684"/>
                    </a:gs>
                    <a:gs pos="83000">
                      <a:srgbClr val="016773"/>
                    </a:gs>
                  </a:gsLst>
                  <a:lin ang="5400000" scaled="0"/>
                </a:gradFill>
                <a:latin typeface="Bauhaus 93" panose="04030905020B02020C02" pitchFamily="82" charset="0"/>
              </a:endParaRPr>
            </a:p>
          </p:txBody>
        </p:sp>
      </p:grpSp>
      <p:grpSp>
        <p:nvGrpSpPr>
          <p:cNvPr id="23" name="组合 22"/>
          <p:cNvGrpSpPr/>
          <p:nvPr/>
        </p:nvGrpSpPr>
        <p:grpSpPr>
          <a:xfrm>
            <a:off x="3774000" y="4177005"/>
            <a:ext cx="4644000" cy="124808"/>
            <a:chOff x="3774000" y="4177005"/>
            <a:chExt cx="4644000" cy="124808"/>
          </a:xfrm>
        </p:grpSpPr>
        <p:pic>
          <p:nvPicPr>
            <p:cNvPr id="24" name="图片 23"/>
            <p:cNvPicPr>
              <a:picLocks noChangeAspect="1" noChangeArrowheads="1"/>
            </p:cNvPicPr>
            <p:nvPr/>
          </p:nvPicPr>
          <p:blipFill>
            <a:blip r:embed="rId4">
              <a:biLevel thresh="50000"/>
              <a:grayscl/>
              <a:extLst>
                <a:ext uri="{28A0092B-C50C-407E-A947-70E740481C1C}">
                  <a14:useLocalDpi xmlns:a14="http://schemas.microsoft.com/office/drawing/2010/main" val="0"/>
                </a:ext>
              </a:extLst>
            </a:blip>
            <a:srcRect l="88019" t="22713" r="2956" b="25211"/>
            <a:stretch>
              <a:fillRect/>
            </a:stretch>
          </p:blipFill>
          <p:spPr bwMode="auto">
            <a:xfrm rot="5400000">
              <a:off x="6033596" y="1917409"/>
              <a:ext cx="124808" cy="464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pic>
        <p:cxnSp>
          <p:nvCxnSpPr>
            <p:cNvPr id="25" name="直接连接符 24"/>
            <p:cNvCxnSpPr/>
            <p:nvPr/>
          </p:nvCxnSpPr>
          <p:spPr>
            <a:xfrm>
              <a:off x="3936000" y="4177005"/>
              <a:ext cx="4320000" cy="0"/>
            </a:xfrm>
            <a:prstGeom prst="line">
              <a:avLst/>
            </a:prstGeom>
            <a:ln w="12700">
              <a:gradFill>
                <a:gsLst>
                  <a:gs pos="0">
                    <a:schemeClr val="accent1">
                      <a:lumMod val="5000"/>
                      <a:lumOff val="95000"/>
                      <a:alpha val="0"/>
                    </a:schemeClr>
                  </a:gs>
                  <a:gs pos="69000">
                    <a:schemeClr val="bg1"/>
                  </a:gs>
                  <a:gs pos="100000">
                    <a:schemeClr val="bg1">
                      <a:alpha val="0"/>
                    </a:schemeClr>
                  </a:gs>
                  <a:gs pos="40000">
                    <a:schemeClr val="bg1"/>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5" name="组合 4"/>
          <p:cNvGrpSpPr/>
          <p:nvPr/>
        </p:nvGrpSpPr>
        <p:grpSpPr>
          <a:xfrm>
            <a:off x="890173" y="4315438"/>
            <a:ext cx="2268815" cy="2101347"/>
            <a:chOff x="6175344" y="342254"/>
            <a:chExt cx="7803037" cy="7227071"/>
          </a:xfrm>
        </p:grpSpPr>
        <p:sp>
          <p:nvSpPr>
            <p:cNvPr id="6" name="六边形 5"/>
            <p:cNvSpPr/>
            <p:nvPr/>
          </p:nvSpPr>
          <p:spPr>
            <a:xfrm rot="5400000">
              <a:off x="5847446" y="670152"/>
              <a:ext cx="7227071" cy="6571275"/>
            </a:xfrm>
            <a:prstGeom prst="hexagon">
              <a:avLst>
                <a:gd name="adj" fmla="val 30493"/>
                <a:gd name="vf" fmla="val 115470"/>
              </a:avLst>
            </a:prstGeom>
            <a:gradFill>
              <a:gsLst>
                <a:gs pos="56000">
                  <a:srgbClr val="016773"/>
                </a:gs>
                <a:gs pos="84000">
                  <a:srgbClr val="007684"/>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平行四边形 6"/>
            <p:cNvSpPr/>
            <p:nvPr/>
          </p:nvSpPr>
          <p:spPr>
            <a:xfrm rot="19714174">
              <a:off x="8249707" y="3214634"/>
              <a:ext cx="5728674" cy="3087560"/>
            </a:xfrm>
            <a:prstGeom prst="parallelogram">
              <a:avLst>
                <a:gd name="adj" fmla="val 61032"/>
              </a:avLst>
            </a:prstGeom>
            <a:solidFill>
              <a:srgbClr val="00AB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p:nvGrpSpPr>
        <p:grpSpPr>
          <a:xfrm>
            <a:off x="174548" y="5375868"/>
            <a:ext cx="1123874" cy="1040917"/>
            <a:chOff x="6175344" y="342254"/>
            <a:chExt cx="7803037" cy="7227071"/>
          </a:xfrm>
        </p:grpSpPr>
        <p:sp>
          <p:nvSpPr>
            <p:cNvPr id="12" name="六边形 11"/>
            <p:cNvSpPr/>
            <p:nvPr/>
          </p:nvSpPr>
          <p:spPr>
            <a:xfrm rot="5400000">
              <a:off x="5847446" y="670152"/>
              <a:ext cx="7227071" cy="6571275"/>
            </a:xfrm>
            <a:prstGeom prst="hexagon">
              <a:avLst>
                <a:gd name="adj" fmla="val 30493"/>
                <a:gd name="vf" fmla="val 115470"/>
              </a:avLst>
            </a:prstGeom>
            <a:gradFill>
              <a:gsLst>
                <a:gs pos="56000">
                  <a:srgbClr val="016773"/>
                </a:gs>
                <a:gs pos="84000">
                  <a:srgbClr val="007684"/>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平行四边形 12"/>
            <p:cNvSpPr/>
            <p:nvPr/>
          </p:nvSpPr>
          <p:spPr>
            <a:xfrm rot="19714174">
              <a:off x="8249707" y="3214634"/>
              <a:ext cx="5728674" cy="3087560"/>
            </a:xfrm>
            <a:prstGeom prst="parallelogram">
              <a:avLst>
                <a:gd name="adj" fmla="val 61032"/>
              </a:avLst>
            </a:prstGeom>
            <a:solidFill>
              <a:srgbClr val="00AB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4" name="组合 43"/>
          <p:cNvGrpSpPr/>
          <p:nvPr/>
        </p:nvGrpSpPr>
        <p:grpSpPr>
          <a:xfrm>
            <a:off x="10709077" y="4985964"/>
            <a:ext cx="1077639" cy="994687"/>
            <a:chOff x="6175344" y="342254"/>
            <a:chExt cx="7829785" cy="7227071"/>
          </a:xfrm>
        </p:grpSpPr>
        <p:sp>
          <p:nvSpPr>
            <p:cNvPr id="45" name="六边形 44"/>
            <p:cNvSpPr/>
            <p:nvPr/>
          </p:nvSpPr>
          <p:spPr>
            <a:xfrm rot="5400000">
              <a:off x="5847446" y="670152"/>
              <a:ext cx="7227071" cy="6571275"/>
            </a:xfrm>
            <a:prstGeom prst="hexagon">
              <a:avLst>
                <a:gd name="adj" fmla="val 30493"/>
                <a:gd name="vf" fmla="val 115470"/>
              </a:avLst>
            </a:prstGeom>
            <a:gradFill>
              <a:gsLst>
                <a:gs pos="56000">
                  <a:srgbClr val="016773"/>
                </a:gs>
                <a:gs pos="84000">
                  <a:srgbClr val="007684"/>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平行四边形 45"/>
            <p:cNvSpPr/>
            <p:nvPr/>
          </p:nvSpPr>
          <p:spPr>
            <a:xfrm rot="19714174">
              <a:off x="8276456" y="3241383"/>
              <a:ext cx="5728673" cy="3087560"/>
            </a:xfrm>
            <a:prstGeom prst="parallelogram">
              <a:avLst>
                <a:gd name="adj" fmla="val 61032"/>
              </a:avLst>
            </a:prstGeom>
            <a:gradFill>
              <a:gsLst>
                <a:gs pos="0">
                  <a:srgbClr val="00ABA5"/>
                </a:gs>
                <a:gs pos="65000">
                  <a:srgbClr val="0093A2"/>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5" name="文本框 34"/>
          <p:cNvSpPr txBox="1"/>
          <p:nvPr/>
        </p:nvSpPr>
        <p:spPr>
          <a:xfrm>
            <a:off x="4453603" y="2835325"/>
            <a:ext cx="757461" cy="1054024"/>
          </a:xfrm>
          <a:custGeom>
            <a:avLst/>
            <a:gdLst/>
            <a:ahLst/>
            <a:cxnLst/>
            <a:rect l="l" t="t" r="r" b="b"/>
            <a:pathLst>
              <a:path w="757461" h="1054024">
                <a:moveTo>
                  <a:pt x="339552" y="504974"/>
                </a:moveTo>
                <a:lnTo>
                  <a:pt x="339552" y="583332"/>
                </a:lnTo>
                <a:lnTo>
                  <a:pt x="404850" y="583332"/>
                </a:lnTo>
                <a:lnTo>
                  <a:pt x="404850" y="504974"/>
                </a:lnTo>
                <a:close/>
                <a:moveTo>
                  <a:pt x="513681" y="422263"/>
                </a:moveTo>
                <a:cubicBezTo>
                  <a:pt x="563017" y="471599"/>
                  <a:pt x="587685" y="528191"/>
                  <a:pt x="587685" y="592038"/>
                </a:cubicBezTo>
                <a:cubicBezTo>
                  <a:pt x="587685" y="623962"/>
                  <a:pt x="578979" y="642826"/>
                  <a:pt x="561566" y="648630"/>
                </a:cubicBezTo>
                <a:cubicBezTo>
                  <a:pt x="526740" y="654434"/>
                  <a:pt x="510778" y="638473"/>
                  <a:pt x="513681" y="600745"/>
                </a:cubicBezTo>
                <a:cubicBezTo>
                  <a:pt x="519485" y="545604"/>
                  <a:pt x="516583" y="487561"/>
                  <a:pt x="504974" y="426616"/>
                </a:cubicBezTo>
                <a:close/>
                <a:moveTo>
                  <a:pt x="339552" y="365671"/>
                </a:moveTo>
                <a:lnTo>
                  <a:pt x="339552" y="439675"/>
                </a:lnTo>
                <a:lnTo>
                  <a:pt x="404850" y="439675"/>
                </a:lnTo>
                <a:lnTo>
                  <a:pt x="404850" y="365671"/>
                </a:lnTo>
                <a:close/>
                <a:moveTo>
                  <a:pt x="104478" y="252487"/>
                </a:moveTo>
                <a:lnTo>
                  <a:pt x="222015" y="296019"/>
                </a:lnTo>
                <a:lnTo>
                  <a:pt x="187189" y="339551"/>
                </a:lnTo>
                <a:lnTo>
                  <a:pt x="187189" y="796640"/>
                </a:lnTo>
                <a:cubicBezTo>
                  <a:pt x="204602" y="785031"/>
                  <a:pt x="230721" y="766167"/>
                  <a:pt x="265547" y="740048"/>
                </a:cubicBezTo>
                <a:lnTo>
                  <a:pt x="274253" y="748754"/>
                </a:lnTo>
                <a:cubicBezTo>
                  <a:pt x="227819" y="861938"/>
                  <a:pt x="162521" y="949003"/>
                  <a:pt x="78358" y="1009948"/>
                </a:cubicBezTo>
                <a:cubicBezTo>
                  <a:pt x="63848" y="969318"/>
                  <a:pt x="49337" y="927236"/>
                  <a:pt x="34826" y="883704"/>
                </a:cubicBezTo>
                <a:cubicBezTo>
                  <a:pt x="40630" y="880802"/>
                  <a:pt x="49337" y="876449"/>
                  <a:pt x="60946" y="870645"/>
                </a:cubicBezTo>
                <a:cubicBezTo>
                  <a:pt x="66750" y="864840"/>
                  <a:pt x="71103" y="861938"/>
                  <a:pt x="74005" y="861938"/>
                </a:cubicBezTo>
                <a:lnTo>
                  <a:pt x="74005" y="378730"/>
                </a:lnTo>
                <a:lnTo>
                  <a:pt x="0" y="378730"/>
                </a:lnTo>
                <a:lnTo>
                  <a:pt x="0" y="304726"/>
                </a:lnTo>
                <a:lnTo>
                  <a:pt x="65299" y="304726"/>
                </a:lnTo>
                <a:close/>
                <a:moveTo>
                  <a:pt x="339552" y="226368"/>
                </a:moveTo>
                <a:lnTo>
                  <a:pt x="339552" y="291666"/>
                </a:lnTo>
                <a:lnTo>
                  <a:pt x="404850" y="291666"/>
                </a:lnTo>
                <a:lnTo>
                  <a:pt x="404850" y="226368"/>
                </a:lnTo>
                <a:close/>
                <a:moveTo>
                  <a:pt x="605098" y="4353"/>
                </a:moveTo>
                <a:lnTo>
                  <a:pt x="713929" y="4353"/>
                </a:lnTo>
                <a:lnTo>
                  <a:pt x="713929" y="252487"/>
                </a:lnTo>
                <a:lnTo>
                  <a:pt x="757461" y="252487"/>
                </a:lnTo>
                <a:lnTo>
                  <a:pt x="757461" y="330845"/>
                </a:lnTo>
                <a:lnTo>
                  <a:pt x="713929" y="330845"/>
                </a:lnTo>
                <a:lnTo>
                  <a:pt x="713929" y="983828"/>
                </a:lnTo>
                <a:cubicBezTo>
                  <a:pt x="713929" y="1027361"/>
                  <a:pt x="670397" y="1050578"/>
                  <a:pt x="583332" y="1053480"/>
                </a:cubicBezTo>
                <a:cubicBezTo>
                  <a:pt x="568821" y="1053480"/>
                  <a:pt x="561566" y="1047676"/>
                  <a:pt x="561566" y="1036067"/>
                </a:cubicBezTo>
                <a:cubicBezTo>
                  <a:pt x="561566" y="998339"/>
                  <a:pt x="544153" y="975122"/>
                  <a:pt x="509327" y="966415"/>
                </a:cubicBezTo>
                <a:lnTo>
                  <a:pt x="509327" y="953356"/>
                </a:lnTo>
                <a:cubicBezTo>
                  <a:pt x="578979" y="962062"/>
                  <a:pt x="610903" y="956258"/>
                  <a:pt x="605098" y="935943"/>
                </a:cubicBezTo>
                <a:lnTo>
                  <a:pt x="605098" y="330845"/>
                </a:lnTo>
                <a:lnTo>
                  <a:pt x="509327" y="330845"/>
                </a:lnTo>
                <a:lnTo>
                  <a:pt x="509327" y="252487"/>
                </a:lnTo>
                <a:lnTo>
                  <a:pt x="605098" y="252487"/>
                </a:lnTo>
                <a:close/>
                <a:moveTo>
                  <a:pt x="56592" y="4353"/>
                </a:moveTo>
                <a:cubicBezTo>
                  <a:pt x="134950" y="24668"/>
                  <a:pt x="182836" y="62396"/>
                  <a:pt x="200249" y="117537"/>
                </a:cubicBezTo>
                <a:cubicBezTo>
                  <a:pt x="214759" y="158167"/>
                  <a:pt x="201700" y="187189"/>
                  <a:pt x="161070" y="204601"/>
                </a:cubicBezTo>
                <a:cubicBezTo>
                  <a:pt x="123342" y="216210"/>
                  <a:pt x="100125" y="203150"/>
                  <a:pt x="91418" y="165422"/>
                </a:cubicBezTo>
                <a:cubicBezTo>
                  <a:pt x="85614" y="98673"/>
                  <a:pt x="71103" y="46434"/>
                  <a:pt x="47886" y="8706"/>
                </a:cubicBezTo>
                <a:close/>
                <a:moveTo>
                  <a:pt x="313432" y="0"/>
                </a:moveTo>
                <a:lnTo>
                  <a:pt x="430969" y="0"/>
                </a:lnTo>
                <a:cubicBezTo>
                  <a:pt x="413556" y="72554"/>
                  <a:pt x="383084" y="124792"/>
                  <a:pt x="339552" y="156716"/>
                </a:cubicBezTo>
                <a:lnTo>
                  <a:pt x="400497" y="156716"/>
                </a:lnTo>
                <a:lnTo>
                  <a:pt x="426616" y="117537"/>
                </a:lnTo>
                <a:lnTo>
                  <a:pt x="535447" y="152363"/>
                </a:lnTo>
                <a:lnTo>
                  <a:pt x="496268" y="204601"/>
                </a:lnTo>
                <a:lnTo>
                  <a:pt x="496268" y="975122"/>
                </a:lnTo>
                <a:cubicBezTo>
                  <a:pt x="499170" y="1024458"/>
                  <a:pt x="455638" y="1050578"/>
                  <a:pt x="365671" y="1053480"/>
                </a:cubicBezTo>
                <a:cubicBezTo>
                  <a:pt x="348258" y="1056382"/>
                  <a:pt x="341003" y="1047676"/>
                  <a:pt x="343905" y="1027361"/>
                </a:cubicBezTo>
                <a:cubicBezTo>
                  <a:pt x="343905" y="992535"/>
                  <a:pt x="322139" y="972220"/>
                  <a:pt x="278607" y="966415"/>
                </a:cubicBezTo>
                <a:lnTo>
                  <a:pt x="278607" y="953356"/>
                </a:lnTo>
                <a:cubicBezTo>
                  <a:pt x="371475" y="959160"/>
                  <a:pt x="413556" y="951905"/>
                  <a:pt x="404850" y="931590"/>
                </a:cubicBezTo>
                <a:lnTo>
                  <a:pt x="404850" y="766167"/>
                </a:lnTo>
                <a:cubicBezTo>
                  <a:pt x="341003" y="853232"/>
                  <a:pt x="272802" y="912726"/>
                  <a:pt x="200249" y="944649"/>
                </a:cubicBezTo>
                <a:lnTo>
                  <a:pt x="195895" y="935943"/>
                </a:lnTo>
                <a:cubicBezTo>
                  <a:pt x="245232" y="877900"/>
                  <a:pt x="294568" y="782129"/>
                  <a:pt x="343905" y="648630"/>
                </a:cubicBezTo>
                <a:lnTo>
                  <a:pt x="213308" y="648630"/>
                </a:lnTo>
                <a:lnTo>
                  <a:pt x="213308" y="583332"/>
                </a:lnTo>
                <a:lnTo>
                  <a:pt x="248134" y="583332"/>
                </a:lnTo>
                <a:lnTo>
                  <a:pt x="248134" y="130597"/>
                </a:lnTo>
                <a:lnTo>
                  <a:pt x="300373" y="130597"/>
                </a:lnTo>
                <a:cubicBezTo>
                  <a:pt x="311981" y="84162"/>
                  <a:pt x="316335" y="40630"/>
                  <a:pt x="313432" y="0"/>
                </a:cubicBezTo>
                <a:close/>
              </a:path>
            </a:pathLst>
          </a:custGeom>
          <a:gradFill flip="none" rotWithShape="1">
            <a:gsLst>
              <a:gs pos="100000">
                <a:schemeClr val="bg1">
                  <a:alpha val="0"/>
                </a:schemeClr>
              </a:gs>
              <a:gs pos="54000">
                <a:schemeClr val="bg1"/>
              </a:gs>
            </a:gsLst>
            <a:lin ang="0" scaled="0"/>
            <a:tileRect/>
          </a:gra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algn="ctr"/>
            <a:endParaRPr lang="zh-CN" altLang="en-US" sz="8800" spc="-300" dirty="0">
              <a:gradFill flip="none" rotWithShape="1">
                <a:gsLst>
                  <a:gs pos="100000">
                    <a:schemeClr val="bg1">
                      <a:alpha val="0"/>
                    </a:schemeClr>
                  </a:gs>
                  <a:gs pos="54000">
                    <a:schemeClr val="bg1"/>
                  </a:gs>
                </a:gsLst>
                <a:lin ang="0" scaled="0"/>
                <a:tileRect/>
              </a:gradFill>
              <a:latin typeface="方正美黑简体" panose="03000509000000000000" pitchFamily="65" charset="-122"/>
              <a:ea typeface="方正美黑简体" panose="03000509000000000000" pitchFamily="65" charset="-122"/>
            </a:endParaRPr>
          </a:p>
        </p:txBody>
      </p:sp>
      <p:sp>
        <p:nvSpPr>
          <p:cNvPr id="38" name="文本框 37"/>
          <p:cNvSpPr txBox="1"/>
          <p:nvPr/>
        </p:nvSpPr>
        <p:spPr>
          <a:xfrm>
            <a:off x="5307690" y="2835325"/>
            <a:ext cx="757461" cy="1054024"/>
          </a:xfrm>
          <a:custGeom>
            <a:avLst/>
            <a:gdLst/>
            <a:ahLst/>
            <a:cxnLst/>
            <a:rect l="l" t="t" r="r" b="b"/>
            <a:pathLst>
              <a:path w="757461" h="1054024">
                <a:moveTo>
                  <a:pt x="339552" y="504974"/>
                </a:moveTo>
                <a:lnTo>
                  <a:pt x="339552" y="583332"/>
                </a:lnTo>
                <a:lnTo>
                  <a:pt x="404850" y="583332"/>
                </a:lnTo>
                <a:lnTo>
                  <a:pt x="404850" y="504974"/>
                </a:lnTo>
                <a:close/>
                <a:moveTo>
                  <a:pt x="513681" y="422263"/>
                </a:moveTo>
                <a:cubicBezTo>
                  <a:pt x="563017" y="471599"/>
                  <a:pt x="587685" y="528191"/>
                  <a:pt x="587685" y="592038"/>
                </a:cubicBezTo>
                <a:cubicBezTo>
                  <a:pt x="587685" y="623962"/>
                  <a:pt x="578979" y="642826"/>
                  <a:pt x="561566" y="648630"/>
                </a:cubicBezTo>
                <a:cubicBezTo>
                  <a:pt x="526740" y="654434"/>
                  <a:pt x="510778" y="638473"/>
                  <a:pt x="513681" y="600745"/>
                </a:cubicBezTo>
                <a:cubicBezTo>
                  <a:pt x="519485" y="545604"/>
                  <a:pt x="516583" y="487561"/>
                  <a:pt x="504974" y="426616"/>
                </a:cubicBezTo>
                <a:close/>
                <a:moveTo>
                  <a:pt x="339552" y="365671"/>
                </a:moveTo>
                <a:lnTo>
                  <a:pt x="339552" y="439675"/>
                </a:lnTo>
                <a:lnTo>
                  <a:pt x="404850" y="439675"/>
                </a:lnTo>
                <a:lnTo>
                  <a:pt x="404850" y="365671"/>
                </a:lnTo>
                <a:close/>
                <a:moveTo>
                  <a:pt x="104478" y="252487"/>
                </a:moveTo>
                <a:lnTo>
                  <a:pt x="222015" y="296019"/>
                </a:lnTo>
                <a:lnTo>
                  <a:pt x="187189" y="339551"/>
                </a:lnTo>
                <a:lnTo>
                  <a:pt x="187189" y="796640"/>
                </a:lnTo>
                <a:cubicBezTo>
                  <a:pt x="204602" y="785031"/>
                  <a:pt x="230721" y="766167"/>
                  <a:pt x="265547" y="740048"/>
                </a:cubicBezTo>
                <a:lnTo>
                  <a:pt x="274253" y="748754"/>
                </a:lnTo>
                <a:cubicBezTo>
                  <a:pt x="227819" y="861938"/>
                  <a:pt x="162521" y="949003"/>
                  <a:pt x="78358" y="1009948"/>
                </a:cubicBezTo>
                <a:cubicBezTo>
                  <a:pt x="63848" y="969318"/>
                  <a:pt x="49337" y="927236"/>
                  <a:pt x="34826" y="883704"/>
                </a:cubicBezTo>
                <a:cubicBezTo>
                  <a:pt x="40630" y="880802"/>
                  <a:pt x="49337" y="876449"/>
                  <a:pt x="60946" y="870645"/>
                </a:cubicBezTo>
                <a:cubicBezTo>
                  <a:pt x="66750" y="864840"/>
                  <a:pt x="71103" y="861938"/>
                  <a:pt x="74005" y="861938"/>
                </a:cubicBezTo>
                <a:lnTo>
                  <a:pt x="74005" y="378730"/>
                </a:lnTo>
                <a:lnTo>
                  <a:pt x="0" y="378730"/>
                </a:lnTo>
                <a:lnTo>
                  <a:pt x="0" y="304726"/>
                </a:lnTo>
                <a:lnTo>
                  <a:pt x="65299" y="304726"/>
                </a:lnTo>
                <a:close/>
                <a:moveTo>
                  <a:pt x="339552" y="226368"/>
                </a:moveTo>
                <a:lnTo>
                  <a:pt x="339552" y="291666"/>
                </a:lnTo>
                <a:lnTo>
                  <a:pt x="404850" y="291666"/>
                </a:lnTo>
                <a:lnTo>
                  <a:pt x="404850" y="226368"/>
                </a:lnTo>
                <a:close/>
                <a:moveTo>
                  <a:pt x="605098" y="4353"/>
                </a:moveTo>
                <a:lnTo>
                  <a:pt x="713929" y="4353"/>
                </a:lnTo>
                <a:lnTo>
                  <a:pt x="713929" y="252487"/>
                </a:lnTo>
                <a:lnTo>
                  <a:pt x="757461" y="252487"/>
                </a:lnTo>
                <a:lnTo>
                  <a:pt x="757461" y="330845"/>
                </a:lnTo>
                <a:lnTo>
                  <a:pt x="713929" y="330845"/>
                </a:lnTo>
                <a:lnTo>
                  <a:pt x="713929" y="983828"/>
                </a:lnTo>
                <a:cubicBezTo>
                  <a:pt x="713929" y="1027361"/>
                  <a:pt x="670397" y="1050578"/>
                  <a:pt x="583332" y="1053480"/>
                </a:cubicBezTo>
                <a:cubicBezTo>
                  <a:pt x="568821" y="1053480"/>
                  <a:pt x="561566" y="1047676"/>
                  <a:pt x="561566" y="1036067"/>
                </a:cubicBezTo>
                <a:cubicBezTo>
                  <a:pt x="561566" y="998339"/>
                  <a:pt x="544153" y="975122"/>
                  <a:pt x="509327" y="966415"/>
                </a:cubicBezTo>
                <a:lnTo>
                  <a:pt x="509327" y="953356"/>
                </a:lnTo>
                <a:cubicBezTo>
                  <a:pt x="578979" y="962062"/>
                  <a:pt x="610903" y="956258"/>
                  <a:pt x="605098" y="935943"/>
                </a:cubicBezTo>
                <a:lnTo>
                  <a:pt x="605098" y="330845"/>
                </a:lnTo>
                <a:lnTo>
                  <a:pt x="509327" y="330845"/>
                </a:lnTo>
                <a:lnTo>
                  <a:pt x="509327" y="252487"/>
                </a:lnTo>
                <a:lnTo>
                  <a:pt x="605098" y="252487"/>
                </a:lnTo>
                <a:close/>
                <a:moveTo>
                  <a:pt x="56592" y="4353"/>
                </a:moveTo>
                <a:cubicBezTo>
                  <a:pt x="134950" y="24668"/>
                  <a:pt x="182836" y="62396"/>
                  <a:pt x="200249" y="117537"/>
                </a:cubicBezTo>
                <a:cubicBezTo>
                  <a:pt x="214759" y="158167"/>
                  <a:pt x="201700" y="187189"/>
                  <a:pt x="161070" y="204601"/>
                </a:cubicBezTo>
                <a:cubicBezTo>
                  <a:pt x="123342" y="216210"/>
                  <a:pt x="100125" y="203150"/>
                  <a:pt x="91418" y="165422"/>
                </a:cubicBezTo>
                <a:cubicBezTo>
                  <a:pt x="85614" y="98673"/>
                  <a:pt x="71103" y="46434"/>
                  <a:pt x="47886" y="8706"/>
                </a:cubicBezTo>
                <a:close/>
                <a:moveTo>
                  <a:pt x="313432" y="0"/>
                </a:moveTo>
                <a:lnTo>
                  <a:pt x="430969" y="0"/>
                </a:lnTo>
                <a:cubicBezTo>
                  <a:pt x="413556" y="72554"/>
                  <a:pt x="383084" y="124792"/>
                  <a:pt x="339552" y="156716"/>
                </a:cubicBezTo>
                <a:lnTo>
                  <a:pt x="400497" y="156716"/>
                </a:lnTo>
                <a:lnTo>
                  <a:pt x="426616" y="117537"/>
                </a:lnTo>
                <a:lnTo>
                  <a:pt x="535447" y="152363"/>
                </a:lnTo>
                <a:lnTo>
                  <a:pt x="496268" y="204601"/>
                </a:lnTo>
                <a:lnTo>
                  <a:pt x="496268" y="975122"/>
                </a:lnTo>
                <a:cubicBezTo>
                  <a:pt x="499170" y="1024458"/>
                  <a:pt x="455638" y="1050578"/>
                  <a:pt x="365671" y="1053480"/>
                </a:cubicBezTo>
                <a:cubicBezTo>
                  <a:pt x="348258" y="1056382"/>
                  <a:pt x="341003" y="1047676"/>
                  <a:pt x="343905" y="1027361"/>
                </a:cubicBezTo>
                <a:cubicBezTo>
                  <a:pt x="343905" y="992535"/>
                  <a:pt x="322139" y="972220"/>
                  <a:pt x="278607" y="966415"/>
                </a:cubicBezTo>
                <a:lnTo>
                  <a:pt x="278607" y="953356"/>
                </a:lnTo>
                <a:cubicBezTo>
                  <a:pt x="371475" y="959160"/>
                  <a:pt x="413556" y="951905"/>
                  <a:pt x="404850" y="931590"/>
                </a:cubicBezTo>
                <a:lnTo>
                  <a:pt x="404850" y="766167"/>
                </a:lnTo>
                <a:cubicBezTo>
                  <a:pt x="341003" y="853232"/>
                  <a:pt x="272802" y="912726"/>
                  <a:pt x="200249" y="944649"/>
                </a:cubicBezTo>
                <a:lnTo>
                  <a:pt x="195895" y="935943"/>
                </a:lnTo>
                <a:cubicBezTo>
                  <a:pt x="245232" y="877900"/>
                  <a:pt x="294568" y="782129"/>
                  <a:pt x="343905" y="648630"/>
                </a:cubicBezTo>
                <a:lnTo>
                  <a:pt x="213308" y="648630"/>
                </a:lnTo>
                <a:lnTo>
                  <a:pt x="213308" y="583332"/>
                </a:lnTo>
                <a:lnTo>
                  <a:pt x="248134" y="583332"/>
                </a:lnTo>
                <a:lnTo>
                  <a:pt x="248134" y="130597"/>
                </a:lnTo>
                <a:lnTo>
                  <a:pt x="300373" y="130597"/>
                </a:lnTo>
                <a:cubicBezTo>
                  <a:pt x="311981" y="84162"/>
                  <a:pt x="316335" y="40630"/>
                  <a:pt x="313432" y="0"/>
                </a:cubicBezTo>
                <a:close/>
              </a:path>
            </a:pathLst>
          </a:custGeom>
          <a:gradFill flip="none" rotWithShape="1">
            <a:gsLst>
              <a:gs pos="100000">
                <a:schemeClr val="bg1">
                  <a:alpha val="0"/>
                </a:schemeClr>
              </a:gs>
              <a:gs pos="54000">
                <a:schemeClr val="bg1"/>
              </a:gs>
            </a:gsLst>
            <a:lin ang="0" scaled="0"/>
            <a:tileRect/>
          </a:gra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algn="ctr"/>
            <a:endParaRPr lang="zh-CN" altLang="en-US" sz="8800" spc="-300" dirty="0">
              <a:gradFill flip="none" rotWithShape="1">
                <a:gsLst>
                  <a:gs pos="100000">
                    <a:schemeClr val="bg1">
                      <a:alpha val="0"/>
                    </a:schemeClr>
                  </a:gs>
                  <a:gs pos="54000">
                    <a:schemeClr val="bg1"/>
                  </a:gs>
                </a:gsLst>
                <a:lin ang="0" scaled="0"/>
                <a:tileRect/>
              </a:gradFill>
              <a:latin typeface="方正美黑简体" panose="03000509000000000000" pitchFamily="65" charset="-122"/>
              <a:ea typeface="方正美黑简体" panose="03000509000000000000" pitchFamily="65" charset="-122"/>
            </a:endParaRPr>
          </a:p>
        </p:txBody>
      </p:sp>
      <p:sp>
        <p:nvSpPr>
          <p:cNvPr id="40" name="文本框 39"/>
          <p:cNvSpPr txBox="1"/>
          <p:nvPr/>
        </p:nvSpPr>
        <p:spPr>
          <a:xfrm>
            <a:off x="6148718" y="2830973"/>
            <a:ext cx="766167" cy="1054879"/>
          </a:xfrm>
          <a:custGeom>
            <a:avLst/>
            <a:gdLst/>
            <a:ahLst/>
            <a:cxnLst/>
            <a:rect l="l" t="t" r="r" b="b"/>
            <a:pathLst>
              <a:path w="766167" h="1054879">
                <a:moveTo>
                  <a:pt x="478854" y="261193"/>
                </a:moveTo>
                <a:lnTo>
                  <a:pt x="578978" y="261193"/>
                </a:lnTo>
                <a:lnTo>
                  <a:pt x="578978" y="470148"/>
                </a:lnTo>
                <a:cubicBezTo>
                  <a:pt x="578978" y="548506"/>
                  <a:pt x="570272" y="619608"/>
                  <a:pt x="552859" y="683456"/>
                </a:cubicBezTo>
                <a:lnTo>
                  <a:pt x="635570" y="683456"/>
                </a:lnTo>
                <a:lnTo>
                  <a:pt x="635570" y="914177"/>
                </a:lnTo>
                <a:cubicBezTo>
                  <a:pt x="635570" y="922883"/>
                  <a:pt x="638472" y="927236"/>
                  <a:pt x="644277" y="927236"/>
                </a:cubicBezTo>
                <a:cubicBezTo>
                  <a:pt x="650081" y="927236"/>
                  <a:pt x="655885" y="924334"/>
                  <a:pt x="661690" y="918530"/>
                </a:cubicBezTo>
                <a:cubicBezTo>
                  <a:pt x="687809" y="874998"/>
                  <a:pt x="712477" y="824210"/>
                  <a:pt x="735694" y="766167"/>
                </a:cubicBezTo>
                <a:lnTo>
                  <a:pt x="748754" y="770520"/>
                </a:lnTo>
                <a:cubicBezTo>
                  <a:pt x="716830" y="854682"/>
                  <a:pt x="718281" y="908372"/>
                  <a:pt x="753107" y="931589"/>
                </a:cubicBezTo>
                <a:cubicBezTo>
                  <a:pt x="761814" y="937394"/>
                  <a:pt x="764716" y="941747"/>
                  <a:pt x="761814" y="944649"/>
                </a:cubicBezTo>
                <a:cubicBezTo>
                  <a:pt x="735694" y="1020105"/>
                  <a:pt x="690711" y="1056382"/>
                  <a:pt x="626864" y="1053480"/>
                </a:cubicBezTo>
                <a:cubicBezTo>
                  <a:pt x="539799" y="1062186"/>
                  <a:pt x="499169" y="1030262"/>
                  <a:pt x="504973" y="957709"/>
                </a:cubicBezTo>
                <a:lnTo>
                  <a:pt x="504973" y="792286"/>
                </a:lnTo>
                <a:cubicBezTo>
                  <a:pt x="458539" y="885155"/>
                  <a:pt x="358415" y="972220"/>
                  <a:pt x="204601" y="1053480"/>
                </a:cubicBezTo>
                <a:lnTo>
                  <a:pt x="200248" y="1040420"/>
                </a:lnTo>
                <a:cubicBezTo>
                  <a:pt x="385985" y="895313"/>
                  <a:pt x="478854" y="705222"/>
                  <a:pt x="478854" y="470148"/>
                </a:cubicBezTo>
                <a:close/>
                <a:moveTo>
                  <a:pt x="644277" y="0"/>
                </a:moveTo>
                <a:lnTo>
                  <a:pt x="766167" y="47885"/>
                </a:lnTo>
                <a:lnTo>
                  <a:pt x="726988" y="100124"/>
                </a:lnTo>
                <a:lnTo>
                  <a:pt x="726988" y="626864"/>
                </a:lnTo>
                <a:lnTo>
                  <a:pt x="605098" y="626864"/>
                </a:lnTo>
                <a:lnTo>
                  <a:pt x="605098" y="134950"/>
                </a:lnTo>
                <a:lnTo>
                  <a:pt x="452735" y="134950"/>
                </a:lnTo>
                <a:lnTo>
                  <a:pt x="452735" y="622511"/>
                </a:lnTo>
                <a:lnTo>
                  <a:pt x="335198" y="622511"/>
                </a:lnTo>
                <a:lnTo>
                  <a:pt x="330845" y="626864"/>
                </a:lnTo>
                <a:lnTo>
                  <a:pt x="330845" y="69651"/>
                </a:lnTo>
                <a:lnTo>
                  <a:pt x="300372" y="117537"/>
                </a:lnTo>
                <a:cubicBezTo>
                  <a:pt x="300372" y="280057"/>
                  <a:pt x="284410" y="415007"/>
                  <a:pt x="252487" y="522386"/>
                </a:cubicBezTo>
                <a:cubicBezTo>
                  <a:pt x="301823" y="618157"/>
                  <a:pt x="327942" y="703771"/>
                  <a:pt x="330845" y="779227"/>
                </a:cubicBezTo>
                <a:cubicBezTo>
                  <a:pt x="330845" y="837270"/>
                  <a:pt x="314883" y="872095"/>
                  <a:pt x="282959" y="883704"/>
                </a:cubicBezTo>
                <a:cubicBezTo>
                  <a:pt x="242329" y="889508"/>
                  <a:pt x="217661" y="866291"/>
                  <a:pt x="208954" y="814052"/>
                </a:cubicBezTo>
                <a:cubicBezTo>
                  <a:pt x="203150" y="767618"/>
                  <a:pt x="197346" y="726988"/>
                  <a:pt x="191541" y="692162"/>
                </a:cubicBezTo>
                <a:cubicBezTo>
                  <a:pt x="142205" y="790835"/>
                  <a:pt x="81260" y="869193"/>
                  <a:pt x="8706" y="927236"/>
                </a:cubicBezTo>
                <a:lnTo>
                  <a:pt x="0" y="922883"/>
                </a:lnTo>
                <a:cubicBezTo>
                  <a:pt x="63847" y="812601"/>
                  <a:pt x="111732" y="679102"/>
                  <a:pt x="143656" y="522386"/>
                </a:cubicBezTo>
                <a:cubicBezTo>
                  <a:pt x="120439" y="444028"/>
                  <a:pt x="87064" y="351160"/>
                  <a:pt x="43532" y="243780"/>
                </a:cubicBezTo>
                <a:cubicBezTo>
                  <a:pt x="40630" y="235074"/>
                  <a:pt x="37728" y="229269"/>
                  <a:pt x="34826" y="226367"/>
                </a:cubicBezTo>
                <a:lnTo>
                  <a:pt x="43532" y="217661"/>
                </a:lnTo>
                <a:cubicBezTo>
                  <a:pt x="84162" y="261193"/>
                  <a:pt x="126243" y="316334"/>
                  <a:pt x="169775" y="383083"/>
                </a:cubicBezTo>
                <a:cubicBezTo>
                  <a:pt x="181384" y="296019"/>
                  <a:pt x="187188" y="216210"/>
                  <a:pt x="187188" y="143656"/>
                </a:cubicBezTo>
                <a:lnTo>
                  <a:pt x="17413" y="143656"/>
                </a:lnTo>
                <a:lnTo>
                  <a:pt x="17413" y="65298"/>
                </a:lnTo>
                <a:lnTo>
                  <a:pt x="187188" y="65298"/>
                </a:lnTo>
                <a:lnTo>
                  <a:pt x="226367" y="13059"/>
                </a:lnTo>
                <a:lnTo>
                  <a:pt x="330845" y="56592"/>
                </a:lnTo>
                <a:lnTo>
                  <a:pt x="330845" y="8706"/>
                </a:lnTo>
                <a:lnTo>
                  <a:pt x="452735" y="8706"/>
                </a:lnTo>
                <a:lnTo>
                  <a:pt x="452735" y="56592"/>
                </a:lnTo>
                <a:lnTo>
                  <a:pt x="600744" y="56592"/>
                </a:lnTo>
                <a:close/>
              </a:path>
            </a:pathLst>
          </a:custGeom>
          <a:gradFill flip="none" rotWithShape="1">
            <a:gsLst>
              <a:gs pos="100000">
                <a:schemeClr val="bg1">
                  <a:alpha val="0"/>
                </a:schemeClr>
              </a:gs>
              <a:gs pos="54000">
                <a:schemeClr val="bg1"/>
              </a:gs>
            </a:gsLst>
            <a:lin ang="0" scaled="0"/>
            <a:tileRect/>
          </a:gra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algn="ctr"/>
            <a:endParaRPr lang="zh-CN" altLang="en-US" sz="8800" spc="-300" dirty="0">
              <a:gradFill flip="none" rotWithShape="1">
                <a:gsLst>
                  <a:gs pos="100000">
                    <a:schemeClr val="bg1">
                      <a:alpha val="0"/>
                    </a:schemeClr>
                  </a:gs>
                  <a:gs pos="54000">
                    <a:schemeClr val="bg1"/>
                  </a:gs>
                </a:gsLst>
                <a:lin ang="0" scaled="0"/>
                <a:tileRect/>
              </a:gradFill>
              <a:latin typeface="方正美黑简体" panose="03000509000000000000" pitchFamily="65" charset="-122"/>
              <a:ea typeface="方正美黑简体" panose="03000509000000000000" pitchFamily="65" charset="-122"/>
            </a:endParaRPr>
          </a:p>
        </p:txBody>
      </p:sp>
      <p:sp>
        <p:nvSpPr>
          <p:cNvPr id="42" name="文本框 41"/>
          <p:cNvSpPr txBox="1"/>
          <p:nvPr/>
        </p:nvSpPr>
        <p:spPr>
          <a:xfrm>
            <a:off x="7011511" y="2830973"/>
            <a:ext cx="757461" cy="1057833"/>
          </a:xfrm>
          <a:custGeom>
            <a:avLst/>
            <a:gdLst/>
            <a:ahLst/>
            <a:cxnLst/>
            <a:rect l="l" t="t" r="r" b="b"/>
            <a:pathLst>
              <a:path w="757461" h="1057833">
                <a:moveTo>
                  <a:pt x="252487" y="892410"/>
                </a:moveTo>
                <a:lnTo>
                  <a:pt x="252487" y="940296"/>
                </a:lnTo>
                <a:lnTo>
                  <a:pt x="531093" y="940296"/>
                </a:lnTo>
                <a:lnTo>
                  <a:pt x="531093" y="892410"/>
                </a:lnTo>
                <a:close/>
                <a:moveTo>
                  <a:pt x="252487" y="761814"/>
                </a:moveTo>
                <a:lnTo>
                  <a:pt x="252487" y="818406"/>
                </a:lnTo>
                <a:lnTo>
                  <a:pt x="531093" y="818406"/>
                </a:lnTo>
                <a:lnTo>
                  <a:pt x="531093" y="761814"/>
                </a:lnTo>
                <a:close/>
                <a:moveTo>
                  <a:pt x="252487" y="635570"/>
                </a:moveTo>
                <a:lnTo>
                  <a:pt x="252487" y="692162"/>
                </a:lnTo>
                <a:lnTo>
                  <a:pt x="531093" y="692162"/>
                </a:lnTo>
                <a:lnTo>
                  <a:pt x="531093" y="635570"/>
                </a:lnTo>
                <a:close/>
                <a:moveTo>
                  <a:pt x="565919" y="0"/>
                </a:moveTo>
                <a:lnTo>
                  <a:pt x="687809" y="100124"/>
                </a:lnTo>
                <a:cubicBezTo>
                  <a:pt x="609451" y="123341"/>
                  <a:pt x="525289" y="136401"/>
                  <a:pt x="435322" y="139303"/>
                </a:cubicBezTo>
                <a:cubicBezTo>
                  <a:pt x="435322" y="145107"/>
                  <a:pt x="433871" y="155265"/>
                  <a:pt x="430969" y="169775"/>
                </a:cubicBezTo>
                <a:cubicBezTo>
                  <a:pt x="428067" y="187188"/>
                  <a:pt x="425165" y="198797"/>
                  <a:pt x="422263" y="204601"/>
                </a:cubicBezTo>
                <a:lnTo>
                  <a:pt x="692163" y="204601"/>
                </a:lnTo>
                <a:lnTo>
                  <a:pt x="692163" y="282959"/>
                </a:lnTo>
                <a:lnTo>
                  <a:pt x="400497" y="282959"/>
                </a:lnTo>
                <a:cubicBezTo>
                  <a:pt x="397594" y="291666"/>
                  <a:pt x="391790" y="306176"/>
                  <a:pt x="383084" y="326491"/>
                </a:cubicBezTo>
                <a:cubicBezTo>
                  <a:pt x="374377" y="349709"/>
                  <a:pt x="368573" y="365670"/>
                  <a:pt x="365671" y="374377"/>
                </a:cubicBezTo>
                <a:lnTo>
                  <a:pt x="757461" y="374377"/>
                </a:lnTo>
                <a:lnTo>
                  <a:pt x="757461" y="448382"/>
                </a:lnTo>
                <a:lnTo>
                  <a:pt x="326492" y="448382"/>
                </a:lnTo>
                <a:cubicBezTo>
                  <a:pt x="300372" y="489012"/>
                  <a:pt x="271351" y="526740"/>
                  <a:pt x="239427" y="561565"/>
                </a:cubicBezTo>
                <a:lnTo>
                  <a:pt x="522387" y="561565"/>
                </a:lnTo>
                <a:lnTo>
                  <a:pt x="557213" y="509327"/>
                </a:lnTo>
                <a:lnTo>
                  <a:pt x="692163" y="548506"/>
                </a:lnTo>
                <a:lnTo>
                  <a:pt x="657337" y="600744"/>
                </a:lnTo>
                <a:lnTo>
                  <a:pt x="657337" y="1057833"/>
                </a:lnTo>
                <a:lnTo>
                  <a:pt x="531093" y="1057833"/>
                </a:lnTo>
                <a:lnTo>
                  <a:pt x="531093" y="1009947"/>
                </a:lnTo>
                <a:lnTo>
                  <a:pt x="252487" y="1009947"/>
                </a:lnTo>
                <a:lnTo>
                  <a:pt x="252487" y="1057833"/>
                </a:lnTo>
                <a:lnTo>
                  <a:pt x="126244" y="1057833"/>
                </a:lnTo>
                <a:lnTo>
                  <a:pt x="126244" y="661690"/>
                </a:lnTo>
                <a:cubicBezTo>
                  <a:pt x="120439" y="664592"/>
                  <a:pt x="110282" y="670396"/>
                  <a:pt x="95771" y="679102"/>
                </a:cubicBezTo>
                <a:cubicBezTo>
                  <a:pt x="63847" y="699418"/>
                  <a:pt x="33375" y="716830"/>
                  <a:pt x="4353" y="731341"/>
                </a:cubicBezTo>
                <a:lnTo>
                  <a:pt x="0" y="722635"/>
                </a:lnTo>
                <a:cubicBezTo>
                  <a:pt x="84162" y="635570"/>
                  <a:pt x="149461" y="544153"/>
                  <a:pt x="195895" y="448382"/>
                </a:cubicBezTo>
                <a:lnTo>
                  <a:pt x="8707" y="448382"/>
                </a:lnTo>
                <a:lnTo>
                  <a:pt x="8707" y="374377"/>
                </a:lnTo>
                <a:lnTo>
                  <a:pt x="230721" y="374377"/>
                </a:lnTo>
                <a:cubicBezTo>
                  <a:pt x="242330" y="342453"/>
                  <a:pt x="253938" y="311981"/>
                  <a:pt x="265547" y="282959"/>
                </a:cubicBezTo>
                <a:lnTo>
                  <a:pt x="74005" y="282959"/>
                </a:lnTo>
                <a:lnTo>
                  <a:pt x="74005" y="204601"/>
                </a:lnTo>
                <a:lnTo>
                  <a:pt x="287313" y="204601"/>
                </a:lnTo>
                <a:cubicBezTo>
                  <a:pt x="287313" y="198797"/>
                  <a:pt x="290215" y="184286"/>
                  <a:pt x="296019" y="161069"/>
                </a:cubicBezTo>
                <a:cubicBezTo>
                  <a:pt x="298921" y="152363"/>
                  <a:pt x="300372" y="145107"/>
                  <a:pt x="300372" y="139303"/>
                </a:cubicBezTo>
                <a:cubicBezTo>
                  <a:pt x="236525" y="136401"/>
                  <a:pt x="153814" y="124792"/>
                  <a:pt x="52239" y="104477"/>
                </a:cubicBezTo>
                <a:lnTo>
                  <a:pt x="52239" y="91417"/>
                </a:lnTo>
                <a:cubicBezTo>
                  <a:pt x="240878" y="82711"/>
                  <a:pt x="412105" y="52238"/>
                  <a:pt x="565919" y="0"/>
                </a:cubicBezTo>
                <a:close/>
              </a:path>
            </a:pathLst>
          </a:custGeom>
          <a:gradFill flip="none" rotWithShape="1">
            <a:gsLst>
              <a:gs pos="100000">
                <a:schemeClr val="bg1">
                  <a:alpha val="0"/>
                </a:schemeClr>
              </a:gs>
              <a:gs pos="54000">
                <a:schemeClr val="bg1"/>
              </a:gs>
            </a:gsLst>
            <a:lin ang="0" scaled="0"/>
            <a:tileRect/>
          </a:gra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algn="ctr"/>
            <a:endParaRPr lang="zh-CN" altLang="en-US" sz="8800" spc="-300" dirty="0">
              <a:gradFill flip="none" rotWithShape="1">
                <a:gsLst>
                  <a:gs pos="100000">
                    <a:schemeClr val="bg1">
                      <a:alpha val="0"/>
                    </a:schemeClr>
                  </a:gs>
                  <a:gs pos="54000">
                    <a:schemeClr val="bg1"/>
                  </a:gs>
                </a:gsLst>
                <a:lin ang="0" scaled="0"/>
                <a:tileRect/>
              </a:gradFill>
              <a:latin typeface="方正美黑简体" panose="03000509000000000000" pitchFamily="65" charset="-122"/>
              <a:ea typeface="方正美黑简体" panose="03000509000000000000" pitchFamily="65"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withEffect">
                                  <p:stCondLst>
                                    <p:cond delay="500"/>
                                  </p:stCondLst>
                                  <p:childTnLst>
                                    <p:set>
                                      <p:cBhvr>
                                        <p:cTn id="6" dur="1" fill="hold">
                                          <p:stCondLst>
                                            <p:cond delay="0"/>
                                          </p:stCondLst>
                                        </p:cTn>
                                        <p:tgtEl>
                                          <p:spTgt spid="23"/>
                                        </p:tgtEl>
                                        <p:attrNameLst>
                                          <p:attrName>style.visibility</p:attrName>
                                        </p:attrNameLst>
                                      </p:cBhvr>
                                      <p:to>
                                        <p:strVal val="visible"/>
                                      </p:to>
                                    </p:set>
                                    <p:animEffect transition="in" filter="barn(outVertical)">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方法1：采用顺序存储结构直接表示一元多项式</a:t>
            </a:r>
            <a:endParaRPr lang="zh-CN" altLang="en-US"/>
          </a:p>
        </p:txBody>
      </p:sp>
      <p:sp>
        <p:nvSpPr>
          <p:cNvPr id="3" name="副标题 2"/>
          <p:cNvSpPr>
            <a:spLocks noGrp="1"/>
          </p:cNvSpPr>
          <p:nvPr>
            <p:ph type="subTitle" idx="1"/>
          </p:nvPr>
        </p:nvSpPr>
        <p:spPr/>
        <p:txBody>
          <a:bodyPr/>
          <a:p>
            <a:endParaRPr lang="zh-CN" altLang="en-US"/>
          </a:p>
        </p:txBody>
      </p:sp>
      <p:sp>
        <p:nvSpPr>
          <p:cNvPr id="4" name="文本占位符 3"/>
          <p:cNvSpPr>
            <a:spLocks noGrp="1"/>
          </p:cNvSpPr>
          <p:nvPr>
            <p:ph type="body" idx="10"/>
          </p:nvPr>
        </p:nvSpPr>
        <p:spPr/>
        <p:txBody>
          <a:bodyPr/>
          <a:p>
            <a:endParaRPr lang="zh-CN" altLang="en-US"/>
          </a:p>
        </p:txBody>
      </p:sp>
      <p:sp>
        <p:nvSpPr>
          <p:cNvPr id="5" name="内容占位符 4"/>
          <p:cNvSpPr>
            <a:spLocks noGrp="1"/>
          </p:cNvSpPr>
          <p:nvPr>
            <p:ph idx="11"/>
          </p:nvPr>
        </p:nvSpPr>
        <p:spPr>
          <a:xfrm>
            <a:off x="584200" y="1276350"/>
            <a:ext cx="11055350" cy="2621915"/>
          </a:xfrm>
        </p:spPr>
        <p:txBody>
          <a:bodyPr/>
          <a:p>
            <a:r>
              <a:rPr lang="zh-CN" altLang="en-US" sz="2200"/>
              <a:t>用数组a存储多项式的相关数据：数组分量a[i]表示项</a:t>
            </a:r>
            <a:r>
              <a:rPr lang="en-US" altLang="zh-CN" sz="2200"/>
              <a:t>x</a:t>
            </a:r>
            <a:r>
              <a:rPr lang="en-US" altLang="zh-CN" sz="2200" baseline="30000"/>
              <a:t>i</a:t>
            </a:r>
            <a:r>
              <a:rPr lang="zh-CN" altLang="en-US" sz="2200"/>
              <a:t>的系数</a:t>
            </a:r>
            <a:endParaRPr lang="zh-CN" altLang="en-US" sz="2200"/>
          </a:p>
          <a:p>
            <a:pPr>
              <a:lnSpc>
                <a:spcPct val="100000"/>
              </a:lnSpc>
              <a:spcBef>
                <a:spcPts val="100"/>
              </a:spcBef>
              <a:spcAft>
                <a:spcPts val="0"/>
              </a:spcAft>
            </a:pPr>
            <a:endParaRPr lang="zh-CN" altLang="en-US" sz="2200"/>
          </a:p>
          <a:p>
            <a:pPr>
              <a:lnSpc>
                <a:spcPct val="100000"/>
              </a:lnSpc>
              <a:spcBef>
                <a:spcPts val="100"/>
              </a:spcBef>
              <a:spcAft>
                <a:spcPts val="0"/>
              </a:spcAft>
            </a:pPr>
            <a:r>
              <a:rPr lang="zh-CN" altLang="en-US" sz="2200"/>
              <a:t>例如：</a:t>
            </a:r>
            <a:endParaRPr lang="zh-CN" altLang="en-US" sz="2200"/>
          </a:p>
        </p:txBody>
      </p:sp>
      <p:graphicFrame>
        <p:nvGraphicFramePr>
          <p:cNvPr id="6" name="对象 -2147482618"/>
          <p:cNvGraphicFramePr>
            <a:graphicFrameLocks noChangeAspect="1"/>
          </p:cNvGraphicFramePr>
          <p:nvPr>
            <p:custDataLst>
              <p:tags r:id="rId1"/>
            </p:custDataLst>
          </p:nvPr>
        </p:nvGraphicFramePr>
        <p:xfrm>
          <a:off x="1567180" y="1880235"/>
          <a:ext cx="1999615" cy="480060"/>
        </p:xfrm>
        <a:graphic>
          <a:graphicData uri="http://schemas.openxmlformats.org/presentationml/2006/ole">
            <mc:AlternateContent xmlns:mc="http://schemas.openxmlformats.org/markup-compatibility/2006">
              <mc:Choice xmlns:v="urn:schemas-microsoft-com:vml" Requires="v">
                <p:oleObj spid="_x0000_s3076" name="" r:id="rId2" imgW="837565" imgH="203200" progId="Equation.3">
                  <p:embed/>
                </p:oleObj>
              </mc:Choice>
              <mc:Fallback>
                <p:oleObj name="" r:id="rId2" imgW="837565" imgH="203200" progId="Equation.3">
                  <p:embed/>
                  <p:pic>
                    <p:nvPicPr>
                      <p:cNvPr id="0" name="图片 3075"/>
                      <p:cNvPicPr/>
                      <p:nvPr/>
                    </p:nvPicPr>
                    <p:blipFill>
                      <a:blip r:embed="rId3"/>
                      <a:stretch>
                        <a:fillRect/>
                      </a:stretch>
                    </p:blipFill>
                    <p:spPr>
                      <a:xfrm>
                        <a:off x="1567180" y="1880235"/>
                        <a:ext cx="1999615" cy="480060"/>
                      </a:xfrm>
                      <a:prstGeom prst="rect">
                        <a:avLst/>
                      </a:prstGeom>
                      <a:noFill/>
                      <a:ln w="38100">
                        <a:noFill/>
                        <a:miter/>
                      </a:ln>
                    </p:spPr>
                  </p:pic>
                </p:oleObj>
              </mc:Fallback>
            </mc:AlternateContent>
          </a:graphicData>
        </a:graphic>
      </p:graphicFrame>
      <p:graphicFrame>
        <p:nvGraphicFramePr>
          <p:cNvPr id="7" name="表格 6"/>
          <p:cNvGraphicFramePr/>
          <p:nvPr>
            <p:custDataLst>
              <p:tags r:id="rId4"/>
            </p:custDataLst>
          </p:nvPr>
        </p:nvGraphicFramePr>
        <p:xfrm>
          <a:off x="1292860" y="2705735"/>
          <a:ext cx="7061200" cy="817880"/>
        </p:xfrm>
        <a:graphic>
          <a:graphicData uri="http://schemas.openxmlformats.org/drawingml/2006/table">
            <a:tbl>
              <a:tblPr/>
              <a:tblGrid>
                <a:gridCol w="882650"/>
                <a:gridCol w="882650"/>
                <a:gridCol w="882650"/>
                <a:gridCol w="882650"/>
                <a:gridCol w="882650"/>
                <a:gridCol w="882650"/>
                <a:gridCol w="882650"/>
                <a:gridCol w="882650"/>
              </a:tblGrid>
              <a:tr h="335280">
                <a:tc>
                  <a:txBody>
                    <a:bodyPr/>
                    <a:p>
                      <a:pPr indent="0" algn="ctr">
                        <a:buNone/>
                      </a:pPr>
                      <a:r>
                        <a:rPr lang="en-US" sz="2200" b="0" i="1">
                          <a:latin typeface="宋体" panose="02010600030101010101" pitchFamily="2" charset="-122"/>
                          <a:ea typeface="宋体" panose="02010600030101010101" pitchFamily="2" charset="-122"/>
                          <a:cs typeface="宋体" panose="02010600030101010101" pitchFamily="2" charset="-122"/>
                        </a:rPr>
                        <a:t>a</a:t>
                      </a:r>
                      <a:r>
                        <a:rPr lang="en-US" sz="2200" b="0">
                          <a:latin typeface="宋体" panose="02010600030101010101" pitchFamily="2" charset="-122"/>
                          <a:ea typeface="宋体" panose="02010600030101010101" pitchFamily="2" charset="-122"/>
                          <a:cs typeface="宋体" panose="02010600030101010101" pitchFamily="2" charset="-122"/>
                        </a:rPr>
                        <a:t>[</a:t>
                      </a:r>
                      <a:r>
                        <a:rPr lang="en-US" sz="2200" b="0" i="1">
                          <a:latin typeface="宋体" panose="02010600030101010101" pitchFamily="2" charset="-122"/>
                          <a:ea typeface="宋体" panose="02010600030101010101" pitchFamily="2" charset="-122"/>
                          <a:cs typeface="宋体" panose="02010600030101010101" pitchFamily="2" charset="-122"/>
                        </a:rPr>
                        <a:t>i</a:t>
                      </a:r>
                      <a:r>
                        <a:rPr lang="en-US" sz="2200" b="0">
                          <a:latin typeface="宋体" panose="02010600030101010101" pitchFamily="2" charset="-122"/>
                          <a:ea typeface="宋体" panose="02010600030101010101" pitchFamily="2" charset="-122"/>
                          <a:cs typeface="宋体" panose="02010600030101010101" pitchFamily="2" charset="-122"/>
                        </a:rPr>
                        <a:t>]</a:t>
                      </a:r>
                      <a:endParaRPr lang="en-US" altLang="en-US" sz="2200" b="0" i="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2200" b="0">
                          <a:latin typeface="宋体" panose="02010600030101010101" pitchFamily="2" charset="-122"/>
                          <a:ea typeface="宋体" panose="02010600030101010101" pitchFamily="2" charset="-122"/>
                          <a:cs typeface="宋体" panose="02010600030101010101" pitchFamily="2" charset="-122"/>
                        </a:rPr>
                        <a:t>1</a:t>
                      </a:r>
                      <a:endParaRPr lang="en-US" altLang="en-US" sz="2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2200" b="0">
                          <a:latin typeface="宋体" panose="02010600030101010101" pitchFamily="2" charset="-122"/>
                          <a:ea typeface="宋体" panose="02010600030101010101" pitchFamily="2" charset="-122"/>
                          <a:cs typeface="宋体" panose="02010600030101010101" pitchFamily="2" charset="-122"/>
                        </a:rPr>
                        <a:t>0</a:t>
                      </a:r>
                      <a:endParaRPr lang="en-US" altLang="en-US" sz="2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2200" b="0">
                          <a:latin typeface="宋体" panose="02010600030101010101" pitchFamily="2" charset="-122"/>
                          <a:ea typeface="宋体" panose="02010600030101010101" pitchFamily="2" charset="-122"/>
                          <a:cs typeface="宋体" panose="02010600030101010101" pitchFamily="2" charset="-122"/>
                        </a:rPr>
                        <a:t>–3</a:t>
                      </a:r>
                      <a:endParaRPr lang="en-US" altLang="en-US" sz="2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2200" b="0">
                          <a:latin typeface="宋体" panose="02010600030101010101" pitchFamily="2" charset="-122"/>
                          <a:ea typeface="宋体" panose="02010600030101010101" pitchFamily="2" charset="-122"/>
                          <a:cs typeface="宋体" panose="02010600030101010101" pitchFamily="2" charset="-122"/>
                        </a:rPr>
                        <a:t>0</a:t>
                      </a:r>
                      <a:endParaRPr lang="en-US" altLang="en-US" sz="2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2200" b="0">
                          <a:latin typeface="宋体" panose="02010600030101010101" pitchFamily="2" charset="-122"/>
                          <a:ea typeface="宋体" panose="02010600030101010101" pitchFamily="2" charset="-122"/>
                          <a:cs typeface="宋体" panose="02010600030101010101" pitchFamily="2" charset="-122"/>
                        </a:rPr>
                        <a:t>0</a:t>
                      </a:r>
                      <a:endParaRPr lang="en-US" altLang="en-US" sz="2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2200" b="0">
                          <a:latin typeface="宋体" panose="02010600030101010101" pitchFamily="2" charset="-122"/>
                          <a:ea typeface="宋体" panose="02010600030101010101" pitchFamily="2" charset="-122"/>
                          <a:cs typeface="宋体" panose="02010600030101010101" pitchFamily="2" charset="-122"/>
                        </a:rPr>
                        <a:t>4</a:t>
                      </a:r>
                      <a:endParaRPr lang="en-US" altLang="en-US" sz="2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2200" b="0">
                          <a:latin typeface="宋体" panose="02010600030101010101" pitchFamily="2" charset="-122"/>
                          <a:ea typeface="宋体" panose="02010600030101010101" pitchFamily="2" charset="-122"/>
                          <a:cs typeface="宋体" panose="02010600030101010101" pitchFamily="2" charset="-122"/>
                        </a:rPr>
                        <a:t>……</a:t>
                      </a:r>
                      <a:endParaRPr lang="en-US" altLang="en-US" sz="2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00000"/>
                      </a:solidFill>
                      <a:prstDash val="solid"/>
                      <a:headEnd type="none" w="med" len="med"/>
                      <a:tailEnd type="none" w="med" len="med"/>
                    </a:lnL>
                    <a:lnR cap="flat">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82600">
                <a:tc>
                  <a:txBody>
                    <a:bodyPr/>
                    <a:p>
                      <a:pPr indent="0" algn="ctr">
                        <a:buNone/>
                      </a:pPr>
                      <a:r>
                        <a:rPr lang="en-US" sz="2200" b="0">
                          <a:latin typeface="宋体" panose="02010600030101010101" pitchFamily="2" charset="-122"/>
                          <a:ea typeface="宋体" panose="02010600030101010101" pitchFamily="2" charset="-122"/>
                          <a:cs typeface="宋体" panose="02010600030101010101" pitchFamily="2" charset="-122"/>
                        </a:rPr>
                        <a:t>下标</a:t>
                      </a:r>
                      <a:r>
                        <a:rPr lang="en-US" sz="2200" b="0" i="1">
                          <a:latin typeface="宋体" panose="02010600030101010101" pitchFamily="2" charset="-122"/>
                          <a:ea typeface="宋体" panose="02010600030101010101" pitchFamily="2" charset="-122"/>
                          <a:cs typeface="宋体" panose="02010600030101010101" pitchFamily="2" charset="-122"/>
                        </a:rPr>
                        <a:t>i</a:t>
                      </a:r>
                      <a:endParaRPr lang="en-US" altLang="en-US" sz="2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2200" b="0">
                          <a:latin typeface="宋体" panose="02010600030101010101" pitchFamily="2" charset="-122"/>
                          <a:ea typeface="宋体" panose="02010600030101010101" pitchFamily="2" charset="-122"/>
                          <a:cs typeface="宋体" panose="02010600030101010101" pitchFamily="2" charset="-122"/>
                        </a:rPr>
                        <a:t>0</a:t>
                      </a:r>
                      <a:endParaRPr lang="en-US" altLang="en-US" sz="2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2200" b="0">
                          <a:latin typeface="宋体" panose="02010600030101010101" pitchFamily="2" charset="-122"/>
                          <a:ea typeface="宋体" panose="02010600030101010101" pitchFamily="2" charset="-122"/>
                          <a:cs typeface="宋体" panose="02010600030101010101" pitchFamily="2" charset="-122"/>
                        </a:rPr>
                        <a:t>1</a:t>
                      </a:r>
                      <a:endParaRPr lang="en-US" altLang="en-US" sz="2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2200" b="0">
                          <a:latin typeface="宋体" panose="02010600030101010101" pitchFamily="2" charset="-122"/>
                          <a:ea typeface="宋体" panose="02010600030101010101" pitchFamily="2" charset="-122"/>
                          <a:cs typeface="宋体" panose="02010600030101010101" pitchFamily="2" charset="-122"/>
                        </a:rPr>
                        <a:t>2</a:t>
                      </a:r>
                      <a:endParaRPr lang="en-US" altLang="en-US" sz="2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2200" b="0">
                          <a:latin typeface="宋体" panose="02010600030101010101" pitchFamily="2" charset="-122"/>
                          <a:ea typeface="宋体" panose="02010600030101010101" pitchFamily="2" charset="-122"/>
                          <a:cs typeface="宋体" panose="02010600030101010101" pitchFamily="2" charset="-122"/>
                        </a:rPr>
                        <a:t>3</a:t>
                      </a:r>
                      <a:endParaRPr lang="en-US" altLang="en-US" sz="2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2200" b="0">
                          <a:latin typeface="宋体" panose="02010600030101010101" pitchFamily="2" charset="-122"/>
                          <a:ea typeface="宋体" panose="02010600030101010101" pitchFamily="2" charset="-122"/>
                          <a:cs typeface="宋体" panose="02010600030101010101" pitchFamily="2" charset="-122"/>
                        </a:rPr>
                        <a:t>4</a:t>
                      </a:r>
                      <a:endParaRPr lang="en-US" altLang="en-US" sz="2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2200" b="0">
                          <a:latin typeface="宋体" panose="02010600030101010101" pitchFamily="2" charset="-122"/>
                          <a:ea typeface="宋体" panose="02010600030101010101" pitchFamily="2" charset="-122"/>
                          <a:cs typeface="宋体" panose="02010600030101010101" pitchFamily="2" charset="-122"/>
                        </a:rPr>
                        <a:t>5</a:t>
                      </a:r>
                      <a:endParaRPr lang="en-US" altLang="en-US" sz="2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2200" b="0">
                          <a:latin typeface="宋体" panose="02010600030101010101" pitchFamily="2" charset="-122"/>
                          <a:ea typeface="宋体" panose="02010600030101010101" pitchFamily="2" charset="-122"/>
                          <a:cs typeface="宋体" panose="02010600030101010101" pitchFamily="2" charset="-122"/>
                        </a:rPr>
                        <a:t>……</a:t>
                      </a:r>
                      <a:endParaRPr lang="en-US" altLang="en-US" sz="2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00000"/>
                      </a:solidFill>
                      <a:prstDash val="solid"/>
                      <a:headEnd type="none" w="med" len="med"/>
                      <a:tailEnd type="none" w="med" len="med"/>
                    </a:lnL>
                    <a:lnR cap="flat">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
        <p:nvSpPr>
          <p:cNvPr id="8" name="文本框 7"/>
          <p:cNvSpPr txBox="1"/>
          <p:nvPr/>
        </p:nvSpPr>
        <p:spPr>
          <a:xfrm>
            <a:off x="706120" y="3963670"/>
            <a:ext cx="4064000" cy="460375"/>
          </a:xfrm>
          <a:prstGeom prst="rect">
            <a:avLst/>
          </a:prstGeom>
          <a:noFill/>
        </p:spPr>
        <p:txBody>
          <a:bodyPr wrap="square" rtlCol="0">
            <a:spAutoFit/>
          </a:bodyPr>
          <a:p>
            <a:pPr marL="342900" indent="-342900">
              <a:buFont typeface="Wingdings" panose="05000000000000000000" charset="0"/>
              <a:buChar char="n"/>
            </a:pPr>
            <a:r>
              <a:rPr lang="zh-CN" altLang="en-US" sz="2400"/>
              <a:t>这种表示的优点和缺点？</a:t>
            </a:r>
            <a:endParaRPr lang="zh-CN" altLang="en-US" sz="2400"/>
          </a:p>
        </p:txBody>
      </p:sp>
      <p:sp>
        <p:nvSpPr>
          <p:cNvPr id="9" name="文本框 8"/>
          <p:cNvSpPr txBox="1"/>
          <p:nvPr/>
        </p:nvSpPr>
        <p:spPr>
          <a:xfrm>
            <a:off x="1097280" y="4516120"/>
            <a:ext cx="4064000" cy="1198880"/>
          </a:xfrm>
          <a:prstGeom prst="rect">
            <a:avLst/>
          </a:prstGeom>
          <a:noFill/>
        </p:spPr>
        <p:txBody>
          <a:bodyPr wrap="square" rtlCol="0">
            <a:spAutoFit/>
          </a:bodyPr>
          <a:p>
            <a:pPr>
              <a:lnSpc>
                <a:spcPct val="150000"/>
              </a:lnSpc>
            </a:pPr>
            <a:r>
              <a:rPr lang="zh-CN" altLang="en-US" sz="2400" b="1"/>
              <a:t>优点</a:t>
            </a:r>
            <a:r>
              <a:rPr lang="zh-CN" altLang="en-US" sz="2400"/>
              <a:t>：多项式相加容易</a:t>
            </a:r>
            <a:endParaRPr lang="zh-CN" altLang="en-US" sz="2400"/>
          </a:p>
          <a:p>
            <a:pPr>
              <a:lnSpc>
                <a:spcPct val="150000"/>
              </a:lnSpc>
            </a:pPr>
            <a:r>
              <a:rPr lang="zh-CN" altLang="en-US" sz="2400" b="1"/>
              <a:t>缺点</a:t>
            </a:r>
            <a:r>
              <a:rPr lang="zh-CN" altLang="en-US" sz="2400"/>
              <a:t>：如何</a:t>
            </a:r>
            <a:r>
              <a:rPr lang="zh-CN" altLang="en-US" sz="2400"/>
              <a:t>表示</a:t>
            </a:r>
            <a:endParaRPr lang="zh-CN" altLang="en-US" sz="2400"/>
          </a:p>
        </p:txBody>
      </p:sp>
      <p:graphicFrame>
        <p:nvGraphicFramePr>
          <p:cNvPr id="10" name="对象 -2147482617"/>
          <p:cNvGraphicFramePr>
            <a:graphicFrameLocks noChangeAspect="1"/>
          </p:cNvGraphicFramePr>
          <p:nvPr/>
        </p:nvGraphicFramePr>
        <p:xfrm>
          <a:off x="3425190" y="5145405"/>
          <a:ext cx="1572260" cy="497205"/>
        </p:xfrm>
        <a:graphic>
          <a:graphicData uri="http://schemas.openxmlformats.org/presentationml/2006/ole">
            <mc:AlternateContent xmlns:mc="http://schemas.openxmlformats.org/markup-compatibility/2006">
              <mc:Choice xmlns:v="urn:schemas-microsoft-com:vml" Requires="v">
                <p:oleObj spid="_x0000_s11" name="" r:id="rId5" imgW="634365" imgH="203200" progId="Equation.3">
                  <p:embed/>
                </p:oleObj>
              </mc:Choice>
              <mc:Fallback>
                <p:oleObj name="" r:id="rId5" imgW="634365" imgH="203200" progId="Equation.3">
                  <p:embed/>
                  <p:pic>
                    <p:nvPicPr>
                      <p:cNvPr id="0" name="图片 8"/>
                      <p:cNvPicPr/>
                      <p:nvPr/>
                    </p:nvPicPr>
                    <p:blipFill>
                      <a:blip r:embed="rId6"/>
                      <a:stretch>
                        <a:fillRect/>
                      </a:stretch>
                    </p:blipFill>
                    <p:spPr>
                      <a:xfrm>
                        <a:off x="3425190" y="5145405"/>
                        <a:ext cx="1572260" cy="49720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P spid="9" grpId="0"/>
      <p:bldP spid="9"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方法2：采用顺序存储结构表示多项式的非零项</a:t>
            </a:r>
            <a:endParaRPr lang="zh-CN" altLang="en-US"/>
          </a:p>
        </p:txBody>
      </p:sp>
      <p:sp>
        <p:nvSpPr>
          <p:cNvPr id="3" name="副标题 2"/>
          <p:cNvSpPr>
            <a:spLocks noGrp="1"/>
          </p:cNvSpPr>
          <p:nvPr>
            <p:ph type="subTitle" idx="1"/>
          </p:nvPr>
        </p:nvSpPr>
        <p:spPr/>
        <p:txBody>
          <a:bodyPr/>
          <a:p>
            <a:endParaRPr lang="zh-CN" altLang="en-US"/>
          </a:p>
        </p:txBody>
      </p:sp>
      <p:sp>
        <p:nvSpPr>
          <p:cNvPr id="4" name="文本占位符 3"/>
          <p:cNvSpPr>
            <a:spLocks noGrp="1"/>
          </p:cNvSpPr>
          <p:nvPr>
            <p:ph type="body" idx="10"/>
          </p:nvPr>
        </p:nvSpPr>
        <p:spPr/>
        <p:txBody>
          <a:bodyPr/>
          <a:p>
            <a:endParaRPr lang="zh-CN" altLang="en-US"/>
          </a:p>
        </p:txBody>
      </p:sp>
      <p:sp>
        <p:nvSpPr>
          <p:cNvPr id="5" name="内容占位符 4"/>
          <p:cNvSpPr>
            <a:spLocks noGrp="1"/>
          </p:cNvSpPr>
          <p:nvPr>
            <p:ph idx="11"/>
          </p:nvPr>
        </p:nvSpPr>
        <p:spPr>
          <a:xfrm>
            <a:off x="584200" y="1276350"/>
            <a:ext cx="11055350" cy="1601470"/>
          </a:xfrm>
        </p:spPr>
        <p:txBody>
          <a:bodyPr/>
          <a:p>
            <a:pPr marL="342900" indent="-342900" fontAlgn="auto">
              <a:buFont typeface="Wingdings" panose="05000000000000000000" charset="0"/>
              <a:buChar char="n"/>
            </a:pPr>
            <a:r>
              <a:rPr lang="zh-CN" altLang="en-US" sz="2200"/>
              <a:t>每个非零项</a:t>
            </a:r>
            <a:r>
              <a:rPr lang="en-US" altLang="zh-CN" sz="2200"/>
              <a:t>         </a:t>
            </a:r>
            <a:r>
              <a:rPr lang="zh-CN" altLang="en-US" sz="2200"/>
              <a:t>涉及两个信息：指数</a:t>
            </a:r>
            <a:r>
              <a:rPr lang="en-US" altLang="zh-CN" sz="2200"/>
              <a:t>i</a:t>
            </a:r>
            <a:r>
              <a:rPr lang="zh-CN" altLang="en-US" sz="2200"/>
              <a:t>和系数</a:t>
            </a:r>
            <a:r>
              <a:rPr lang="en-US" altLang="zh-CN" sz="2200"/>
              <a:t>a</a:t>
            </a:r>
            <a:r>
              <a:rPr lang="en-US" altLang="zh-CN" sz="2200" baseline="-25000"/>
              <a:t>i</a:t>
            </a:r>
            <a:endParaRPr lang="zh-CN" altLang="en-US" sz="2200"/>
          </a:p>
          <a:p>
            <a:pPr marL="342900" indent="-342900" fontAlgn="auto">
              <a:buFont typeface="Wingdings" panose="05000000000000000000" charset="0"/>
              <a:buChar char="n"/>
            </a:pPr>
            <a:r>
              <a:rPr lang="zh-CN" altLang="en-US" sz="2200"/>
              <a:t>可以将一个多项式看成是一个(</a:t>
            </a:r>
            <a:r>
              <a:rPr lang="en-US" altLang="zh-CN" sz="2200"/>
              <a:t>a</a:t>
            </a:r>
            <a:r>
              <a:rPr lang="en-US" altLang="zh-CN" sz="2200" baseline="-25000"/>
              <a:t>i</a:t>
            </a:r>
            <a:r>
              <a:rPr lang="zh-CN" altLang="en-US" sz="2200"/>
              <a:t>，</a:t>
            </a:r>
            <a:r>
              <a:rPr lang="en-US" altLang="zh-CN" sz="2200"/>
              <a:t>i</a:t>
            </a:r>
            <a:r>
              <a:rPr lang="zh-CN" altLang="en-US" sz="2200"/>
              <a:t>)二元组的集合。</a:t>
            </a:r>
            <a:endParaRPr lang="zh-CN" altLang="en-US" sz="2200"/>
          </a:p>
        </p:txBody>
      </p:sp>
      <p:graphicFrame>
        <p:nvGraphicFramePr>
          <p:cNvPr id="6" name="对象 -2147482616"/>
          <p:cNvGraphicFramePr>
            <a:graphicFrameLocks noChangeAspect="1"/>
          </p:cNvGraphicFramePr>
          <p:nvPr>
            <p:custDataLst>
              <p:tags r:id="rId1"/>
            </p:custDataLst>
          </p:nvPr>
        </p:nvGraphicFramePr>
        <p:xfrm>
          <a:off x="2526030" y="1179195"/>
          <a:ext cx="616585" cy="532130"/>
        </p:xfrm>
        <a:graphic>
          <a:graphicData uri="http://schemas.openxmlformats.org/presentationml/2006/ole">
            <mc:AlternateContent xmlns:mc="http://schemas.openxmlformats.org/markup-compatibility/2006">
              <mc:Choice xmlns:v="urn:schemas-microsoft-com:vml" Requires="v">
                <p:oleObj spid="_x0000_s3076" name="" r:id="rId2" imgW="279400" imgH="241300" progId="Equation.3">
                  <p:embed/>
                </p:oleObj>
              </mc:Choice>
              <mc:Fallback>
                <p:oleObj name="" r:id="rId2" imgW="279400" imgH="241300" progId="Equation.3">
                  <p:embed/>
                  <p:pic>
                    <p:nvPicPr>
                      <p:cNvPr id="0" name="图片 3075"/>
                      <p:cNvPicPr/>
                      <p:nvPr/>
                    </p:nvPicPr>
                    <p:blipFill>
                      <a:blip r:embed="rId3"/>
                      <a:stretch>
                        <a:fillRect/>
                      </a:stretch>
                    </p:blipFill>
                    <p:spPr>
                      <a:xfrm>
                        <a:off x="2526030" y="1179195"/>
                        <a:ext cx="616585" cy="532130"/>
                      </a:xfrm>
                      <a:prstGeom prst="rect">
                        <a:avLst/>
                      </a:prstGeom>
                      <a:noFill/>
                      <a:ln w="38100">
                        <a:noFill/>
                        <a:miter/>
                      </a:ln>
                    </p:spPr>
                  </p:pic>
                </p:oleObj>
              </mc:Fallback>
            </mc:AlternateContent>
          </a:graphicData>
        </a:graphic>
      </p:graphicFrame>
      <p:pic>
        <p:nvPicPr>
          <p:cNvPr id="7" name="图片 6"/>
          <p:cNvPicPr>
            <a:picLocks noChangeAspect="1"/>
          </p:cNvPicPr>
          <p:nvPr>
            <p:custDataLst>
              <p:tags r:id="rId4"/>
            </p:custDataLst>
          </p:nvPr>
        </p:nvPicPr>
        <p:blipFill>
          <a:blip r:embed="rId5"/>
          <a:stretch>
            <a:fillRect/>
          </a:stretch>
        </p:blipFill>
        <p:spPr>
          <a:xfrm>
            <a:off x="1821815" y="2157730"/>
            <a:ext cx="5024755" cy="490855"/>
          </a:xfrm>
          <a:prstGeom prst="rect">
            <a:avLst/>
          </a:prstGeom>
        </p:spPr>
      </p:pic>
      <p:graphicFrame>
        <p:nvGraphicFramePr>
          <p:cNvPr id="8" name="对象 -2147482604"/>
          <p:cNvGraphicFramePr>
            <a:graphicFrameLocks noChangeAspect="1"/>
          </p:cNvGraphicFramePr>
          <p:nvPr>
            <p:custDataLst>
              <p:tags r:id="rId6"/>
            </p:custDataLst>
          </p:nvPr>
        </p:nvGraphicFramePr>
        <p:xfrm>
          <a:off x="1181735" y="2877820"/>
          <a:ext cx="3363595" cy="488950"/>
        </p:xfrm>
        <a:graphic>
          <a:graphicData uri="http://schemas.openxmlformats.org/presentationml/2006/ole">
            <mc:AlternateContent xmlns:mc="http://schemas.openxmlformats.org/markup-compatibility/2006">
              <mc:Choice xmlns:v="urn:schemas-microsoft-com:vml" Requires="v">
                <p:oleObj spid="_x0000_s9" name="" r:id="rId7" imgW="1574800" imgH="228600" progId="Equation.3">
                  <p:embed/>
                </p:oleObj>
              </mc:Choice>
              <mc:Fallback>
                <p:oleObj name="" r:id="rId7" imgW="1574800" imgH="228600" progId="Equation.3">
                  <p:embed/>
                  <p:pic>
                    <p:nvPicPr>
                      <p:cNvPr id="0" name="图片 6"/>
                      <p:cNvPicPr/>
                      <p:nvPr/>
                    </p:nvPicPr>
                    <p:blipFill>
                      <a:blip r:embed="rId8"/>
                      <a:stretch>
                        <a:fillRect/>
                      </a:stretch>
                    </p:blipFill>
                    <p:spPr>
                      <a:xfrm>
                        <a:off x="1181735" y="2877820"/>
                        <a:ext cx="3363595" cy="488950"/>
                      </a:xfrm>
                      <a:prstGeom prst="rect">
                        <a:avLst/>
                      </a:prstGeom>
                      <a:noFill/>
                      <a:ln w="38100">
                        <a:noFill/>
                        <a:miter/>
                      </a:ln>
                    </p:spPr>
                  </p:pic>
                </p:oleObj>
              </mc:Fallback>
            </mc:AlternateContent>
          </a:graphicData>
        </a:graphic>
      </p:graphicFrame>
      <p:graphicFrame>
        <p:nvGraphicFramePr>
          <p:cNvPr id="10" name="对象 -2147482603"/>
          <p:cNvGraphicFramePr>
            <a:graphicFrameLocks noChangeAspect="1"/>
          </p:cNvGraphicFramePr>
          <p:nvPr>
            <p:custDataLst>
              <p:tags r:id="rId9"/>
            </p:custDataLst>
          </p:nvPr>
        </p:nvGraphicFramePr>
        <p:xfrm>
          <a:off x="6164580" y="2889250"/>
          <a:ext cx="3686810" cy="425450"/>
        </p:xfrm>
        <a:graphic>
          <a:graphicData uri="http://schemas.openxmlformats.org/presentationml/2006/ole">
            <mc:AlternateContent xmlns:mc="http://schemas.openxmlformats.org/markup-compatibility/2006">
              <mc:Choice xmlns:v="urn:schemas-microsoft-com:vml" Requires="v">
                <p:oleObj spid="_x0000_s11" name="" r:id="rId10" imgW="1981200" imgH="228600" progId="Equation.3">
                  <p:embed/>
                </p:oleObj>
              </mc:Choice>
              <mc:Fallback>
                <p:oleObj name="" r:id="rId10" imgW="1981200" imgH="228600" progId="Equation.3">
                  <p:embed/>
                  <p:pic>
                    <p:nvPicPr>
                      <p:cNvPr id="0" name="图片 7"/>
                      <p:cNvPicPr/>
                      <p:nvPr/>
                    </p:nvPicPr>
                    <p:blipFill>
                      <a:blip r:embed="rId11"/>
                      <a:stretch>
                        <a:fillRect/>
                      </a:stretch>
                    </p:blipFill>
                    <p:spPr>
                      <a:xfrm>
                        <a:off x="6164580" y="2889250"/>
                        <a:ext cx="3686810" cy="425450"/>
                      </a:xfrm>
                      <a:prstGeom prst="rect">
                        <a:avLst/>
                      </a:prstGeom>
                      <a:noFill/>
                      <a:ln w="38100">
                        <a:noFill/>
                        <a:miter/>
                      </a:ln>
                    </p:spPr>
                  </p:pic>
                </p:oleObj>
              </mc:Fallback>
            </mc:AlternateContent>
          </a:graphicData>
        </a:graphic>
      </p:graphicFrame>
      <p:graphicFrame>
        <p:nvGraphicFramePr>
          <p:cNvPr id="12" name="表格 11"/>
          <p:cNvGraphicFramePr/>
          <p:nvPr>
            <p:custDataLst>
              <p:tags r:id="rId12"/>
            </p:custDataLst>
          </p:nvPr>
        </p:nvGraphicFramePr>
        <p:xfrm>
          <a:off x="1064895" y="3555365"/>
          <a:ext cx="9548495" cy="1507490"/>
        </p:xfrm>
        <a:graphic>
          <a:graphicData uri="http://schemas.openxmlformats.org/drawingml/2006/table">
            <a:tbl>
              <a:tblPr/>
              <a:tblGrid>
                <a:gridCol w="1397635"/>
                <a:gridCol w="635000"/>
                <a:gridCol w="635635"/>
                <a:gridCol w="635000"/>
                <a:gridCol w="840105"/>
                <a:gridCol w="408305"/>
                <a:gridCol w="1582420"/>
                <a:gridCol w="667385"/>
                <a:gridCol w="667385"/>
                <a:gridCol w="665480"/>
                <a:gridCol w="666750"/>
                <a:gridCol w="747395"/>
              </a:tblGrid>
              <a:tr h="601345">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系数</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a:noFill/>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9</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bg1">
                        <a:lumMod val="85000"/>
                      </a:schemeClr>
                    </a:solidFill>
                  </a:tcPr>
                </a:tc>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15</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bg1">
                        <a:lumMod val="95000"/>
                      </a:schemeClr>
                    </a:solidFill>
                  </a:tcPr>
                </a:tc>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3</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bg1">
                        <a:lumMod val="85000"/>
                      </a:schemeClr>
                    </a:solidFill>
                  </a:tcPr>
                </a:tc>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00000"/>
                      </a:solidFill>
                      <a:prstDash val="solid"/>
                      <a:headEnd type="none" w="med" len="med"/>
                      <a:tailEnd type="none" w="med" len="med"/>
                    </a:lnL>
                    <a:lnR>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 </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a:noFill/>
                    </a:lnL>
                    <a:lnR>
                      <a:noFill/>
                    </a:lnR>
                    <a:lnT cap="flat">
                      <a:noFill/>
                    </a:lnT>
                    <a:lnB cap="flat">
                      <a:noFill/>
                    </a:lnB>
                    <a:lnTlToBr>
                      <a:noFill/>
                    </a:lnTlToBr>
                    <a:lnBlToTr>
                      <a:noFill/>
                    </a:lnBlToTr>
                    <a:noFill/>
                  </a:tcPr>
                </a:tc>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系数</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a:noFill/>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26</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bg1">
                        <a:lumMod val="85000"/>
                      </a:schemeClr>
                    </a:solidFill>
                  </a:tcPr>
                </a:tc>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–4</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bg1">
                        <a:lumMod val="95000"/>
                      </a:schemeClr>
                    </a:solidFill>
                  </a:tcPr>
                </a:tc>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–13</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bg1">
                        <a:lumMod val="85000"/>
                      </a:schemeClr>
                    </a:solidFill>
                  </a:tcPr>
                </a:tc>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82</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bg1">
                        <a:lumMod val="95000"/>
                      </a:schemeClr>
                    </a:solidFill>
                  </a:tcPr>
                </a:tc>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00000"/>
                      </a:solidFill>
                      <a:prstDash val="solid"/>
                      <a:headEnd type="none" w="med" len="med"/>
                      <a:tailEnd type="none" w="med" len="med"/>
                    </a:lnL>
                    <a:lnR cap="flat">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04800">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指数</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a:noFill/>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12</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bg1">
                        <a:lumMod val="85000"/>
                      </a:schemeClr>
                    </a:solidFill>
                  </a:tcPr>
                </a:tc>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8</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bg1">
                        <a:lumMod val="95000"/>
                      </a:schemeClr>
                    </a:solidFill>
                  </a:tcPr>
                </a:tc>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2</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bg1">
                        <a:lumMod val="85000"/>
                      </a:schemeClr>
                    </a:solidFill>
                  </a:tcPr>
                </a:tc>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00000"/>
                      </a:solidFill>
                      <a:prstDash val="solid"/>
                      <a:headEnd type="none" w="med" len="med"/>
                      <a:tailEnd type="none" w="med" len="med"/>
                    </a:lnL>
                    <a:lnR>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 </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a:noFill/>
                    </a:lnL>
                    <a:lnR>
                      <a:noFill/>
                    </a:lnR>
                    <a:lnT cap="flat">
                      <a:noFill/>
                    </a:lnT>
                    <a:lnB cap="flat">
                      <a:noFill/>
                    </a:lnB>
                    <a:lnTlToBr>
                      <a:noFill/>
                    </a:lnTlToBr>
                    <a:lnBlToTr>
                      <a:noFill/>
                    </a:lnBlToTr>
                    <a:noFill/>
                  </a:tcPr>
                </a:tc>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指数</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a:noFill/>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19</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bg1">
                        <a:lumMod val="85000"/>
                      </a:schemeClr>
                    </a:solidFill>
                  </a:tcPr>
                </a:tc>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8</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bg1">
                        <a:lumMod val="95000"/>
                      </a:schemeClr>
                    </a:solidFill>
                  </a:tcPr>
                </a:tc>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6</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bg1">
                        <a:lumMod val="85000"/>
                      </a:schemeClr>
                    </a:solidFill>
                  </a:tcPr>
                </a:tc>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0</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bg1">
                        <a:lumMod val="95000"/>
                      </a:schemeClr>
                    </a:solidFill>
                  </a:tcPr>
                </a:tc>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00000"/>
                      </a:solidFill>
                      <a:prstDash val="solid"/>
                      <a:headEnd type="none" w="med" len="med"/>
                      <a:tailEnd type="none" w="med" len="med"/>
                    </a:lnL>
                    <a:lnR cap="flat">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601345">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数组下标i</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a:noFill/>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0</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1</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2</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00000"/>
                      </a:solidFill>
                      <a:prstDash val="solid"/>
                      <a:headEnd type="none" w="med" len="med"/>
                      <a:tailEnd type="none" w="med" len="med"/>
                    </a:lnL>
                    <a:lnR>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 </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a:noFill/>
                    </a:lnL>
                    <a:lnR>
                      <a:noFill/>
                    </a:lnR>
                    <a:lnT cap="flat">
                      <a:noFill/>
                    </a:lnT>
                    <a:lnB cap="flat">
                      <a:noFill/>
                    </a:lnB>
                    <a:lnTlToBr>
                      <a:noFill/>
                    </a:lnTlToBr>
                    <a:lnBlToTr>
                      <a:noFill/>
                    </a:lnBlToTr>
                    <a:noFill/>
                  </a:tcPr>
                </a:tc>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数组下标i</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a:noFill/>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0</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1</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2</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3</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00000"/>
                      </a:solidFill>
                      <a:prstDash val="solid"/>
                      <a:headEnd type="none" w="med" len="med"/>
                      <a:tailEnd type="none" w="med" len="med"/>
                    </a:lnL>
                    <a:lnR cap="flat">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
        <p:nvSpPr>
          <p:cNvPr id="13" name="文本框 12"/>
          <p:cNvSpPr txBox="1"/>
          <p:nvPr/>
        </p:nvSpPr>
        <p:spPr>
          <a:xfrm>
            <a:off x="717550" y="5434965"/>
            <a:ext cx="4064000" cy="460375"/>
          </a:xfrm>
          <a:prstGeom prst="rect">
            <a:avLst/>
          </a:prstGeom>
          <a:noFill/>
        </p:spPr>
        <p:txBody>
          <a:bodyPr wrap="square" rtlCol="0">
            <a:spAutoFit/>
          </a:bodyPr>
          <a:p>
            <a:pPr marL="342900" indent="-342900">
              <a:buFont typeface="Wingdings" panose="05000000000000000000" charset="0"/>
              <a:buChar char="n"/>
            </a:pPr>
            <a:r>
              <a:rPr lang="zh-CN" altLang="en-US" sz="2400"/>
              <a:t>这种表示的优点和缺点？</a:t>
            </a:r>
            <a:endParaRPr lang="zh-CN" altLang="en-US"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方法3：采用链表结构来存储多项式的非零项</a:t>
            </a:r>
            <a:endParaRPr lang="zh-CN" altLang="en-US"/>
          </a:p>
        </p:txBody>
      </p:sp>
      <p:sp>
        <p:nvSpPr>
          <p:cNvPr id="3" name="副标题 2"/>
          <p:cNvSpPr>
            <a:spLocks noGrp="1"/>
          </p:cNvSpPr>
          <p:nvPr>
            <p:ph type="subTitle" idx="1"/>
          </p:nvPr>
        </p:nvSpPr>
        <p:spPr/>
        <p:txBody>
          <a:bodyPr/>
          <a:p>
            <a:endParaRPr lang="zh-CN" altLang="en-US"/>
          </a:p>
        </p:txBody>
      </p:sp>
      <p:sp>
        <p:nvSpPr>
          <p:cNvPr id="4" name="文本占位符 3"/>
          <p:cNvSpPr>
            <a:spLocks noGrp="1"/>
          </p:cNvSpPr>
          <p:nvPr>
            <p:ph type="body" idx="10"/>
          </p:nvPr>
        </p:nvSpPr>
        <p:spPr/>
        <p:txBody>
          <a:bodyPr/>
          <a:p>
            <a:endParaRPr lang="zh-CN" altLang="en-US"/>
          </a:p>
        </p:txBody>
      </p:sp>
      <p:sp>
        <p:nvSpPr>
          <p:cNvPr id="5" name="内容占位符 4"/>
          <p:cNvSpPr>
            <a:spLocks noGrp="1"/>
          </p:cNvSpPr>
          <p:nvPr>
            <p:ph idx="11"/>
          </p:nvPr>
        </p:nvSpPr>
        <p:spPr>
          <a:xfrm>
            <a:off x="584200" y="1276350"/>
            <a:ext cx="11055350" cy="1094740"/>
          </a:xfrm>
        </p:spPr>
        <p:txBody>
          <a:bodyPr/>
          <a:p>
            <a:r>
              <a:rPr lang="zh-CN" altLang="en-US" sz="2200"/>
              <a:t>链表表示多项式：链表结点</a:t>
            </a:r>
            <a:r>
              <a:rPr lang="zh-CN" altLang="en-US" sz="2200"/>
              <a:t>对应一个非零项，包括：系数、指数、指针域</a:t>
            </a:r>
            <a:endParaRPr lang="zh-CN" altLang="en-US" sz="2200"/>
          </a:p>
        </p:txBody>
      </p:sp>
      <p:sp>
        <p:nvSpPr>
          <p:cNvPr id="829" name="文本框 3"/>
          <p:cNvSpPr txBox="1">
            <a:spLocks noChangeArrowheads="1"/>
          </p:cNvSpPr>
          <p:nvPr>
            <p:custDataLst>
              <p:tags r:id="rId1"/>
            </p:custDataLst>
          </p:nvPr>
        </p:nvSpPr>
        <p:spPr bwMode="auto">
          <a:xfrm>
            <a:off x="1163955" y="2010410"/>
            <a:ext cx="2868295" cy="351155"/>
          </a:xfrm>
          <a:prstGeom prst="rect">
            <a:avLst/>
          </a:prstGeom>
          <a:solidFill>
            <a:srgbClr val="FFFFFF"/>
          </a:solidFill>
          <a:ln w="15875">
            <a:solidFill>
              <a:srgbClr val="000000"/>
            </a:solidFill>
            <a:miter lim="800000"/>
          </a:ln>
        </p:spPr>
        <p:txBody>
          <a:bodyPr rot="0" vert="horz" wrap="square" lIns="91440" tIns="10800" rIns="91440" bIns="10800" anchor="t" anchorCtr="0" upright="1">
            <a:noAutofit/>
          </a:bodyPr>
          <a:lstStyle/>
          <a:p>
            <a:pPr algn="just"/>
            <a:r>
              <a:rPr lang="en-US" altLang="zh-CN" sz="1050" kern="100">
                <a:latin typeface="Arial" panose="020B0604020202020204"/>
                <a:ea typeface="宋体" panose="02010600030101010101" pitchFamily="2" charset="-122"/>
                <a:cs typeface="Arial" panose="020B0604020202020204"/>
                <a:sym typeface="Times New Roman" panose="02020603050405020304"/>
              </a:rPr>
              <a:t> </a:t>
            </a:r>
            <a:r>
              <a:rPr lang="en-US" altLang="zh-CN" sz="2400" kern="100">
                <a:latin typeface="Arial" panose="020B0604020202020204"/>
                <a:ea typeface="宋体" panose="02010600030101010101" pitchFamily="2" charset="-122"/>
                <a:cs typeface="Arial" panose="020B0604020202020204"/>
                <a:sym typeface="Times New Roman" panose="02020603050405020304"/>
              </a:rPr>
              <a:t>系数  </a:t>
            </a:r>
            <a:r>
              <a:rPr lang="en-US" altLang="zh-CN" sz="2400" kern="100">
                <a:latin typeface="Arial" panose="020B0604020202020204"/>
                <a:ea typeface="宋体" panose="02010600030101010101" pitchFamily="2" charset="-122"/>
                <a:cs typeface="Arial" panose="020B0604020202020204"/>
                <a:sym typeface="Times New Roman" panose="02020603050405020304"/>
              </a:rPr>
              <a:t>指数 </a:t>
            </a:r>
            <a:r>
              <a:rPr lang="en-US" altLang="zh-CN" sz="2400" kern="100">
                <a:latin typeface="Arial" panose="020B0604020202020204"/>
                <a:ea typeface="宋体" panose="02010600030101010101" pitchFamily="2" charset="-122"/>
                <a:cs typeface="Arial" panose="020B0604020202020204"/>
                <a:sym typeface="Times New Roman" panose="02020603050405020304"/>
              </a:rPr>
              <a:t>  </a:t>
            </a:r>
            <a:r>
              <a:rPr lang="en-US" altLang="zh-CN" sz="2400" kern="100">
                <a:latin typeface="Arial" panose="020B0604020202020204"/>
                <a:ea typeface="宋体" panose="02010600030101010101" pitchFamily="2" charset="-122"/>
                <a:cs typeface="Arial" panose="020B0604020202020204"/>
                <a:sym typeface="Times New Roman" panose="02020603050405020304"/>
              </a:rPr>
              <a:t>指针</a:t>
            </a:r>
            <a:endParaRPr lang="en-US" altLang="zh-CN" sz="2400" kern="100">
              <a:latin typeface="Arial" panose="020B0604020202020204"/>
              <a:ea typeface="宋体" panose="02010600030101010101" pitchFamily="2" charset="-122"/>
              <a:cs typeface="Arial" panose="020B0604020202020204"/>
              <a:sym typeface="Times New Roman" panose="02020603050405020304"/>
            </a:endParaRPr>
          </a:p>
        </p:txBody>
      </p:sp>
      <p:graphicFrame>
        <p:nvGraphicFramePr>
          <p:cNvPr id="6" name="对象 -2147482604"/>
          <p:cNvGraphicFramePr>
            <a:graphicFrameLocks noChangeAspect="1"/>
          </p:cNvGraphicFramePr>
          <p:nvPr/>
        </p:nvGraphicFramePr>
        <p:xfrm>
          <a:off x="1061085" y="2669540"/>
          <a:ext cx="3363595" cy="488950"/>
        </p:xfrm>
        <a:graphic>
          <a:graphicData uri="http://schemas.openxmlformats.org/presentationml/2006/ole">
            <mc:AlternateContent xmlns:mc="http://schemas.openxmlformats.org/markup-compatibility/2006">
              <mc:Choice xmlns:v="urn:schemas-microsoft-com:vml" Requires="v">
                <p:oleObj spid="_x0000_s7" name="" r:id="rId2" imgW="1574800" imgH="228600" progId="Equation.3">
                  <p:embed/>
                </p:oleObj>
              </mc:Choice>
              <mc:Fallback>
                <p:oleObj name="" r:id="rId2" imgW="1574800" imgH="228600" progId="Equation.3">
                  <p:embed/>
                  <p:pic>
                    <p:nvPicPr>
                      <p:cNvPr id="0" name="图片 6"/>
                      <p:cNvPicPr/>
                      <p:nvPr/>
                    </p:nvPicPr>
                    <p:blipFill>
                      <a:blip r:embed="rId3"/>
                      <a:stretch>
                        <a:fillRect/>
                      </a:stretch>
                    </p:blipFill>
                    <p:spPr>
                      <a:xfrm>
                        <a:off x="1061085" y="2669540"/>
                        <a:ext cx="3363595" cy="488950"/>
                      </a:xfrm>
                      <a:prstGeom prst="rect">
                        <a:avLst/>
                      </a:prstGeom>
                      <a:noFill/>
                      <a:ln w="38100">
                        <a:noFill/>
                        <a:miter/>
                      </a:ln>
                    </p:spPr>
                  </p:pic>
                </p:oleObj>
              </mc:Fallback>
            </mc:AlternateContent>
          </a:graphicData>
        </a:graphic>
      </p:graphicFrame>
      <p:graphicFrame>
        <p:nvGraphicFramePr>
          <p:cNvPr id="8" name="对象 -2147482603"/>
          <p:cNvGraphicFramePr>
            <a:graphicFrameLocks noChangeAspect="1"/>
          </p:cNvGraphicFramePr>
          <p:nvPr/>
        </p:nvGraphicFramePr>
        <p:xfrm>
          <a:off x="6164580" y="2696210"/>
          <a:ext cx="3686810" cy="425450"/>
        </p:xfrm>
        <a:graphic>
          <a:graphicData uri="http://schemas.openxmlformats.org/presentationml/2006/ole">
            <mc:AlternateContent xmlns:mc="http://schemas.openxmlformats.org/markup-compatibility/2006">
              <mc:Choice xmlns:v="urn:schemas-microsoft-com:vml" Requires="v">
                <p:oleObj spid="_x0000_s9" name="" r:id="rId4" imgW="1981200" imgH="228600" progId="Equation.3">
                  <p:embed/>
                </p:oleObj>
              </mc:Choice>
              <mc:Fallback>
                <p:oleObj name="" r:id="rId4" imgW="1981200" imgH="228600" progId="Equation.3">
                  <p:embed/>
                  <p:pic>
                    <p:nvPicPr>
                      <p:cNvPr id="0" name="图片 7"/>
                      <p:cNvPicPr/>
                      <p:nvPr/>
                    </p:nvPicPr>
                    <p:blipFill>
                      <a:blip r:embed="rId5"/>
                      <a:stretch>
                        <a:fillRect/>
                      </a:stretch>
                    </p:blipFill>
                    <p:spPr>
                      <a:xfrm>
                        <a:off x="6164580" y="2696210"/>
                        <a:ext cx="3686810" cy="425450"/>
                      </a:xfrm>
                      <a:prstGeom prst="rect">
                        <a:avLst/>
                      </a:prstGeom>
                      <a:noFill/>
                      <a:ln w="38100">
                        <a:noFill/>
                        <a:miter/>
                      </a:ln>
                    </p:spPr>
                  </p:pic>
                </p:oleObj>
              </mc:Fallback>
            </mc:AlternateContent>
          </a:graphicData>
        </a:graphic>
      </p:graphicFrame>
      <p:grpSp>
        <p:nvGrpSpPr>
          <p:cNvPr id="797" name="组合 598"/>
          <p:cNvGrpSpPr/>
          <p:nvPr/>
        </p:nvGrpSpPr>
        <p:grpSpPr>
          <a:xfrm>
            <a:off x="1267460" y="3466465"/>
            <a:ext cx="6878320" cy="1330325"/>
            <a:chOff x="2340" y="1596"/>
            <a:chExt cx="7949" cy="936"/>
          </a:xfrm>
        </p:grpSpPr>
        <p:sp>
          <p:nvSpPr>
            <p:cNvPr id="798" name="文本框 7"/>
            <p:cNvSpPr txBox="1">
              <a:spLocks noChangeArrowheads="1"/>
            </p:cNvSpPr>
            <p:nvPr>
              <p:custDataLst>
                <p:tags r:id="rId6"/>
              </p:custDataLst>
            </p:nvPr>
          </p:nvSpPr>
          <p:spPr bwMode="auto">
            <a:xfrm>
              <a:off x="3465" y="1596"/>
              <a:ext cx="1260" cy="312"/>
            </a:xfrm>
            <a:prstGeom prst="rect">
              <a:avLst/>
            </a:prstGeom>
            <a:solidFill>
              <a:srgbClr val="FFFFFF"/>
            </a:solidFill>
            <a:ln w="9525">
              <a:solidFill>
                <a:srgbClr val="000000"/>
              </a:solidFill>
              <a:miter lim="800000"/>
            </a:ln>
          </p:spPr>
          <p:txBody>
            <a:bodyPr rot="0" vert="horz" wrap="square" lIns="91440" tIns="10800" rIns="91440" bIns="10800" anchor="t" anchorCtr="0" upright="1">
              <a:noAutofit/>
            </a:bodyPr>
            <a:lstStyle/>
            <a:p>
              <a:pPr algn="just"/>
              <a:r>
                <a:rPr lang="en-US" altLang="zh-CN" sz="2000" kern="100">
                  <a:latin typeface="Times New Roman" panose="02020603050405020304"/>
                  <a:ea typeface="宋体" panose="02010600030101010101" pitchFamily="2" charset="-122"/>
                  <a:cs typeface="Times New Roman" panose="02020603050405020304"/>
                  <a:sym typeface="Times New Roman" panose="02020603050405020304"/>
                </a:rPr>
                <a:t>9    12      </a:t>
              </a:r>
              <a:endParaRPr lang="en-US" altLang="zh-CN" sz="2000" kern="100">
                <a:latin typeface="Times New Roman" panose="02020603050405020304"/>
                <a:ea typeface="宋体" panose="02010600030101010101" pitchFamily="2" charset="-122"/>
                <a:cs typeface="Times New Roman" panose="02020603050405020304"/>
                <a:sym typeface="Times New Roman" panose="02020603050405020304"/>
              </a:endParaRPr>
            </a:p>
          </p:txBody>
        </p:sp>
        <p:cxnSp>
          <p:nvCxnSpPr>
            <p:cNvPr id="799" name="直线 8"/>
            <p:cNvCxnSpPr>
              <a:cxnSpLocks noChangeShapeType="1"/>
            </p:cNvCxnSpPr>
            <p:nvPr>
              <p:custDataLst>
                <p:tags r:id="rId7"/>
              </p:custDataLst>
            </p:nvPr>
          </p:nvCxnSpPr>
          <p:spPr bwMode="auto">
            <a:xfrm flipV="1">
              <a:off x="3915" y="1596"/>
              <a:ext cx="0" cy="312"/>
            </a:xfrm>
            <a:prstGeom prst="line">
              <a:avLst/>
            </a:prstGeom>
            <a:noFill/>
            <a:ln w="9525">
              <a:solidFill>
                <a:srgbClr val="000000"/>
              </a:solidFill>
              <a:round/>
            </a:ln>
          </p:spPr>
        </p:cxnSp>
        <p:cxnSp>
          <p:nvCxnSpPr>
            <p:cNvPr id="800" name="直线 9"/>
            <p:cNvCxnSpPr>
              <a:cxnSpLocks noChangeShapeType="1"/>
            </p:cNvCxnSpPr>
            <p:nvPr>
              <p:custDataLst>
                <p:tags r:id="rId8"/>
              </p:custDataLst>
            </p:nvPr>
          </p:nvCxnSpPr>
          <p:spPr bwMode="auto">
            <a:xfrm flipV="1">
              <a:off x="4395" y="1596"/>
              <a:ext cx="0" cy="312"/>
            </a:xfrm>
            <a:prstGeom prst="line">
              <a:avLst/>
            </a:prstGeom>
            <a:noFill/>
            <a:ln w="9525">
              <a:solidFill>
                <a:srgbClr val="000000"/>
              </a:solidFill>
              <a:round/>
            </a:ln>
          </p:spPr>
        </p:cxnSp>
        <p:cxnSp>
          <p:nvCxnSpPr>
            <p:cNvPr id="801" name="直线 10"/>
            <p:cNvCxnSpPr>
              <a:cxnSpLocks noChangeShapeType="1"/>
            </p:cNvCxnSpPr>
            <p:nvPr>
              <p:custDataLst>
                <p:tags r:id="rId9"/>
              </p:custDataLst>
            </p:nvPr>
          </p:nvCxnSpPr>
          <p:spPr bwMode="auto">
            <a:xfrm>
              <a:off x="4545" y="1752"/>
              <a:ext cx="540" cy="0"/>
            </a:xfrm>
            <a:prstGeom prst="line">
              <a:avLst/>
            </a:prstGeom>
            <a:noFill/>
            <a:ln w="9525">
              <a:solidFill>
                <a:srgbClr val="000000"/>
              </a:solidFill>
              <a:round/>
              <a:tailEnd type="arrow" w="sm" len="med"/>
            </a:ln>
          </p:spPr>
        </p:cxnSp>
        <p:sp>
          <p:nvSpPr>
            <p:cNvPr id="802" name="文本框 11"/>
            <p:cNvSpPr txBox="1">
              <a:spLocks noChangeArrowheads="1"/>
            </p:cNvSpPr>
            <p:nvPr>
              <p:custDataLst>
                <p:tags r:id="rId10"/>
              </p:custDataLst>
            </p:nvPr>
          </p:nvSpPr>
          <p:spPr bwMode="auto">
            <a:xfrm>
              <a:off x="2340" y="1596"/>
              <a:ext cx="720" cy="312"/>
            </a:xfrm>
            <a:prstGeom prst="rect">
              <a:avLst/>
            </a:prstGeom>
            <a:solidFill>
              <a:srgbClr val="FFFFFF"/>
            </a:solidFill>
            <a:ln>
              <a:noFill/>
            </a:ln>
          </p:spPr>
          <p:txBody>
            <a:bodyPr rot="0" vert="horz" wrap="square" lIns="91440" tIns="10800" rIns="91440" bIns="10800" anchor="t" anchorCtr="0" upright="1">
              <a:noAutofit/>
            </a:bodyPr>
            <a:lstStyle/>
            <a:p>
              <a:pPr algn="just"/>
              <a:r>
                <a:rPr lang="en-US" altLang="zh-CN" sz="2400" i="1" kern="100">
                  <a:latin typeface="Arial" panose="020B0604020202020204"/>
                  <a:ea typeface="宋体" panose="02010600030101010101" pitchFamily="2" charset="-122"/>
                  <a:cs typeface="Arial" panose="020B0604020202020204"/>
                  <a:sym typeface="Times New Roman" panose="02020603050405020304"/>
                </a:rPr>
                <a:t>p</a:t>
              </a:r>
              <a:r>
                <a:rPr lang="en-US" altLang="zh-CN" sz="2400" kern="100">
                  <a:latin typeface="Arial" panose="020B0604020202020204"/>
                  <a:ea typeface="宋体" panose="02010600030101010101" pitchFamily="2" charset="-122"/>
                  <a:cs typeface="Arial" panose="020B0604020202020204"/>
                  <a:sym typeface="Times New Roman" panose="02020603050405020304"/>
                </a:rPr>
                <a:t>1</a:t>
              </a:r>
              <a:endParaRPr lang="en-US" altLang="zh-CN" sz="2400" kern="100">
                <a:latin typeface="Arial" panose="020B0604020202020204"/>
                <a:ea typeface="宋体" panose="02010600030101010101" pitchFamily="2" charset="-122"/>
                <a:cs typeface="Arial" panose="020B0604020202020204"/>
                <a:sym typeface="Times New Roman" panose="02020603050405020304"/>
              </a:endParaRPr>
            </a:p>
          </p:txBody>
        </p:sp>
        <p:cxnSp>
          <p:nvCxnSpPr>
            <p:cNvPr id="803" name="直线 12"/>
            <p:cNvCxnSpPr>
              <a:cxnSpLocks noChangeShapeType="1"/>
            </p:cNvCxnSpPr>
            <p:nvPr>
              <p:custDataLst>
                <p:tags r:id="rId11"/>
              </p:custDataLst>
            </p:nvPr>
          </p:nvCxnSpPr>
          <p:spPr bwMode="auto">
            <a:xfrm>
              <a:off x="2925" y="1752"/>
              <a:ext cx="540" cy="0"/>
            </a:xfrm>
            <a:prstGeom prst="line">
              <a:avLst/>
            </a:prstGeom>
            <a:noFill/>
            <a:ln w="9525">
              <a:solidFill>
                <a:srgbClr val="000000"/>
              </a:solidFill>
              <a:round/>
              <a:tailEnd type="arrow" w="sm" len="med"/>
            </a:ln>
          </p:spPr>
        </p:cxnSp>
        <p:sp>
          <p:nvSpPr>
            <p:cNvPr id="804" name="文本框 13"/>
            <p:cNvSpPr txBox="1">
              <a:spLocks noChangeArrowheads="1"/>
            </p:cNvSpPr>
            <p:nvPr>
              <p:custDataLst>
                <p:tags r:id="rId12"/>
              </p:custDataLst>
            </p:nvPr>
          </p:nvSpPr>
          <p:spPr bwMode="auto">
            <a:xfrm>
              <a:off x="2340" y="2212"/>
              <a:ext cx="720" cy="319"/>
            </a:xfrm>
            <a:prstGeom prst="rect">
              <a:avLst/>
            </a:prstGeom>
            <a:solidFill>
              <a:srgbClr val="FFFFFF"/>
            </a:solidFill>
            <a:ln>
              <a:noFill/>
            </a:ln>
          </p:spPr>
          <p:txBody>
            <a:bodyPr rot="0" vert="horz" wrap="square" lIns="91440" tIns="10800" rIns="91440" bIns="10800" anchor="t" anchorCtr="0" upright="1">
              <a:noAutofit/>
            </a:bodyPr>
            <a:lstStyle/>
            <a:p>
              <a:pPr algn="just"/>
              <a:r>
                <a:rPr lang="en-US" altLang="zh-CN" sz="2400" i="1" kern="100">
                  <a:latin typeface="Arial" panose="020B0604020202020204"/>
                  <a:ea typeface="宋体" panose="02010600030101010101" pitchFamily="2" charset="-122"/>
                  <a:cs typeface="Arial" panose="020B0604020202020204"/>
                  <a:sym typeface="Times New Roman" panose="02020603050405020304"/>
                </a:rPr>
                <a:t>p</a:t>
              </a:r>
              <a:r>
                <a:rPr lang="en-US" altLang="zh-CN" sz="2400" kern="100">
                  <a:latin typeface="Arial" panose="020B0604020202020204"/>
                  <a:ea typeface="宋体" panose="02010600030101010101" pitchFamily="2" charset="-122"/>
                  <a:cs typeface="Arial" panose="020B0604020202020204"/>
                  <a:sym typeface="Times New Roman" panose="02020603050405020304"/>
                </a:rPr>
                <a:t>2</a:t>
              </a:r>
              <a:endParaRPr lang="en-US" altLang="zh-CN" sz="2400" kern="100">
                <a:latin typeface="Arial" panose="020B0604020202020204"/>
                <a:ea typeface="宋体" panose="02010600030101010101" pitchFamily="2" charset="-122"/>
                <a:cs typeface="Arial" panose="020B0604020202020204"/>
                <a:sym typeface="Times New Roman" panose="02020603050405020304"/>
              </a:endParaRPr>
            </a:p>
          </p:txBody>
        </p:sp>
        <p:cxnSp>
          <p:nvCxnSpPr>
            <p:cNvPr id="805" name="直线 14"/>
            <p:cNvCxnSpPr>
              <a:cxnSpLocks noChangeShapeType="1"/>
            </p:cNvCxnSpPr>
            <p:nvPr>
              <p:custDataLst>
                <p:tags r:id="rId13"/>
              </p:custDataLst>
            </p:nvPr>
          </p:nvCxnSpPr>
          <p:spPr bwMode="auto">
            <a:xfrm>
              <a:off x="2925" y="2376"/>
              <a:ext cx="540" cy="0"/>
            </a:xfrm>
            <a:prstGeom prst="line">
              <a:avLst/>
            </a:prstGeom>
            <a:noFill/>
            <a:ln w="9525">
              <a:solidFill>
                <a:srgbClr val="000000"/>
              </a:solidFill>
              <a:round/>
              <a:tailEnd type="arrow" w="sm" len="med"/>
            </a:ln>
          </p:spPr>
        </p:cxnSp>
        <p:sp>
          <p:nvSpPr>
            <p:cNvPr id="806" name="文本框 15"/>
            <p:cNvSpPr txBox="1">
              <a:spLocks noChangeArrowheads="1"/>
            </p:cNvSpPr>
            <p:nvPr>
              <p:custDataLst>
                <p:tags r:id="rId14"/>
              </p:custDataLst>
            </p:nvPr>
          </p:nvSpPr>
          <p:spPr bwMode="auto">
            <a:xfrm>
              <a:off x="5085" y="1596"/>
              <a:ext cx="1260" cy="312"/>
            </a:xfrm>
            <a:prstGeom prst="rect">
              <a:avLst/>
            </a:prstGeom>
            <a:solidFill>
              <a:srgbClr val="FFFFFF"/>
            </a:solidFill>
            <a:ln w="9525">
              <a:solidFill>
                <a:srgbClr val="000000"/>
              </a:solidFill>
              <a:miter lim="800000"/>
            </a:ln>
          </p:spPr>
          <p:txBody>
            <a:bodyPr rot="0" vert="horz" wrap="square" lIns="91440" tIns="10800" rIns="91440" bIns="10800" anchor="t" anchorCtr="0" upright="1">
              <a:noAutofit/>
            </a:bodyPr>
            <a:lstStyle/>
            <a:p>
              <a:pPr algn="just"/>
              <a:r>
                <a:rPr lang="en-US" altLang="zh-CN" sz="2000" kern="100">
                  <a:latin typeface="Times New Roman" panose="02020603050405020304"/>
                  <a:ea typeface="宋体" panose="02010600030101010101" pitchFamily="2" charset="-122"/>
                  <a:cs typeface="Times New Roman" panose="02020603050405020304"/>
                  <a:sym typeface="Times New Roman" panose="02020603050405020304"/>
                </a:rPr>
                <a:t>15    8      </a:t>
              </a:r>
              <a:endParaRPr lang="en-US" altLang="zh-CN" sz="2000" kern="100">
                <a:latin typeface="Times New Roman" panose="02020603050405020304"/>
                <a:ea typeface="宋体" panose="02010600030101010101" pitchFamily="2" charset="-122"/>
                <a:cs typeface="Times New Roman" panose="02020603050405020304"/>
                <a:sym typeface="Times New Roman" panose="02020603050405020304"/>
              </a:endParaRPr>
            </a:p>
          </p:txBody>
        </p:sp>
        <p:cxnSp>
          <p:nvCxnSpPr>
            <p:cNvPr id="807" name="直线 16"/>
            <p:cNvCxnSpPr>
              <a:cxnSpLocks noChangeShapeType="1"/>
            </p:cNvCxnSpPr>
            <p:nvPr>
              <p:custDataLst>
                <p:tags r:id="rId15"/>
              </p:custDataLst>
            </p:nvPr>
          </p:nvCxnSpPr>
          <p:spPr bwMode="auto">
            <a:xfrm flipV="1">
              <a:off x="5535" y="1596"/>
              <a:ext cx="0" cy="312"/>
            </a:xfrm>
            <a:prstGeom prst="line">
              <a:avLst/>
            </a:prstGeom>
            <a:noFill/>
            <a:ln w="9525">
              <a:solidFill>
                <a:srgbClr val="000000"/>
              </a:solidFill>
              <a:round/>
            </a:ln>
          </p:spPr>
        </p:cxnSp>
        <p:cxnSp>
          <p:nvCxnSpPr>
            <p:cNvPr id="808" name="直线 17"/>
            <p:cNvCxnSpPr>
              <a:cxnSpLocks noChangeShapeType="1"/>
            </p:cNvCxnSpPr>
            <p:nvPr>
              <p:custDataLst>
                <p:tags r:id="rId16"/>
              </p:custDataLst>
            </p:nvPr>
          </p:nvCxnSpPr>
          <p:spPr bwMode="auto">
            <a:xfrm flipV="1">
              <a:off x="6015" y="1596"/>
              <a:ext cx="0" cy="312"/>
            </a:xfrm>
            <a:prstGeom prst="line">
              <a:avLst/>
            </a:prstGeom>
            <a:noFill/>
            <a:ln w="9525">
              <a:solidFill>
                <a:srgbClr val="000000"/>
              </a:solidFill>
              <a:round/>
            </a:ln>
          </p:spPr>
        </p:cxnSp>
        <p:cxnSp>
          <p:nvCxnSpPr>
            <p:cNvPr id="809" name="直线 18"/>
            <p:cNvCxnSpPr>
              <a:cxnSpLocks noChangeShapeType="1"/>
            </p:cNvCxnSpPr>
            <p:nvPr>
              <p:custDataLst>
                <p:tags r:id="rId17"/>
              </p:custDataLst>
            </p:nvPr>
          </p:nvCxnSpPr>
          <p:spPr bwMode="auto">
            <a:xfrm>
              <a:off x="6165" y="1752"/>
              <a:ext cx="540" cy="0"/>
            </a:xfrm>
            <a:prstGeom prst="line">
              <a:avLst/>
            </a:prstGeom>
            <a:noFill/>
            <a:ln w="9525">
              <a:solidFill>
                <a:srgbClr val="000000"/>
              </a:solidFill>
              <a:round/>
              <a:tailEnd type="arrow" w="sm" len="med"/>
            </a:ln>
          </p:spPr>
        </p:cxnSp>
        <p:sp>
          <p:nvSpPr>
            <p:cNvPr id="810" name="文本框 19"/>
            <p:cNvSpPr txBox="1">
              <a:spLocks noChangeArrowheads="1"/>
            </p:cNvSpPr>
            <p:nvPr>
              <p:custDataLst>
                <p:tags r:id="rId18"/>
              </p:custDataLst>
            </p:nvPr>
          </p:nvSpPr>
          <p:spPr bwMode="auto">
            <a:xfrm>
              <a:off x="6705" y="1596"/>
              <a:ext cx="2035" cy="312"/>
            </a:xfrm>
            <a:prstGeom prst="rect">
              <a:avLst/>
            </a:prstGeom>
            <a:solidFill>
              <a:srgbClr val="FFFFFF"/>
            </a:solidFill>
            <a:ln w="9525">
              <a:solidFill>
                <a:srgbClr val="000000"/>
              </a:solidFill>
              <a:miter lim="800000"/>
            </a:ln>
          </p:spPr>
          <p:txBody>
            <a:bodyPr rot="0" vert="horz" wrap="square" lIns="91440" tIns="10800" rIns="91440" bIns="10800" anchor="t" anchorCtr="0" upright="1">
              <a:noAutofit/>
            </a:bodyPr>
            <a:lstStyle/>
            <a:p>
              <a:pPr algn="just"/>
              <a:r>
                <a:rPr lang="en-US" altLang="zh-CN" sz="2000" kern="100">
                  <a:latin typeface="Times New Roman" panose="02020603050405020304"/>
                  <a:ea typeface="宋体" panose="02010600030101010101" pitchFamily="2" charset="-122"/>
                  <a:cs typeface="Times New Roman" panose="02020603050405020304"/>
                  <a:sym typeface="Times New Roman" panose="02020603050405020304"/>
                </a:rPr>
                <a:t>3    2    N</a:t>
              </a:r>
              <a:r>
                <a:rPr lang="en-US" altLang="zh-CN" sz="2000" kern="100">
                  <a:latin typeface="Times New Roman" panose="02020603050405020304"/>
                  <a:ea typeface="宋体" panose="02010600030101010101" pitchFamily="2" charset="-122"/>
                  <a:cs typeface="Times New Roman" panose="02020603050405020304"/>
                  <a:sym typeface="Times New Roman" panose="02020603050405020304"/>
                </a:rPr>
                <a:t>IL</a:t>
              </a:r>
              <a:endParaRPr lang="en-US" altLang="zh-CN" sz="2000" kern="100">
                <a:latin typeface="Times New Roman" panose="02020603050405020304"/>
                <a:ea typeface="宋体" panose="02010600030101010101" pitchFamily="2" charset="-122"/>
                <a:cs typeface="Times New Roman" panose="02020603050405020304"/>
                <a:sym typeface="Times New Roman" panose="02020603050405020304"/>
              </a:endParaRPr>
            </a:p>
          </p:txBody>
        </p:sp>
        <p:cxnSp>
          <p:nvCxnSpPr>
            <p:cNvPr id="811" name="直线 20"/>
            <p:cNvCxnSpPr>
              <a:cxnSpLocks noChangeShapeType="1"/>
            </p:cNvCxnSpPr>
            <p:nvPr>
              <p:custDataLst>
                <p:tags r:id="rId19"/>
              </p:custDataLst>
            </p:nvPr>
          </p:nvCxnSpPr>
          <p:spPr bwMode="auto">
            <a:xfrm flipV="1">
              <a:off x="7155" y="1596"/>
              <a:ext cx="0" cy="312"/>
            </a:xfrm>
            <a:prstGeom prst="line">
              <a:avLst/>
            </a:prstGeom>
            <a:noFill/>
            <a:ln w="9525">
              <a:solidFill>
                <a:srgbClr val="000000"/>
              </a:solidFill>
              <a:round/>
            </a:ln>
          </p:spPr>
        </p:cxnSp>
        <p:cxnSp>
          <p:nvCxnSpPr>
            <p:cNvPr id="812" name="直线 21"/>
            <p:cNvCxnSpPr>
              <a:cxnSpLocks noChangeShapeType="1"/>
            </p:cNvCxnSpPr>
            <p:nvPr>
              <p:custDataLst>
                <p:tags r:id="rId20"/>
              </p:custDataLst>
            </p:nvPr>
          </p:nvCxnSpPr>
          <p:spPr bwMode="auto">
            <a:xfrm flipV="1">
              <a:off x="7635" y="1596"/>
              <a:ext cx="0" cy="312"/>
            </a:xfrm>
            <a:prstGeom prst="line">
              <a:avLst/>
            </a:prstGeom>
            <a:noFill/>
            <a:ln w="9525">
              <a:solidFill>
                <a:srgbClr val="000000"/>
              </a:solidFill>
              <a:round/>
            </a:ln>
          </p:spPr>
        </p:cxnSp>
        <p:sp>
          <p:nvSpPr>
            <p:cNvPr id="813" name="文本框 22"/>
            <p:cNvSpPr txBox="1">
              <a:spLocks noChangeArrowheads="1"/>
            </p:cNvSpPr>
            <p:nvPr>
              <p:custDataLst>
                <p:tags r:id="rId21"/>
              </p:custDataLst>
            </p:nvPr>
          </p:nvSpPr>
          <p:spPr bwMode="auto">
            <a:xfrm>
              <a:off x="3465" y="2220"/>
              <a:ext cx="1260" cy="312"/>
            </a:xfrm>
            <a:prstGeom prst="rect">
              <a:avLst/>
            </a:prstGeom>
            <a:solidFill>
              <a:srgbClr val="FFFFFF"/>
            </a:solidFill>
            <a:ln w="9525">
              <a:solidFill>
                <a:srgbClr val="000000"/>
              </a:solidFill>
              <a:miter lim="800000"/>
            </a:ln>
          </p:spPr>
          <p:txBody>
            <a:bodyPr rot="0" vert="horz" wrap="square" lIns="91440" tIns="10800" rIns="91440" bIns="10800" anchor="t" anchorCtr="0" upright="1">
              <a:noAutofit/>
            </a:bodyPr>
            <a:lstStyle/>
            <a:p>
              <a:pPr algn="just"/>
              <a:r>
                <a:rPr lang="en-US" altLang="zh-CN" sz="2000" kern="100">
                  <a:latin typeface="Times New Roman" panose="02020603050405020304"/>
                  <a:ea typeface="宋体" panose="02010600030101010101" pitchFamily="2" charset="-122"/>
                  <a:cs typeface="Times New Roman" panose="02020603050405020304"/>
                  <a:sym typeface="Times New Roman" panose="02020603050405020304"/>
                </a:rPr>
                <a:t>26   19      </a:t>
              </a:r>
              <a:endParaRPr lang="en-US" altLang="zh-CN" sz="2000" kern="100">
                <a:latin typeface="Times New Roman" panose="02020603050405020304"/>
                <a:ea typeface="宋体" panose="02010600030101010101" pitchFamily="2" charset="-122"/>
                <a:cs typeface="Times New Roman" panose="02020603050405020304"/>
                <a:sym typeface="Times New Roman" panose="02020603050405020304"/>
              </a:endParaRPr>
            </a:p>
          </p:txBody>
        </p:sp>
        <p:cxnSp>
          <p:nvCxnSpPr>
            <p:cNvPr id="814" name="直线 23"/>
            <p:cNvCxnSpPr>
              <a:cxnSpLocks noChangeShapeType="1"/>
            </p:cNvCxnSpPr>
            <p:nvPr>
              <p:custDataLst>
                <p:tags r:id="rId22"/>
              </p:custDataLst>
            </p:nvPr>
          </p:nvCxnSpPr>
          <p:spPr bwMode="auto">
            <a:xfrm flipV="1">
              <a:off x="3915" y="2220"/>
              <a:ext cx="0" cy="312"/>
            </a:xfrm>
            <a:prstGeom prst="line">
              <a:avLst/>
            </a:prstGeom>
            <a:noFill/>
            <a:ln w="9525">
              <a:solidFill>
                <a:srgbClr val="000000"/>
              </a:solidFill>
              <a:round/>
            </a:ln>
          </p:spPr>
        </p:cxnSp>
        <p:cxnSp>
          <p:nvCxnSpPr>
            <p:cNvPr id="815" name="直线 24"/>
            <p:cNvCxnSpPr>
              <a:cxnSpLocks noChangeShapeType="1"/>
            </p:cNvCxnSpPr>
            <p:nvPr>
              <p:custDataLst>
                <p:tags r:id="rId23"/>
              </p:custDataLst>
            </p:nvPr>
          </p:nvCxnSpPr>
          <p:spPr bwMode="auto">
            <a:xfrm flipV="1">
              <a:off x="4395" y="2220"/>
              <a:ext cx="0" cy="312"/>
            </a:xfrm>
            <a:prstGeom prst="line">
              <a:avLst/>
            </a:prstGeom>
            <a:noFill/>
            <a:ln w="9525">
              <a:solidFill>
                <a:srgbClr val="000000"/>
              </a:solidFill>
              <a:round/>
            </a:ln>
          </p:spPr>
        </p:cxnSp>
        <p:cxnSp>
          <p:nvCxnSpPr>
            <p:cNvPr id="816" name="直线 25"/>
            <p:cNvCxnSpPr>
              <a:cxnSpLocks noChangeShapeType="1"/>
            </p:cNvCxnSpPr>
            <p:nvPr>
              <p:custDataLst>
                <p:tags r:id="rId24"/>
              </p:custDataLst>
            </p:nvPr>
          </p:nvCxnSpPr>
          <p:spPr bwMode="auto">
            <a:xfrm>
              <a:off x="4545" y="2376"/>
              <a:ext cx="540" cy="0"/>
            </a:xfrm>
            <a:prstGeom prst="line">
              <a:avLst/>
            </a:prstGeom>
            <a:noFill/>
            <a:ln w="9525">
              <a:solidFill>
                <a:srgbClr val="000000"/>
              </a:solidFill>
              <a:round/>
              <a:tailEnd type="arrow" w="sm" len="med"/>
            </a:ln>
          </p:spPr>
        </p:cxnSp>
        <p:sp>
          <p:nvSpPr>
            <p:cNvPr id="817" name="文本框 26"/>
            <p:cNvSpPr txBox="1">
              <a:spLocks noChangeArrowheads="1"/>
            </p:cNvSpPr>
            <p:nvPr>
              <p:custDataLst>
                <p:tags r:id="rId25"/>
              </p:custDataLst>
            </p:nvPr>
          </p:nvSpPr>
          <p:spPr bwMode="auto">
            <a:xfrm>
              <a:off x="5085" y="2220"/>
              <a:ext cx="1260" cy="312"/>
            </a:xfrm>
            <a:prstGeom prst="rect">
              <a:avLst/>
            </a:prstGeom>
            <a:solidFill>
              <a:srgbClr val="FFFFFF"/>
            </a:solidFill>
            <a:ln w="9525">
              <a:solidFill>
                <a:srgbClr val="000000"/>
              </a:solidFill>
              <a:miter lim="800000"/>
            </a:ln>
          </p:spPr>
          <p:txBody>
            <a:bodyPr rot="0" vert="horz" wrap="square" lIns="91440" tIns="10800" rIns="91440" bIns="10800" anchor="t" anchorCtr="0" upright="1">
              <a:noAutofit/>
            </a:bodyPr>
            <a:lstStyle/>
            <a:p>
              <a:pPr algn="just"/>
              <a:r>
                <a:rPr lang="en-US" altLang="zh-CN" sz="2000" kern="0">
                  <a:latin typeface="Times New Roman" panose="02020603050405020304"/>
                  <a:ea typeface="宋体" panose="02010600030101010101" pitchFamily="2" charset="-122"/>
                  <a:cs typeface="Times New Roman" panose="02020603050405020304"/>
                  <a:sym typeface="Times New Roman" panose="02020603050405020304"/>
                </a:rPr>
                <a:t>–</a:t>
              </a:r>
              <a:r>
                <a:rPr lang="en-US" altLang="zh-CN" sz="2000" kern="100">
                  <a:latin typeface="Times New Roman" panose="02020603050405020304"/>
                  <a:ea typeface="宋体" panose="02010600030101010101" pitchFamily="2" charset="-122"/>
                  <a:cs typeface="Times New Roman" panose="02020603050405020304"/>
                  <a:sym typeface="Times New Roman" panose="02020603050405020304"/>
                </a:rPr>
                <a:t>4    8 </a:t>
              </a:r>
              <a:endParaRPr lang="en-US" altLang="zh-CN" sz="2000" kern="100">
                <a:latin typeface="Times New Roman" panose="02020603050405020304"/>
                <a:ea typeface="宋体" panose="02010600030101010101" pitchFamily="2" charset="-122"/>
                <a:cs typeface="Times New Roman" panose="02020603050405020304"/>
                <a:sym typeface="Times New Roman" panose="02020603050405020304"/>
              </a:endParaRPr>
            </a:p>
          </p:txBody>
        </p:sp>
        <p:cxnSp>
          <p:nvCxnSpPr>
            <p:cNvPr id="818" name="直线 27"/>
            <p:cNvCxnSpPr>
              <a:cxnSpLocks noChangeShapeType="1"/>
            </p:cNvCxnSpPr>
            <p:nvPr>
              <p:custDataLst>
                <p:tags r:id="rId26"/>
              </p:custDataLst>
            </p:nvPr>
          </p:nvCxnSpPr>
          <p:spPr bwMode="auto">
            <a:xfrm flipV="1">
              <a:off x="5535" y="2220"/>
              <a:ext cx="0" cy="312"/>
            </a:xfrm>
            <a:prstGeom prst="line">
              <a:avLst/>
            </a:prstGeom>
            <a:noFill/>
            <a:ln w="9525">
              <a:solidFill>
                <a:srgbClr val="000000"/>
              </a:solidFill>
              <a:round/>
            </a:ln>
          </p:spPr>
        </p:cxnSp>
        <p:cxnSp>
          <p:nvCxnSpPr>
            <p:cNvPr id="819" name="直线 28"/>
            <p:cNvCxnSpPr>
              <a:cxnSpLocks noChangeShapeType="1"/>
            </p:cNvCxnSpPr>
            <p:nvPr>
              <p:custDataLst>
                <p:tags r:id="rId27"/>
              </p:custDataLst>
            </p:nvPr>
          </p:nvCxnSpPr>
          <p:spPr bwMode="auto">
            <a:xfrm flipV="1">
              <a:off x="6015" y="2220"/>
              <a:ext cx="0" cy="312"/>
            </a:xfrm>
            <a:prstGeom prst="line">
              <a:avLst/>
            </a:prstGeom>
            <a:noFill/>
            <a:ln w="9525">
              <a:solidFill>
                <a:srgbClr val="000000"/>
              </a:solidFill>
              <a:round/>
            </a:ln>
          </p:spPr>
        </p:cxnSp>
        <p:cxnSp>
          <p:nvCxnSpPr>
            <p:cNvPr id="820" name="直线 29"/>
            <p:cNvCxnSpPr>
              <a:cxnSpLocks noChangeShapeType="1"/>
            </p:cNvCxnSpPr>
            <p:nvPr>
              <p:custDataLst>
                <p:tags r:id="rId28"/>
              </p:custDataLst>
            </p:nvPr>
          </p:nvCxnSpPr>
          <p:spPr bwMode="auto">
            <a:xfrm>
              <a:off x="6165" y="2376"/>
              <a:ext cx="540" cy="0"/>
            </a:xfrm>
            <a:prstGeom prst="line">
              <a:avLst/>
            </a:prstGeom>
            <a:noFill/>
            <a:ln w="9525">
              <a:solidFill>
                <a:srgbClr val="000000"/>
              </a:solidFill>
              <a:round/>
              <a:tailEnd type="arrow" w="sm" len="med"/>
            </a:ln>
          </p:spPr>
        </p:cxnSp>
        <p:sp>
          <p:nvSpPr>
            <p:cNvPr id="821" name="文本框 30"/>
            <p:cNvSpPr txBox="1">
              <a:spLocks noChangeArrowheads="1"/>
            </p:cNvSpPr>
            <p:nvPr>
              <p:custDataLst>
                <p:tags r:id="rId29"/>
              </p:custDataLst>
            </p:nvPr>
          </p:nvSpPr>
          <p:spPr bwMode="auto">
            <a:xfrm>
              <a:off x="6705" y="2220"/>
              <a:ext cx="1345" cy="312"/>
            </a:xfrm>
            <a:prstGeom prst="rect">
              <a:avLst/>
            </a:prstGeom>
            <a:solidFill>
              <a:srgbClr val="FFFFFF"/>
            </a:solidFill>
            <a:ln w="9525">
              <a:solidFill>
                <a:srgbClr val="000000"/>
              </a:solidFill>
              <a:miter lim="800000"/>
            </a:ln>
          </p:spPr>
          <p:txBody>
            <a:bodyPr rot="0" vert="horz" wrap="square" lIns="91440" tIns="10800" rIns="91440" bIns="10800" anchor="t" anchorCtr="0" upright="1">
              <a:noAutofit/>
            </a:bodyPr>
            <a:lstStyle/>
            <a:p>
              <a:pPr algn="just"/>
              <a:r>
                <a:rPr lang="en-US" altLang="zh-CN" sz="2000" kern="0">
                  <a:latin typeface="Times New Roman" panose="02020603050405020304"/>
                  <a:ea typeface="宋体" panose="02010600030101010101" pitchFamily="2" charset="-122"/>
                  <a:cs typeface="Times New Roman" panose="02020603050405020304"/>
                  <a:sym typeface="Times New Roman" panose="02020603050405020304"/>
                </a:rPr>
                <a:t>–</a:t>
              </a:r>
              <a:r>
                <a:rPr lang="en-US" altLang="zh-CN" sz="2000" kern="100">
                  <a:latin typeface="Times New Roman" panose="02020603050405020304"/>
                  <a:ea typeface="宋体" panose="02010600030101010101" pitchFamily="2" charset="-122"/>
                  <a:cs typeface="Times New Roman" panose="02020603050405020304"/>
                  <a:sym typeface="Times New Roman" panose="02020603050405020304"/>
                </a:rPr>
                <a:t>13   6</a:t>
              </a:r>
              <a:endParaRPr lang="en-US" altLang="zh-CN" sz="2000" kern="100">
                <a:latin typeface="Times New Roman" panose="02020603050405020304"/>
                <a:ea typeface="宋体" panose="02010600030101010101" pitchFamily="2" charset="-122"/>
                <a:cs typeface="Times New Roman" panose="02020603050405020304"/>
                <a:sym typeface="Times New Roman" panose="02020603050405020304"/>
              </a:endParaRPr>
            </a:p>
          </p:txBody>
        </p:sp>
        <p:cxnSp>
          <p:nvCxnSpPr>
            <p:cNvPr id="822" name="直线 31"/>
            <p:cNvCxnSpPr>
              <a:cxnSpLocks noChangeShapeType="1"/>
            </p:cNvCxnSpPr>
            <p:nvPr>
              <p:custDataLst>
                <p:tags r:id="rId30"/>
              </p:custDataLst>
            </p:nvPr>
          </p:nvCxnSpPr>
          <p:spPr bwMode="auto">
            <a:xfrm flipV="1">
              <a:off x="7251" y="2220"/>
              <a:ext cx="0" cy="312"/>
            </a:xfrm>
            <a:prstGeom prst="line">
              <a:avLst/>
            </a:prstGeom>
            <a:noFill/>
            <a:ln w="9525">
              <a:solidFill>
                <a:srgbClr val="000000"/>
              </a:solidFill>
              <a:round/>
            </a:ln>
          </p:spPr>
        </p:cxnSp>
        <p:cxnSp>
          <p:nvCxnSpPr>
            <p:cNvPr id="823" name="直线 32"/>
            <p:cNvCxnSpPr>
              <a:cxnSpLocks noChangeShapeType="1"/>
            </p:cNvCxnSpPr>
            <p:nvPr>
              <p:custDataLst>
                <p:tags r:id="rId31"/>
              </p:custDataLst>
            </p:nvPr>
          </p:nvCxnSpPr>
          <p:spPr bwMode="auto">
            <a:xfrm flipV="1">
              <a:off x="7635" y="2220"/>
              <a:ext cx="0" cy="312"/>
            </a:xfrm>
            <a:prstGeom prst="line">
              <a:avLst/>
            </a:prstGeom>
            <a:noFill/>
            <a:ln w="9525">
              <a:solidFill>
                <a:srgbClr val="000000"/>
              </a:solidFill>
              <a:round/>
            </a:ln>
          </p:spPr>
        </p:cxnSp>
        <p:cxnSp>
          <p:nvCxnSpPr>
            <p:cNvPr id="824" name="直线 33"/>
            <p:cNvCxnSpPr>
              <a:cxnSpLocks noChangeShapeType="1"/>
            </p:cNvCxnSpPr>
            <p:nvPr>
              <p:custDataLst>
                <p:tags r:id="rId32"/>
              </p:custDataLst>
            </p:nvPr>
          </p:nvCxnSpPr>
          <p:spPr bwMode="auto">
            <a:xfrm>
              <a:off x="7785" y="2376"/>
              <a:ext cx="540" cy="0"/>
            </a:xfrm>
            <a:prstGeom prst="line">
              <a:avLst/>
            </a:prstGeom>
            <a:noFill/>
            <a:ln w="9525">
              <a:solidFill>
                <a:srgbClr val="000000"/>
              </a:solidFill>
              <a:round/>
              <a:tailEnd type="arrow" w="sm" len="med"/>
            </a:ln>
          </p:spPr>
        </p:cxnSp>
        <p:sp>
          <p:nvSpPr>
            <p:cNvPr id="825" name="文本框 34"/>
            <p:cNvSpPr txBox="1">
              <a:spLocks noChangeArrowheads="1"/>
            </p:cNvSpPr>
            <p:nvPr>
              <p:custDataLst>
                <p:tags r:id="rId33"/>
              </p:custDataLst>
            </p:nvPr>
          </p:nvSpPr>
          <p:spPr bwMode="auto">
            <a:xfrm>
              <a:off x="8325" y="2220"/>
              <a:ext cx="1964" cy="312"/>
            </a:xfrm>
            <a:prstGeom prst="rect">
              <a:avLst/>
            </a:prstGeom>
            <a:solidFill>
              <a:srgbClr val="FFFFFF"/>
            </a:solidFill>
            <a:ln w="9525">
              <a:solidFill>
                <a:srgbClr val="000000"/>
              </a:solidFill>
              <a:miter lim="800000"/>
            </a:ln>
          </p:spPr>
          <p:txBody>
            <a:bodyPr rot="0" vert="horz" wrap="square" lIns="91440" tIns="10800" rIns="91440" bIns="10800" anchor="t" anchorCtr="0" upright="1">
              <a:noAutofit/>
            </a:bodyPr>
            <a:lstStyle/>
            <a:p>
              <a:pPr algn="just"/>
              <a:r>
                <a:rPr lang="en-US" altLang="zh-CN" sz="2000" kern="100">
                  <a:latin typeface="Times New Roman" panose="02020603050405020304"/>
                  <a:ea typeface="宋体" panose="02010600030101010101" pitchFamily="2" charset="-122"/>
                  <a:cs typeface="Times New Roman" panose="02020603050405020304"/>
                  <a:sym typeface="Times New Roman" panose="02020603050405020304"/>
                </a:rPr>
                <a:t>82</a:t>
              </a:r>
              <a:r>
                <a:rPr lang="en-US" altLang="zh-CN" sz="2000" kern="100">
                  <a:latin typeface="Times New Roman" panose="02020603050405020304"/>
                  <a:ea typeface="宋体" panose="02010600030101010101" pitchFamily="2" charset="-122"/>
                  <a:cs typeface="Times New Roman" panose="02020603050405020304"/>
                  <a:sym typeface="Times New Roman" panose="02020603050405020304"/>
                </a:rPr>
                <a:t>   0</a:t>
              </a:r>
              <a:r>
                <a:rPr lang="en-US" altLang="zh-CN" sz="2000" kern="100">
                  <a:latin typeface="Times New Roman" panose="02020603050405020304"/>
                  <a:ea typeface="宋体" panose="02010600030101010101" pitchFamily="2" charset="-122"/>
                  <a:cs typeface="Times New Roman" panose="02020603050405020304"/>
                  <a:sym typeface="Times New Roman" panose="02020603050405020304"/>
                </a:rPr>
                <a:t>    NIL</a:t>
              </a:r>
              <a:endParaRPr lang="en-US" altLang="zh-CN" sz="2000" kern="100">
                <a:latin typeface="Times New Roman" panose="02020603050405020304"/>
                <a:ea typeface="宋体" panose="02010600030101010101" pitchFamily="2" charset="-122"/>
                <a:cs typeface="Times New Roman" panose="02020603050405020304"/>
                <a:sym typeface="Times New Roman" panose="02020603050405020304"/>
              </a:endParaRPr>
            </a:p>
          </p:txBody>
        </p:sp>
        <p:cxnSp>
          <p:nvCxnSpPr>
            <p:cNvPr id="826" name="直线 35"/>
            <p:cNvCxnSpPr>
              <a:cxnSpLocks noChangeShapeType="1"/>
            </p:cNvCxnSpPr>
            <p:nvPr>
              <p:custDataLst>
                <p:tags r:id="rId34"/>
              </p:custDataLst>
            </p:nvPr>
          </p:nvCxnSpPr>
          <p:spPr bwMode="auto">
            <a:xfrm flipV="1">
              <a:off x="8775" y="2220"/>
              <a:ext cx="0" cy="312"/>
            </a:xfrm>
            <a:prstGeom prst="line">
              <a:avLst/>
            </a:prstGeom>
            <a:noFill/>
            <a:ln w="9525">
              <a:solidFill>
                <a:srgbClr val="000000"/>
              </a:solidFill>
              <a:round/>
            </a:ln>
          </p:spPr>
        </p:cxnSp>
        <p:cxnSp>
          <p:nvCxnSpPr>
            <p:cNvPr id="827" name="直线 36"/>
            <p:cNvCxnSpPr>
              <a:cxnSpLocks noChangeShapeType="1"/>
            </p:cNvCxnSpPr>
            <p:nvPr>
              <p:custDataLst>
                <p:tags r:id="rId35"/>
              </p:custDataLst>
            </p:nvPr>
          </p:nvCxnSpPr>
          <p:spPr bwMode="auto">
            <a:xfrm flipV="1">
              <a:off x="9255" y="2220"/>
              <a:ext cx="0" cy="312"/>
            </a:xfrm>
            <a:prstGeom prst="line">
              <a:avLst/>
            </a:prstGeom>
            <a:noFill/>
            <a:ln w="9525">
              <a:solidFill>
                <a:srgbClr val="000000"/>
              </a:solidFill>
              <a:round/>
            </a:ln>
          </p:spPr>
        </p:cxnSp>
      </p:grpSp>
      <p:sp>
        <p:nvSpPr>
          <p:cNvPr id="10" name="文本框 9"/>
          <p:cNvSpPr txBox="1"/>
          <p:nvPr/>
        </p:nvSpPr>
        <p:spPr>
          <a:xfrm>
            <a:off x="754380" y="5227955"/>
            <a:ext cx="4064000" cy="460375"/>
          </a:xfrm>
          <a:prstGeom prst="rect">
            <a:avLst/>
          </a:prstGeom>
          <a:noFill/>
        </p:spPr>
        <p:txBody>
          <a:bodyPr wrap="square" rtlCol="0">
            <a:spAutoFit/>
          </a:bodyPr>
          <a:p>
            <a:pPr marL="342900" indent="-342900">
              <a:buFont typeface="Wingdings" panose="05000000000000000000" charset="0"/>
              <a:buChar char="n"/>
            </a:pPr>
            <a:r>
              <a:rPr lang="zh-CN" altLang="en-US" sz="2400"/>
              <a:t>这种表示的优点和缺点？</a:t>
            </a:r>
            <a:endParaRPr lang="zh-CN" altLang="en-US"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9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0"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副标题 2"/>
          <p:cNvSpPr>
            <a:spLocks noGrp="1"/>
          </p:cNvSpPr>
          <p:nvPr>
            <p:ph type="subTitle" idx="1"/>
          </p:nvPr>
        </p:nvSpPr>
        <p:spPr/>
        <p:txBody>
          <a:bodyPr/>
          <a:p>
            <a:endParaRPr lang="zh-CN" altLang="en-US"/>
          </a:p>
        </p:txBody>
      </p:sp>
      <p:sp>
        <p:nvSpPr>
          <p:cNvPr id="4" name="文本占位符 3"/>
          <p:cNvSpPr>
            <a:spLocks noGrp="1"/>
          </p:cNvSpPr>
          <p:nvPr>
            <p:ph type="body" idx="10"/>
          </p:nvPr>
        </p:nvSpPr>
        <p:spPr/>
        <p:txBody>
          <a:bodyPr/>
          <a:p>
            <a:endParaRPr lang="zh-CN" altLang="en-US"/>
          </a:p>
        </p:txBody>
      </p:sp>
      <p:sp>
        <p:nvSpPr>
          <p:cNvPr id="5" name="内容占位符 4"/>
          <p:cNvSpPr>
            <a:spLocks noGrp="1"/>
          </p:cNvSpPr>
          <p:nvPr>
            <p:ph idx="11"/>
          </p:nvPr>
        </p:nvSpPr>
        <p:spPr>
          <a:xfrm>
            <a:off x="298450" y="3429000"/>
            <a:ext cx="11055350" cy="1370330"/>
          </a:xfrm>
        </p:spPr>
        <p:txBody>
          <a:bodyPr>
            <a:normAutofit/>
          </a:bodyPr>
          <a:p>
            <a:pPr lvl="1">
              <a:lnSpc>
                <a:spcPct val="150000"/>
              </a:lnSpc>
              <a:spcBef>
                <a:spcPts val="100"/>
              </a:spcBef>
              <a:spcAft>
                <a:spcPts val="0"/>
              </a:spcAft>
              <a:buFont typeface="Wingdings" panose="05000000000000000000" charset="0"/>
            </a:pPr>
            <a:r>
              <a:rPr lang="zh-CN" altLang="en-US" sz="2200">
                <a:latin typeface="微软雅黑" panose="020B0503020204020204" pitchFamily="34" charset="-122"/>
                <a:ea typeface="微软雅黑" panose="020B0503020204020204" pitchFamily="34" charset="-122"/>
              </a:rPr>
              <a:t>本章介绍：线性表的抽象定义，并分别讨论基于顺序存储和链接存储的线性表实现方法，以及线性表的基本操作，包括插入、删除等。</a:t>
            </a:r>
            <a:endParaRPr lang="zh-CN" altLang="en-US" sz="2200">
              <a:latin typeface="微软雅黑" panose="020B0503020204020204" pitchFamily="34" charset="-122"/>
              <a:ea typeface="微软雅黑" panose="020B0503020204020204" pitchFamily="34" charset="-122"/>
            </a:endParaRPr>
          </a:p>
        </p:txBody>
      </p:sp>
      <p:sp>
        <p:nvSpPr>
          <p:cNvPr id="6" name="内容占位符 4"/>
          <p:cNvSpPr>
            <a:spLocks noGrp="1"/>
          </p:cNvSpPr>
          <p:nvPr>
            <p:custDataLst>
              <p:tags r:id="rId1"/>
            </p:custDataLst>
          </p:nvPr>
        </p:nvSpPr>
        <p:spPr>
          <a:xfrm>
            <a:off x="584200" y="1125220"/>
            <a:ext cx="8619490" cy="206248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Tx/>
              <a:buNone/>
              <a:defRPr sz="2000" kern="1200">
                <a:solidFill>
                  <a:schemeClr val="tx1"/>
                </a:solidFill>
                <a:latin typeface="微软雅黑" panose="020B0503020204020204" pitchFamily="34" charset="-122"/>
                <a:ea typeface="微软雅黑" panose="020B0503020204020204" pitchFamily="34" charset="-122"/>
                <a:cs typeface="+mn-cs"/>
              </a:defRPr>
            </a:lvl1pPr>
            <a:lvl2pPr marL="457200" indent="0" algn="l" defTabSz="914400" rtl="0" eaLnBrk="1" latinLnBrk="0" hangingPunct="1">
              <a:lnSpc>
                <a:spcPct val="90000"/>
              </a:lnSpc>
              <a:spcBef>
                <a:spcPts val="500"/>
              </a:spcBef>
              <a:buFontTx/>
              <a:buNone/>
              <a:defRPr sz="2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sz="24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sz="2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pPr>
            <a:r>
              <a:rPr lang="zh-CN" altLang="en-US" sz="2200"/>
              <a:t>启示：数据结构的设计</a:t>
            </a:r>
            <a:endParaRPr lang="zh-CN" altLang="en-US" sz="2200"/>
          </a:p>
          <a:p>
            <a:pPr marL="800100" lvl="1" indent="-342900">
              <a:lnSpc>
                <a:spcPct val="150000"/>
              </a:lnSpc>
              <a:buFont typeface="Wingdings" panose="05000000000000000000" charset="0"/>
              <a:buChar char="n"/>
            </a:pPr>
            <a:r>
              <a:rPr lang="zh-CN" altLang="en-US" sz="2200"/>
              <a:t>往往需要在算法简洁、可理解性与时间、空间效率之间权衡</a:t>
            </a:r>
            <a:endParaRPr lang="zh-CN" altLang="en-US" sz="2200"/>
          </a:p>
          <a:p>
            <a:pPr marL="800100" lvl="1" indent="-342900">
              <a:lnSpc>
                <a:spcPct val="150000"/>
              </a:lnSpc>
              <a:buFont typeface="Wingdings" panose="05000000000000000000" charset="0"/>
              <a:buChar char="n"/>
            </a:pPr>
            <a:r>
              <a:rPr lang="zh-CN" altLang="en-US" sz="2200"/>
              <a:t>针对具体问题选择合适的数据结构及设计相应的算法</a:t>
            </a:r>
            <a:endParaRPr lang="zh-CN" altLang="en-US" sz="2200"/>
          </a:p>
          <a:p>
            <a:pPr marL="800100" lvl="1" indent="-342900">
              <a:lnSpc>
                <a:spcPct val="150000"/>
              </a:lnSpc>
              <a:buFont typeface="Wingdings" panose="05000000000000000000" charset="0"/>
              <a:buChar char="n"/>
            </a:pPr>
            <a:endParaRPr lang="zh-CN" altLang="en-US" sz="22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2.2</a:t>
            </a:r>
            <a:r>
              <a:rPr lang="en-US" altLang="zh-CN"/>
              <a:t>.1</a:t>
            </a:r>
            <a:r>
              <a:rPr lang="zh-CN" altLang="en-US"/>
              <a:t> 线性表的定义</a:t>
            </a:r>
            <a:endParaRPr lang="zh-CN" altLang="en-US"/>
          </a:p>
        </p:txBody>
      </p:sp>
      <p:sp>
        <p:nvSpPr>
          <p:cNvPr id="3" name="副标题 2"/>
          <p:cNvSpPr>
            <a:spLocks noGrp="1"/>
          </p:cNvSpPr>
          <p:nvPr>
            <p:ph type="subTitle" idx="1"/>
          </p:nvPr>
        </p:nvSpPr>
        <p:spPr/>
        <p:txBody>
          <a:bodyPr/>
          <a:p>
            <a:endParaRPr lang="zh-CN" altLang="en-US"/>
          </a:p>
        </p:txBody>
      </p:sp>
      <p:sp>
        <p:nvSpPr>
          <p:cNvPr id="4" name="文本占位符 3"/>
          <p:cNvSpPr>
            <a:spLocks noGrp="1"/>
          </p:cNvSpPr>
          <p:nvPr>
            <p:ph type="body" idx="10"/>
          </p:nvPr>
        </p:nvSpPr>
        <p:spPr/>
        <p:txBody>
          <a:bodyPr/>
          <a:p>
            <a:endParaRPr lang="zh-CN" altLang="en-US"/>
          </a:p>
        </p:txBody>
      </p:sp>
      <p:sp>
        <p:nvSpPr>
          <p:cNvPr id="5" name="内容占位符 4"/>
          <p:cNvSpPr>
            <a:spLocks noGrp="1"/>
          </p:cNvSpPr>
          <p:nvPr>
            <p:ph idx="11"/>
          </p:nvPr>
        </p:nvSpPr>
        <p:spPr>
          <a:xfrm>
            <a:off x="584200" y="1276350"/>
            <a:ext cx="11055350" cy="712470"/>
          </a:xfrm>
        </p:spPr>
        <p:txBody>
          <a:bodyPr/>
          <a:p>
            <a:r>
              <a:rPr lang="zh-CN" altLang="en-US" sz="2200"/>
              <a:t>线性表：由同一类型的数据元素构成的有序序列的线性结构</a:t>
            </a:r>
            <a:endParaRPr lang="zh-CN" altLang="en-US" sz="2200"/>
          </a:p>
          <a:p>
            <a:endParaRPr lang="zh-CN" altLang="en-US"/>
          </a:p>
          <a:p>
            <a:endParaRPr lang="zh-CN" altLang="en-US"/>
          </a:p>
        </p:txBody>
      </p:sp>
      <p:pic>
        <p:nvPicPr>
          <p:cNvPr id="6" name="图片 5"/>
          <p:cNvPicPr>
            <a:picLocks noChangeAspect="1"/>
          </p:cNvPicPr>
          <p:nvPr>
            <p:custDataLst>
              <p:tags r:id="rId1"/>
            </p:custDataLst>
          </p:nvPr>
        </p:nvPicPr>
        <p:blipFill>
          <a:blip r:embed="rId2"/>
          <a:stretch>
            <a:fillRect/>
          </a:stretch>
        </p:blipFill>
        <p:spPr>
          <a:xfrm>
            <a:off x="838200" y="1715135"/>
            <a:ext cx="6780530" cy="4400550"/>
          </a:xfrm>
          <a:prstGeom prst="rect">
            <a:avLst/>
          </a:prstGeom>
        </p:spPr>
      </p:pic>
    </p:spTree>
  </p:cSld>
  <p:clrMapOvr>
    <a:masterClrMapping/>
  </p:clrMapOvr>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00.xml><?xml version="1.0" encoding="utf-8"?>
<p:tagLst xmlns:p="http://schemas.openxmlformats.org/presentationml/2006/main">
  <p:tag name="KSO_WM_BEAUTIFY_FLAG" val=""/>
</p:tagLst>
</file>

<file path=ppt/tags/tag101.xml><?xml version="1.0" encoding="utf-8"?>
<p:tagLst xmlns:p="http://schemas.openxmlformats.org/presentationml/2006/main">
  <p:tag name="KSO_WM_BEAUTIFY_FLAG" val=""/>
</p:tagLst>
</file>

<file path=ppt/tags/tag102.xml><?xml version="1.0" encoding="utf-8"?>
<p:tagLst xmlns:p="http://schemas.openxmlformats.org/presentationml/2006/main">
  <p:tag name="KSO_WM_BEAUTIFY_FLAG" val=""/>
</p:tagLst>
</file>

<file path=ppt/tags/tag103.xml><?xml version="1.0" encoding="utf-8"?>
<p:tagLst xmlns:p="http://schemas.openxmlformats.org/presentationml/2006/main">
  <p:tag name="KSO_WM_BEAUTIFY_FLAG" val=""/>
</p:tagLst>
</file>

<file path=ppt/tags/tag104.xml><?xml version="1.0" encoding="utf-8"?>
<p:tagLst xmlns:p="http://schemas.openxmlformats.org/presentationml/2006/main">
  <p:tag name="KSO_WM_BEAUTIFY_FLAG" val=""/>
</p:tagLst>
</file>

<file path=ppt/tags/tag105.xml><?xml version="1.0" encoding="utf-8"?>
<p:tagLst xmlns:p="http://schemas.openxmlformats.org/presentationml/2006/main">
  <p:tag name="KSO_WM_BEAUTIFY_FLAG" val=""/>
</p:tagLst>
</file>

<file path=ppt/tags/tag106.xml><?xml version="1.0" encoding="utf-8"?>
<p:tagLst xmlns:p="http://schemas.openxmlformats.org/presentationml/2006/main">
  <p:tag name="KSO_WM_BEAUTIFY_FLAG" val=""/>
</p:tagLst>
</file>

<file path=ppt/tags/tag107.xml><?xml version="1.0" encoding="utf-8"?>
<p:tagLst xmlns:p="http://schemas.openxmlformats.org/presentationml/2006/main">
  <p:tag name="KSO_WM_BEAUTIFY_FLAG" val=""/>
</p:tagLst>
</file>

<file path=ppt/tags/tag108.xml><?xml version="1.0" encoding="utf-8"?>
<p:tagLst xmlns:p="http://schemas.openxmlformats.org/presentationml/2006/main">
  <p:tag name="KSO_WM_BEAUTIFY_FLAG" val=""/>
</p:tagLst>
</file>

<file path=ppt/tags/tag109.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10.xml><?xml version="1.0" encoding="utf-8"?>
<p:tagLst xmlns:p="http://schemas.openxmlformats.org/presentationml/2006/main">
  <p:tag name="KSO_WM_BEAUTIFY_FLAG" val=""/>
</p:tagLst>
</file>

<file path=ppt/tags/tag111.xml><?xml version="1.0" encoding="utf-8"?>
<p:tagLst xmlns:p="http://schemas.openxmlformats.org/presentationml/2006/main">
  <p:tag name="KSO_WM_BEAUTIFY_FLAG" val=""/>
</p:tagLst>
</file>

<file path=ppt/tags/tag112.xml><?xml version="1.0" encoding="utf-8"?>
<p:tagLst xmlns:p="http://schemas.openxmlformats.org/presentationml/2006/main">
  <p:tag name="KSO_WM_BEAUTIFY_FLAG" val=""/>
</p:tagLst>
</file>

<file path=ppt/tags/tag113.xml><?xml version="1.0" encoding="utf-8"?>
<p:tagLst xmlns:p="http://schemas.openxmlformats.org/presentationml/2006/main">
  <p:tag name="KSO_WM_BEAUTIFY_FLAG" val=""/>
</p:tagLst>
</file>

<file path=ppt/tags/tag114.xml><?xml version="1.0" encoding="utf-8"?>
<p:tagLst xmlns:p="http://schemas.openxmlformats.org/presentationml/2006/main">
  <p:tag name="KSO_WM_BEAUTIFY_FLAG" val=""/>
</p:tagLst>
</file>

<file path=ppt/tags/tag115.xml><?xml version="1.0" encoding="utf-8"?>
<p:tagLst xmlns:p="http://schemas.openxmlformats.org/presentationml/2006/main">
  <p:tag name="KSO_WM_BEAUTIFY_FLAG" val=""/>
</p:tagLst>
</file>

<file path=ppt/tags/tag116.xml><?xml version="1.0" encoding="utf-8"?>
<p:tagLst xmlns:p="http://schemas.openxmlformats.org/presentationml/2006/main">
  <p:tag name="KSO_WM_BEAUTIFY_FLAG" val=""/>
</p:tagLst>
</file>

<file path=ppt/tags/tag117.xml><?xml version="1.0" encoding="utf-8"?>
<p:tagLst xmlns:p="http://schemas.openxmlformats.org/presentationml/2006/main">
  <p:tag name="KSO_WM_BEAUTIFY_FLAG" val=""/>
</p:tagLst>
</file>

<file path=ppt/tags/tag118.xml><?xml version="1.0" encoding="utf-8"?>
<p:tagLst xmlns:p="http://schemas.openxmlformats.org/presentationml/2006/main">
  <p:tag name="KSO_WM_BEAUTIFY_FLAG" val=""/>
</p:tagLst>
</file>

<file path=ppt/tags/tag119.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20.xml><?xml version="1.0" encoding="utf-8"?>
<p:tagLst xmlns:p="http://schemas.openxmlformats.org/presentationml/2006/main">
  <p:tag name="KSO_WM_BEAUTIFY_FLAG" val=""/>
</p:tagLst>
</file>

<file path=ppt/tags/tag121.xml><?xml version="1.0" encoding="utf-8"?>
<p:tagLst xmlns:p="http://schemas.openxmlformats.org/presentationml/2006/main">
  <p:tag name="KSO_WM_BEAUTIFY_FLAG" val=""/>
</p:tagLst>
</file>

<file path=ppt/tags/tag122.xml><?xml version="1.0" encoding="utf-8"?>
<p:tagLst xmlns:p="http://schemas.openxmlformats.org/presentationml/2006/main">
  <p:tag name="KSO_WM_BEAUTIFY_FLAG" val=""/>
</p:tagLst>
</file>

<file path=ppt/tags/tag123.xml><?xml version="1.0" encoding="utf-8"?>
<p:tagLst xmlns:p="http://schemas.openxmlformats.org/presentationml/2006/main">
  <p:tag name="KSO_WM_BEAUTIFY_FLAG" val=""/>
</p:tagLst>
</file>

<file path=ppt/tags/tag124.xml><?xml version="1.0" encoding="utf-8"?>
<p:tagLst xmlns:p="http://schemas.openxmlformats.org/presentationml/2006/main">
  <p:tag name="KSO_WM_BEAUTIFY_FLAG" val=""/>
</p:tagLst>
</file>

<file path=ppt/tags/tag125.xml><?xml version="1.0" encoding="utf-8"?>
<p:tagLst xmlns:p="http://schemas.openxmlformats.org/presentationml/2006/main">
  <p:tag name="KSO_WM_BEAUTIFY_FLAG" val=""/>
</p:tagLst>
</file>

<file path=ppt/tags/tag126.xml><?xml version="1.0" encoding="utf-8"?>
<p:tagLst xmlns:p="http://schemas.openxmlformats.org/presentationml/2006/main">
  <p:tag name="KSO_WM_BEAUTIFY_FLAG" val=""/>
</p:tagLst>
</file>

<file path=ppt/tags/tag127.xml><?xml version="1.0" encoding="utf-8"?>
<p:tagLst xmlns:p="http://schemas.openxmlformats.org/presentationml/2006/main">
  <p:tag name="KSO_WM_BEAUTIFY_FLAG" val=""/>
</p:tagLst>
</file>

<file path=ppt/tags/tag128.xml><?xml version="1.0" encoding="utf-8"?>
<p:tagLst xmlns:p="http://schemas.openxmlformats.org/presentationml/2006/main">
  <p:tag name="KSO_WM_BEAUTIFY_FLAG" val=""/>
</p:tagLst>
</file>

<file path=ppt/tags/tag129.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30.xml><?xml version="1.0" encoding="utf-8"?>
<p:tagLst xmlns:p="http://schemas.openxmlformats.org/presentationml/2006/main">
  <p:tag name="KSO_WM_BEAUTIFY_FLAG" val=""/>
</p:tagLst>
</file>

<file path=ppt/tags/tag131.xml><?xml version="1.0" encoding="utf-8"?>
<p:tagLst xmlns:p="http://schemas.openxmlformats.org/presentationml/2006/main">
  <p:tag name="KSO_WM_BEAUTIFY_FLAG" val=""/>
</p:tagLst>
</file>

<file path=ppt/tags/tag132.xml><?xml version="1.0" encoding="utf-8"?>
<p:tagLst xmlns:p="http://schemas.openxmlformats.org/presentationml/2006/main">
  <p:tag name="KSO_WM_BEAUTIFY_FLAG" val=""/>
</p:tagLst>
</file>

<file path=ppt/tags/tag133.xml><?xml version="1.0" encoding="utf-8"?>
<p:tagLst xmlns:p="http://schemas.openxmlformats.org/presentationml/2006/main">
  <p:tag name="KSO_WM_BEAUTIFY_FLAG" val=""/>
</p:tagLst>
</file>

<file path=ppt/tags/tag134.xml><?xml version="1.0" encoding="utf-8"?>
<p:tagLst xmlns:p="http://schemas.openxmlformats.org/presentationml/2006/main">
  <p:tag name="KSO_WM_BEAUTIFY_FLAG" val=""/>
</p:tagLst>
</file>

<file path=ppt/tags/tag135.xml><?xml version="1.0" encoding="utf-8"?>
<p:tagLst xmlns:p="http://schemas.openxmlformats.org/presentationml/2006/main">
  <p:tag name="KSO_WM_BEAUTIFY_FLAG" val=""/>
</p:tagLst>
</file>

<file path=ppt/tags/tag136.xml><?xml version="1.0" encoding="utf-8"?>
<p:tagLst xmlns:p="http://schemas.openxmlformats.org/presentationml/2006/main">
  <p:tag name="KSO_WM_BEAUTIFY_FLAG" val=""/>
</p:tagLst>
</file>

<file path=ppt/tags/tag137.xml><?xml version="1.0" encoding="utf-8"?>
<p:tagLst xmlns:p="http://schemas.openxmlformats.org/presentationml/2006/main">
  <p:tag name="KSO_WM_BEAUTIFY_FLAG" val=""/>
</p:tagLst>
</file>

<file path=ppt/tags/tag138.xml><?xml version="1.0" encoding="utf-8"?>
<p:tagLst xmlns:p="http://schemas.openxmlformats.org/presentationml/2006/main">
  <p:tag name="KSO_WM_BEAUTIFY_FLAG" val=""/>
</p:tagLst>
</file>

<file path=ppt/tags/tag139.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40.xml><?xml version="1.0" encoding="utf-8"?>
<p:tagLst xmlns:p="http://schemas.openxmlformats.org/presentationml/2006/main">
  <p:tag name="KSO_WM_BEAUTIFY_FLAG" val=""/>
</p:tagLst>
</file>

<file path=ppt/tags/tag141.xml><?xml version="1.0" encoding="utf-8"?>
<p:tagLst xmlns:p="http://schemas.openxmlformats.org/presentationml/2006/main">
  <p:tag name="KSO_WM_BEAUTIFY_FLAG" val=""/>
</p:tagLst>
</file>

<file path=ppt/tags/tag142.xml><?xml version="1.0" encoding="utf-8"?>
<p:tagLst xmlns:p="http://schemas.openxmlformats.org/presentationml/2006/main">
  <p:tag name="KSO_WM_BEAUTIFY_FLAG" val=""/>
</p:tagLst>
</file>

<file path=ppt/tags/tag143.xml><?xml version="1.0" encoding="utf-8"?>
<p:tagLst xmlns:p="http://schemas.openxmlformats.org/presentationml/2006/main">
  <p:tag name="KSO_WM_BEAUTIFY_FLAG" val=""/>
</p:tagLst>
</file>

<file path=ppt/tags/tag144.xml><?xml version="1.0" encoding="utf-8"?>
<p:tagLst xmlns:p="http://schemas.openxmlformats.org/presentationml/2006/main">
  <p:tag name="KSO_WM_BEAUTIFY_FLAG" val=""/>
</p:tagLst>
</file>

<file path=ppt/tags/tag145.xml><?xml version="1.0" encoding="utf-8"?>
<p:tagLst xmlns:p="http://schemas.openxmlformats.org/presentationml/2006/main">
  <p:tag name="KSO_WM_BEAUTIFY_FLAG" val=""/>
</p:tagLst>
</file>

<file path=ppt/tags/tag146.xml><?xml version="1.0" encoding="utf-8"?>
<p:tagLst xmlns:p="http://schemas.openxmlformats.org/presentationml/2006/main">
  <p:tag name="KSO_WM_BEAUTIFY_FLAG" val=""/>
</p:tagLst>
</file>

<file path=ppt/tags/tag147.xml><?xml version="1.0" encoding="utf-8"?>
<p:tagLst xmlns:p="http://schemas.openxmlformats.org/presentationml/2006/main">
  <p:tag name="KSO_WM_BEAUTIFY_FLAG" val=""/>
</p:tagLst>
</file>

<file path=ppt/tags/tag148.xml><?xml version="1.0" encoding="utf-8"?>
<p:tagLst xmlns:p="http://schemas.openxmlformats.org/presentationml/2006/main">
  <p:tag name="KSO_WM_BEAUTIFY_FLAG" val=""/>
</p:tagLst>
</file>

<file path=ppt/tags/tag149.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50.xml><?xml version="1.0" encoding="utf-8"?>
<p:tagLst xmlns:p="http://schemas.openxmlformats.org/presentationml/2006/main">
  <p:tag name="KSO_WM_BEAUTIFY_FLAG" val=""/>
</p:tagLst>
</file>

<file path=ppt/tags/tag151.xml><?xml version="1.0" encoding="utf-8"?>
<p:tagLst xmlns:p="http://schemas.openxmlformats.org/presentationml/2006/main">
  <p:tag name="KSO_WM_BEAUTIFY_FLAG" val=""/>
</p:tagLst>
</file>

<file path=ppt/tags/tag152.xml><?xml version="1.0" encoding="utf-8"?>
<p:tagLst xmlns:p="http://schemas.openxmlformats.org/presentationml/2006/main">
  <p:tag name="KSO_WM_BEAUTIFY_FLAG" val=""/>
</p:tagLst>
</file>

<file path=ppt/tags/tag153.xml><?xml version="1.0" encoding="utf-8"?>
<p:tagLst xmlns:p="http://schemas.openxmlformats.org/presentationml/2006/main">
  <p:tag name="KSO_WM_BEAUTIFY_FLAG" val=""/>
</p:tagLst>
</file>

<file path=ppt/tags/tag154.xml><?xml version="1.0" encoding="utf-8"?>
<p:tagLst xmlns:p="http://schemas.openxmlformats.org/presentationml/2006/main">
  <p:tag name="KSO_WM_BEAUTIFY_FLAG" val=""/>
</p:tagLst>
</file>

<file path=ppt/tags/tag155.xml><?xml version="1.0" encoding="utf-8"?>
<p:tagLst xmlns:p="http://schemas.openxmlformats.org/presentationml/2006/main">
  <p:tag name="KSO_WM_BEAUTIFY_FLAG" val=""/>
</p:tagLst>
</file>

<file path=ppt/tags/tag156.xml><?xml version="1.0" encoding="utf-8"?>
<p:tagLst xmlns:p="http://schemas.openxmlformats.org/presentationml/2006/main">
  <p:tag name="KSO_WM_BEAUTIFY_FLAG" val=""/>
</p:tagLst>
</file>

<file path=ppt/tags/tag157.xml><?xml version="1.0" encoding="utf-8"?>
<p:tagLst xmlns:p="http://schemas.openxmlformats.org/presentationml/2006/main">
  <p:tag name="KSO_WM_BEAUTIFY_FLAG" val=""/>
</p:tagLst>
</file>

<file path=ppt/tags/tag158.xml><?xml version="1.0" encoding="utf-8"?>
<p:tagLst xmlns:p="http://schemas.openxmlformats.org/presentationml/2006/main">
  <p:tag name="KSO_WM_BEAUTIFY_FLAG" val=""/>
</p:tagLst>
</file>

<file path=ppt/tags/tag159.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60.xml><?xml version="1.0" encoding="utf-8"?>
<p:tagLst xmlns:p="http://schemas.openxmlformats.org/presentationml/2006/main">
  <p:tag name="KSO_WM_BEAUTIFY_FLAG" val=""/>
</p:tagLst>
</file>

<file path=ppt/tags/tag161.xml><?xml version="1.0" encoding="utf-8"?>
<p:tagLst xmlns:p="http://schemas.openxmlformats.org/presentationml/2006/main">
  <p:tag name="KSO_WM_BEAUTIFY_FLAG" val=""/>
</p:tagLst>
</file>

<file path=ppt/tags/tag162.xml><?xml version="1.0" encoding="utf-8"?>
<p:tagLst xmlns:p="http://schemas.openxmlformats.org/presentationml/2006/main">
  <p:tag name="KSO_WM_BEAUTIFY_FLAG" val=""/>
</p:tagLst>
</file>

<file path=ppt/tags/tag163.xml><?xml version="1.0" encoding="utf-8"?>
<p:tagLst xmlns:p="http://schemas.openxmlformats.org/presentationml/2006/main">
  <p:tag name="KSO_WM_BEAUTIFY_FLAG" val=""/>
</p:tagLst>
</file>

<file path=ppt/tags/tag164.xml><?xml version="1.0" encoding="utf-8"?>
<p:tagLst xmlns:p="http://schemas.openxmlformats.org/presentationml/2006/main">
  <p:tag name="KSO_WM_BEAUTIFY_FLAG" val=""/>
</p:tagLst>
</file>

<file path=ppt/tags/tag165.xml><?xml version="1.0" encoding="utf-8"?>
<p:tagLst xmlns:p="http://schemas.openxmlformats.org/presentationml/2006/main">
  <p:tag name="KSO_WM_BEAUTIFY_FLAG" val=""/>
</p:tagLst>
</file>

<file path=ppt/tags/tag166.xml><?xml version="1.0" encoding="utf-8"?>
<p:tagLst xmlns:p="http://schemas.openxmlformats.org/presentationml/2006/main">
  <p:tag name="KSO_WM_BEAUTIFY_FLAG" val=""/>
</p:tagLst>
</file>

<file path=ppt/tags/tag167.xml><?xml version="1.0" encoding="utf-8"?>
<p:tagLst xmlns:p="http://schemas.openxmlformats.org/presentationml/2006/main">
  <p:tag name="KSO_WM_BEAUTIFY_FLAG" val=""/>
</p:tagLst>
</file>

<file path=ppt/tags/tag168.xml><?xml version="1.0" encoding="utf-8"?>
<p:tagLst xmlns:p="http://schemas.openxmlformats.org/presentationml/2006/main">
  <p:tag name="KSO_WM_BEAUTIFY_FLAG" val=""/>
</p:tagLst>
</file>

<file path=ppt/tags/tag169.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70.xml><?xml version="1.0" encoding="utf-8"?>
<p:tagLst xmlns:p="http://schemas.openxmlformats.org/presentationml/2006/main">
  <p:tag name="KSO_WM_BEAUTIFY_FLAG" val=""/>
</p:tagLst>
</file>

<file path=ppt/tags/tag171.xml><?xml version="1.0" encoding="utf-8"?>
<p:tagLst xmlns:p="http://schemas.openxmlformats.org/presentationml/2006/main">
  <p:tag name="KSO_WM_BEAUTIFY_FLAG" val=""/>
</p:tagLst>
</file>

<file path=ppt/tags/tag172.xml><?xml version="1.0" encoding="utf-8"?>
<p:tagLst xmlns:p="http://schemas.openxmlformats.org/presentationml/2006/main">
  <p:tag name="KSO_WM_BEAUTIFY_FLAG" val=""/>
</p:tagLst>
</file>

<file path=ppt/tags/tag173.xml><?xml version="1.0" encoding="utf-8"?>
<p:tagLst xmlns:p="http://schemas.openxmlformats.org/presentationml/2006/main">
  <p:tag name="KSO_WM_BEAUTIFY_FLAG" val=""/>
</p:tagLst>
</file>

<file path=ppt/tags/tag174.xml><?xml version="1.0" encoding="utf-8"?>
<p:tagLst xmlns:p="http://schemas.openxmlformats.org/presentationml/2006/main">
  <p:tag name="TABLE_ENDDRAG_ORIGIN_RECT" val="897*36"/>
  <p:tag name="TABLE_ENDDRAG_RECT" val="19*265*897*36"/>
</p:tagLst>
</file>

<file path=ppt/tags/tag175.xml><?xml version="1.0" encoding="utf-8"?>
<p:tagLst xmlns:p="http://schemas.openxmlformats.org/presentationml/2006/main">
  <p:tag name="KSO_WM_BEAUTIFY_FLAG" val=""/>
</p:tagLst>
</file>

<file path=ppt/tags/tag176.xml><?xml version="1.0" encoding="utf-8"?>
<p:tagLst xmlns:p="http://schemas.openxmlformats.org/presentationml/2006/main">
  <p:tag name="TABLE_ENDDRAG_ORIGIN_RECT" val="303*88"/>
  <p:tag name="TABLE_ENDDRAG_RECT" val="280*240*303*88"/>
</p:tagLst>
</file>

<file path=ppt/tags/tag177.xml><?xml version="1.0" encoding="utf-8"?>
<p:tagLst xmlns:p="http://schemas.openxmlformats.org/presentationml/2006/main">
  <p:tag name="KSO_WM_BEAUTIFY_FLAG" val=""/>
</p:tagLst>
</file>

<file path=ppt/tags/tag178.xml><?xml version="1.0" encoding="utf-8"?>
<p:tagLst xmlns:p="http://schemas.openxmlformats.org/presentationml/2006/main">
  <p:tag name="KSO_WM_BEAUTIFY_FLAG" val=""/>
</p:tagLst>
</file>

<file path=ppt/tags/tag179.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80.xml><?xml version="1.0" encoding="utf-8"?>
<p:tagLst xmlns:p="http://schemas.openxmlformats.org/presentationml/2006/main">
  <p:tag name="KSO_WM_BEAUTIFY_FLAG" val=""/>
</p:tagLst>
</file>

<file path=ppt/tags/tag181.xml><?xml version="1.0" encoding="utf-8"?>
<p:tagLst xmlns:p="http://schemas.openxmlformats.org/presentationml/2006/main">
  <p:tag name="KSO_WM_BEAUTIFY_FLAG" val=""/>
</p:tagLst>
</file>

<file path=ppt/tags/tag182.xml><?xml version="1.0" encoding="utf-8"?>
<p:tagLst xmlns:p="http://schemas.openxmlformats.org/presentationml/2006/main">
  <p:tag name="KSO_WM_BEAUTIFY_FLAG" val=""/>
</p:tagLst>
</file>

<file path=ppt/tags/tag183.xml><?xml version="1.0" encoding="utf-8"?>
<p:tagLst xmlns:p="http://schemas.openxmlformats.org/presentationml/2006/main">
  <p:tag name="KSO_WM_BEAUTIFY_FLAG" val=""/>
</p:tagLst>
</file>

<file path=ppt/tags/tag184.xml><?xml version="1.0" encoding="utf-8"?>
<p:tagLst xmlns:p="http://schemas.openxmlformats.org/presentationml/2006/main">
  <p:tag name="KSO_WM_BEAUTIFY_FLAG" val=""/>
</p:tagLst>
</file>

<file path=ppt/tags/tag185.xml><?xml version="1.0" encoding="utf-8"?>
<p:tagLst xmlns:p="http://schemas.openxmlformats.org/presentationml/2006/main">
  <p:tag name="KSO_WM_BEAUTIFY_FLAG" val=""/>
</p:tagLst>
</file>

<file path=ppt/tags/tag186.xml><?xml version="1.0" encoding="utf-8"?>
<p:tagLst xmlns:p="http://schemas.openxmlformats.org/presentationml/2006/main">
  <p:tag name="KSO_WM_BEAUTIFY_FLAG" val=""/>
</p:tagLst>
</file>

<file path=ppt/tags/tag187.xml><?xml version="1.0" encoding="utf-8"?>
<p:tagLst xmlns:p="http://schemas.openxmlformats.org/presentationml/2006/main">
  <p:tag name="KSO_WM_BEAUTIFY_FLAG" val=""/>
</p:tagLst>
</file>

<file path=ppt/tags/tag188.xml><?xml version="1.0" encoding="utf-8"?>
<p:tagLst xmlns:p="http://schemas.openxmlformats.org/presentationml/2006/main">
  <p:tag name="KSO_WM_BEAUTIFY_FLAG" val=""/>
</p:tagLst>
</file>

<file path=ppt/tags/tag189.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190.xml><?xml version="1.0" encoding="utf-8"?>
<p:tagLst xmlns:p="http://schemas.openxmlformats.org/presentationml/2006/main">
  <p:tag name="KSO_WM_BEAUTIFY_FLAG" val=""/>
</p:tagLst>
</file>

<file path=ppt/tags/tag191.xml><?xml version="1.0" encoding="utf-8"?>
<p:tagLst xmlns:p="http://schemas.openxmlformats.org/presentationml/2006/main">
  <p:tag name="KSO_WM_BEAUTIFY_FLAG" val=""/>
</p:tagLst>
</file>

<file path=ppt/tags/tag192.xml><?xml version="1.0" encoding="utf-8"?>
<p:tagLst xmlns:p="http://schemas.openxmlformats.org/presentationml/2006/main">
  <p:tag name="KSO_WM_BEAUTIFY_FLAG" val=""/>
</p:tagLst>
</file>

<file path=ppt/tags/tag193.xml><?xml version="1.0" encoding="utf-8"?>
<p:tagLst xmlns:p="http://schemas.openxmlformats.org/presentationml/2006/main">
  <p:tag name="KSO_WM_BEAUTIFY_FLAG" val=""/>
</p:tagLst>
</file>

<file path=ppt/tags/tag194.xml><?xml version="1.0" encoding="utf-8"?>
<p:tagLst xmlns:p="http://schemas.openxmlformats.org/presentationml/2006/main">
  <p:tag name="KSO_WM_BEAUTIFY_FLAG" val=""/>
</p:tagLst>
</file>

<file path=ppt/tags/tag195.xml><?xml version="1.0" encoding="utf-8"?>
<p:tagLst xmlns:p="http://schemas.openxmlformats.org/presentationml/2006/main">
  <p:tag name="KSO_WM_BEAUTIFY_FLAG" val=""/>
</p:tagLst>
</file>

<file path=ppt/tags/tag196.xml><?xml version="1.0" encoding="utf-8"?>
<p:tagLst xmlns:p="http://schemas.openxmlformats.org/presentationml/2006/main">
  <p:tag name="KSO_WM_BEAUTIFY_FLAG" val=""/>
</p:tagLst>
</file>

<file path=ppt/tags/tag197.xml><?xml version="1.0" encoding="utf-8"?>
<p:tagLst xmlns:p="http://schemas.openxmlformats.org/presentationml/2006/main">
  <p:tag name="KSO_WM_BEAUTIFY_FLAG" val=""/>
</p:tagLst>
</file>

<file path=ppt/tags/tag198.xml><?xml version="1.0" encoding="utf-8"?>
<p:tagLst xmlns:p="http://schemas.openxmlformats.org/presentationml/2006/main">
  <p:tag name="KSO_WM_BEAUTIFY_FLAG" val=""/>
</p:tagLst>
</file>

<file path=ppt/tags/tag19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00.xml><?xml version="1.0" encoding="utf-8"?>
<p:tagLst xmlns:p="http://schemas.openxmlformats.org/presentationml/2006/main">
  <p:tag name="KSO_WM_BEAUTIFY_FLAG" val=""/>
</p:tagLst>
</file>

<file path=ppt/tags/tag201.xml><?xml version="1.0" encoding="utf-8"?>
<p:tagLst xmlns:p="http://schemas.openxmlformats.org/presentationml/2006/main">
  <p:tag name="KSO_WM_BEAUTIFY_FLAG" val=""/>
</p:tagLst>
</file>

<file path=ppt/tags/tag202.xml><?xml version="1.0" encoding="utf-8"?>
<p:tagLst xmlns:p="http://schemas.openxmlformats.org/presentationml/2006/main">
  <p:tag name="KSO_WM_BEAUTIFY_FLAG" val=""/>
</p:tagLst>
</file>

<file path=ppt/tags/tag203.xml><?xml version="1.0" encoding="utf-8"?>
<p:tagLst xmlns:p="http://schemas.openxmlformats.org/presentationml/2006/main">
  <p:tag name="KSO_WM_BEAUTIFY_FLAG" val=""/>
</p:tagLst>
</file>

<file path=ppt/tags/tag204.xml><?xml version="1.0" encoding="utf-8"?>
<p:tagLst xmlns:p="http://schemas.openxmlformats.org/presentationml/2006/main">
  <p:tag name="KSO_WM_BEAUTIFY_FLAG" val=""/>
</p:tagLst>
</file>

<file path=ppt/tags/tag205.xml><?xml version="1.0" encoding="utf-8"?>
<p:tagLst xmlns:p="http://schemas.openxmlformats.org/presentationml/2006/main">
  <p:tag name="KSO_WM_BEAUTIFY_FLAG" val=""/>
</p:tagLst>
</file>

<file path=ppt/tags/tag206.xml><?xml version="1.0" encoding="utf-8"?>
<p:tagLst xmlns:p="http://schemas.openxmlformats.org/presentationml/2006/main">
  <p:tag name="KSO_WM_BEAUTIFY_FLAG" val=""/>
</p:tagLst>
</file>

<file path=ppt/tags/tag207.xml><?xml version="1.0" encoding="utf-8"?>
<p:tagLst xmlns:p="http://schemas.openxmlformats.org/presentationml/2006/main">
  <p:tag name="KSO_WM_BEAUTIFY_FLAG" val=""/>
</p:tagLst>
</file>

<file path=ppt/tags/tag208.xml><?xml version="1.0" encoding="utf-8"?>
<p:tagLst xmlns:p="http://schemas.openxmlformats.org/presentationml/2006/main">
  <p:tag name="KSO_WM_BEAUTIFY_FLAG" val=""/>
</p:tagLst>
</file>

<file path=ppt/tags/tag209.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10.xml><?xml version="1.0" encoding="utf-8"?>
<p:tagLst xmlns:p="http://schemas.openxmlformats.org/presentationml/2006/main">
  <p:tag name="KSO_WM_BEAUTIFY_FLAG" val=""/>
</p:tagLst>
</file>

<file path=ppt/tags/tag211.xml><?xml version="1.0" encoding="utf-8"?>
<p:tagLst xmlns:p="http://schemas.openxmlformats.org/presentationml/2006/main">
  <p:tag name="KSO_WM_BEAUTIFY_FLAG" val=""/>
</p:tagLst>
</file>

<file path=ppt/tags/tag212.xml><?xml version="1.0" encoding="utf-8"?>
<p:tagLst xmlns:p="http://schemas.openxmlformats.org/presentationml/2006/main">
  <p:tag name="KSO_WM_BEAUTIFY_FLAG" val=""/>
</p:tagLst>
</file>

<file path=ppt/tags/tag213.xml><?xml version="1.0" encoding="utf-8"?>
<p:tagLst xmlns:p="http://schemas.openxmlformats.org/presentationml/2006/main">
  <p:tag name="KSO_WM_BEAUTIFY_FLAG" val=""/>
</p:tagLst>
</file>

<file path=ppt/tags/tag214.xml><?xml version="1.0" encoding="utf-8"?>
<p:tagLst xmlns:p="http://schemas.openxmlformats.org/presentationml/2006/main">
  <p:tag name="KSO_WM_BEAUTIFY_FLAG" val=""/>
</p:tagLst>
</file>

<file path=ppt/tags/tag215.xml><?xml version="1.0" encoding="utf-8"?>
<p:tagLst xmlns:p="http://schemas.openxmlformats.org/presentationml/2006/main">
  <p:tag name="KSO_WM_BEAUTIFY_FLAG" val=""/>
</p:tagLst>
</file>

<file path=ppt/tags/tag216.xml><?xml version="1.0" encoding="utf-8"?>
<p:tagLst xmlns:p="http://schemas.openxmlformats.org/presentationml/2006/main">
  <p:tag name="KSO_WM_BEAUTIFY_FLAG" val=""/>
</p:tagLst>
</file>

<file path=ppt/tags/tag217.xml><?xml version="1.0" encoding="utf-8"?>
<p:tagLst xmlns:p="http://schemas.openxmlformats.org/presentationml/2006/main">
  <p:tag name="KSO_WM_BEAUTIFY_FLAG" val=""/>
</p:tagLst>
</file>

<file path=ppt/tags/tag218.xml><?xml version="1.0" encoding="utf-8"?>
<p:tagLst xmlns:p="http://schemas.openxmlformats.org/presentationml/2006/main">
  <p:tag name="KSO_WM_BEAUTIFY_FLAG" val=""/>
</p:tagLst>
</file>

<file path=ppt/tags/tag219.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20.xml><?xml version="1.0" encoding="utf-8"?>
<p:tagLst xmlns:p="http://schemas.openxmlformats.org/presentationml/2006/main">
  <p:tag name="KSO_WM_BEAUTIFY_FLAG" val=""/>
</p:tagLst>
</file>

<file path=ppt/tags/tag221.xml><?xml version="1.0" encoding="utf-8"?>
<p:tagLst xmlns:p="http://schemas.openxmlformats.org/presentationml/2006/main">
  <p:tag name="KSO_WM_BEAUTIFY_FLAG" val=""/>
</p:tagLst>
</file>

<file path=ppt/tags/tag222.xml><?xml version="1.0" encoding="utf-8"?>
<p:tagLst xmlns:p="http://schemas.openxmlformats.org/presentationml/2006/main">
  <p:tag name="KSO_WM_BEAUTIFY_FLAG" val=""/>
</p:tagLst>
</file>

<file path=ppt/tags/tag223.xml><?xml version="1.0" encoding="utf-8"?>
<p:tagLst xmlns:p="http://schemas.openxmlformats.org/presentationml/2006/main">
  <p:tag name="KSO_WM_BEAUTIFY_FLAG" val=""/>
</p:tagLst>
</file>

<file path=ppt/tags/tag224.xml><?xml version="1.0" encoding="utf-8"?>
<p:tagLst xmlns:p="http://schemas.openxmlformats.org/presentationml/2006/main">
  <p:tag name="KSO_WM_BEAUTIFY_FLAG" val=""/>
</p:tagLst>
</file>

<file path=ppt/tags/tag225.xml><?xml version="1.0" encoding="utf-8"?>
<p:tagLst xmlns:p="http://schemas.openxmlformats.org/presentationml/2006/main">
  <p:tag name="KSO_WM_BEAUTIFY_FLAG" val=""/>
</p:tagLst>
</file>

<file path=ppt/tags/tag226.xml><?xml version="1.0" encoding="utf-8"?>
<p:tagLst xmlns:p="http://schemas.openxmlformats.org/presentationml/2006/main">
  <p:tag name="KSO_WM_BEAUTIFY_FLAG" val=""/>
</p:tagLst>
</file>

<file path=ppt/tags/tag227.xml><?xml version="1.0" encoding="utf-8"?>
<p:tagLst xmlns:p="http://schemas.openxmlformats.org/presentationml/2006/main">
  <p:tag name="KSO_WM_BEAUTIFY_FLAG" val=""/>
</p:tagLst>
</file>

<file path=ppt/tags/tag228.xml><?xml version="1.0" encoding="utf-8"?>
<p:tagLst xmlns:p="http://schemas.openxmlformats.org/presentationml/2006/main">
  <p:tag name="KSO_WM_BEAUTIFY_FLAG" val=""/>
</p:tagLst>
</file>

<file path=ppt/tags/tag229.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30.xml><?xml version="1.0" encoding="utf-8"?>
<p:tagLst xmlns:p="http://schemas.openxmlformats.org/presentationml/2006/main">
  <p:tag name="KSO_WM_BEAUTIFY_FLAG" val=""/>
</p:tagLst>
</file>

<file path=ppt/tags/tag231.xml><?xml version="1.0" encoding="utf-8"?>
<p:tagLst xmlns:p="http://schemas.openxmlformats.org/presentationml/2006/main">
  <p:tag name="KSO_WM_BEAUTIFY_FLAG" val=""/>
</p:tagLst>
</file>

<file path=ppt/tags/tag232.xml><?xml version="1.0" encoding="utf-8"?>
<p:tagLst xmlns:p="http://schemas.openxmlformats.org/presentationml/2006/main">
  <p:tag name="KSO_WM_BEAUTIFY_FLAG" val=""/>
</p:tagLst>
</file>

<file path=ppt/tags/tag233.xml><?xml version="1.0" encoding="utf-8"?>
<p:tagLst xmlns:p="http://schemas.openxmlformats.org/presentationml/2006/main">
  <p:tag name="KSO_WM_BEAUTIFY_FLAG" val=""/>
</p:tagLst>
</file>

<file path=ppt/tags/tag234.xml><?xml version="1.0" encoding="utf-8"?>
<p:tagLst xmlns:p="http://schemas.openxmlformats.org/presentationml/2006/main">
  <p:tag name="KSO_WM_BEAUTIFY_FLAG" val=""/>
</p:tagLst>
</file>

<file path=ppt/tags/tag235.xml><?xml version="1.0" encoding="utf-8"?>
<p:tagLst xmlns:p="http://schemas.openxmlformats.org/presentationml/2006/main">
  <p:tag name="KSO_WM_BEAUTIFY_FLAG" val=""/>
</p:tagLst>
</file>

<file path=ppt/tags/tag236.xml><?xml version="1.0" encoding="utf-8"?>
<p:tagLst xmlns:p="http://schemas.openxmlformats.org/presentationml/2006/main">
  <p:tag name="KSO_WM_BEAUTIFY_FLAG" val=""/>
</p:tagLst>
</file>

<file path=ppt/tags/tag237.xml><?xml version="1.0" encoding="utf-8"?>
<p:tagLst xmlns:p="http://schemas.openxmlformats.org/presentationml/2006/main">
  <p:tag name="KSO_WM_BEAUTIFY_FLAG" val=""/>
</p:tagLst>
</file>

<file path=ppt/tags/tag238.xml><?xml version="1.0" encoding="utf-8"?>
<p:tagLst xmlns:p="http://schemas.openxmlformats.org/presentationml/2006/main">
  <p:tag name="KSO_WM_BEAUTIFY_FLAG" val=""/>
</p:tagLst>
</file>

<file path=ppt/tags/tag239.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40.xml><?xml version="1.0" encoding="utf-8"?>
<p:tagLst xmlns:p="http://schemas.openxmlformats.org/presentationml/2006/main">
  <p:tag name="KSO_WM_BEAUTIFY_FLAG" val=""/>
</p:tagLst>
</file>

<file path=ppt/tags/tag241.xml><?xml version="1.0" encoding="utf-8"?>
<p:tagLst xmlns:p="http://schemas.openxmlformats.org/presentationml/2006/main">
  <p:tag name="KSO_WM_BEAUTIFY_FLAG" val=""/>
</p:tagLst>
</file>

<file path=ppt/tags/tag242.xml><?xml version="1.0" encoding="utf-8"?>
<p:tagLst xmlns:p="http://schemas.openxmlformats.org/presentationml/2006/main">
  <p:tag name="KSO_WM_BEAUTIFY_FLAG" val=""/>
</p:tagLst>
</file>

<file path=ppt/tags/tag243.xml><?xml version="1.0" encoding="utf-8"?>
<p:tagLst xmlns:p="http://schemas.openxmlformats.org/presentationml/2006/main">
  <p:tag name="KSO_WM_BEAUTIFY_FLAG" val=""/>
</p:tagLst>
</file>

<file path=ppt/tags/tag244.xml><?xml version="1.0" encoding="utf-8"?>
<p:tagLst xmlns:p="http://schemas.openxmlformats.org/presentationml/2006/main">
  <p:tag name="KSO_WM_BEAUTIFY_FLAG" val=""/>
</p:tagLst>
</file>

<file path=ppt/tags/tag245.xml><?xml version="1.0" encoding="utf-8"?>
<p:tagLst xmlns:p="http://schemas.openxmlformats.org/presentationml/2006/main">
  <p:tag name="KSO_WM_BEAUTIFY_FLAG" val=""/>
</p:tagLst>
</file>

<file path=ppt/tags/tag246.xml><?xml version="1.0" encoding="utf-8"?>
<p:tagLst xmlns:p="http://schemas.openxmlformats.org/presentationml/2006/main">
  <p:tag name="KSO_WM_BEAUTIFY_FLAG" val=""/>
</p:tagLst>
</file>

<file path=ppt/tags/tag247.xml><?xml version="1.0" encoding="utf-8"?>
<p:tagLst xmlns:p="http://schemas.openxmlformats.org/presentationml/2006/main">
  <p:tag name="KSO_WM_BEAUTIFY_FLAG" val=""/>
</p:tagLst>
</file>

<file path=ppt/tags/tag248.xml><?xml version="1.0" encoding="utf-8"?>
<p:tagLst xmlns:p="http://schemas.openxmlformats.org/presentationml/2006/main">
  <p:tag name="KSO_WM_BEAUTIFY_FLAG" val=""/>
</p:tagLst>
</file>

<file path=ppt/tags/tag249.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50.xml><?xml version="1.0" encoding="utf-8"?>
<p:tagLst xmlns:p="http://schemas.openxmlformats.org/presentationml/2006/main">
  <p:tag name="KSO_WM_BEAUTIFY_FLAG" val=""/>
</p:tagLst>
</file>

<file path=ppt/tags/tag251.xml><?xml version="1.0" encoding="utf-8"?>
<p:tagLst xmlns:p="http://schemas.openxmlformats.org/presentationml/2006/main">
  <p:tag name="KSO_WM_BEAUTIFY_FLAG" val=""/>
</p:tagLst>
</file>

<file path=ppt/tags/tag252.xml><?xml version="1.0" encoding="utf-8"?>
<p:tagLst xmlns:p="http://schemas.openxmlformats.org/presentationml/2006/main">
  <p:tag name="KSO_WM_BEAUTIFY_FLAG" val=""/>
</p:tagLst>
</file>

<file path=ppt/tags/tag253.xml><?xml version="1.0" encoding="utf-8"?>
<p:tagLst xmlns:p="http://schemas.openxmlformats.org/presentationml/2006/main">
  <p:tag name="KSO_WM_BEAUTIFY_FLAG" val=""/>
</p:tagLst>
</file>

<file path=ppt/tags/tag254.xml><?xml version="1.0" encoding="utf-8"?>
<p:tagLst xmlns:p="http://schemas.openxmlformats.org/presentationml/2006/main">
  <p:tag name="KSO_WM_BEAUTIFY_FLAG" val=""/>
</p:tagLst>
</file>

<file path=ppt/tags/tag255.xml><?xml version="1.0" encoding="utf-8"?>
<p:tagLst xmlns:p="http://schemas.openxmlformats.org/presentationml/2006/main">
  <p:tag name="KSO_WM_BEAUTIFY_FLAG" val=""/>
</p:tagLst>
</file>

<file path=ppt/tags/tag256.xml><?xml version="1.0" encoding="utf-8"?>
<p:tagLst xmlns:p="http://schemas.openxmlformats.org/presentationml/2006/main">
  <p:tag name="KSO_WM_BEAUTIFY_FLAG" val=""/>
</p:tagLst>
</file>

<file path=ppt/tags/tag257.xml><?xml version="1.0" encoding="utf-8"?>
<p:tagLst xmlns:p="http://schemas.openxmlformats.org/presentationml/2006/main">
  <p:tag name="KSO_WM_BEAUTIFY_FLAG" val=""/>
</p:tagLst>
</file>

<file path=ppt/tags/tag258.xml><?xml version="1.0" encoding="utf-8"?>
<p:tagLst xmlns:p="http://schemas.openxmlformats.org/presentationml/2006/main">
  <p:tag name="KSO_WM_BEAUTIFY_FLAG" val=""/>
</p:tagLst>
</file>

<file path=ppt/tags/tag259.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60.xml><?xml version="1.0" encoding="utf-8"?>
<p:tagLst xmlns:p="http://schemas.openxmlformats.org/presentationml/2006/main">
  <p:tag name="KSO_WM_BEAUTIFY_FLAG" val=""/>
</p:tagLst>
</file>

<file path=ppt/tags/tag261.xml><?xml version="1.0" encoding="utf-8"?>
<p:tagLst xmlns:p="http://schemas.openxmlformats.org/presentationml/2006/main">
  <p:tag name="KSO_WM_BEAUTIFY_FLAG" val=""/>
</p:tagLst>
</file>

<file path=ppt/tags/tag262.xml><?xml version="1.0" encoding="utf-8"?>
<p:tagLst xmlns:p="http://schemas.openxmlformats.org/presentationml/2006/main">
  <p:tag name="KSO_WM_BEAUTIFY_FLAG" val=""/>
</p:tagLst>
</file>

<file path=ppt/tags/tag263.xml><?xml version="1.0" encoding="utf-8"?>
<p:tagLst xmlns:p="http://schemas.openxmlformats.org/presentationml/2006/main">
  <p:tag name="KSO_WM_BEAUTIFY_FLAG" val=""/>
</p:tagLst>
</file>

<file path=ppt/tags/tag264.xml><?xml version="1.0" encoding="utf-8"?>
<p:tagLst xmlns:p="http://schemas.openxmlformats.org/presentationml/2006/main">
  <p:tag name="KSO_WM_BEAUTIFY_FLAG" val=""/>
</p:tagLst>
</file>

<file path=ppt/tags/tag265.xml><?xml version="1.0" encoding="utf-8"?>
<p:tagLst xmlns:p="http://schemas.openxmlformats.org/presentationml/2006/main">
  <p:tag name="KSO_WM_BEAUTIFY_FLAG" val=""/>
</p:tagLst>
</file>

<file path=ppt/tags/tag266.xml><?xml version="1.0" encoding="utf-8"?>
<p:tagLst xmlns:p="http://schemas.openxmlformats.org/presentationml/2006/main">
  <p:tag name="KSO_WM_BEAUTIFY_FLAG" val=""/>
</p:tagLst>
</file>

<file path=ppt/tags/tag267.xml><?xml version="1.0" encoding="utf-8"?>
<p:tagLst xmlns:p="http://schemas.openxmlformats.org/presentationml/2006/main">
  <p:tag name="KSO_WM_BEAUTIFY_FLAG" val=""/>
</p:tagLst>
</file>

<file path=ppt/tags/tag268.xml><?xml version="1.0" encoding="utf-8"?>
<p:tagLst xmlns:p="http://schemas.openxmlformats.org/presentationml/2006/main">
  <p:tag name="KSO_WM_BEAUTIFY_FLAG" val=""/>
</p:tagLst>
</file>

<file path=ppt/tags/tag269.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70.xml><?xml version="1.0" encoding="utf-8"?>
<p:tagLst xmlns:p="http://schemas.openxmlformats.org/presentationml/2006/main">
  <p:tag name="KSO_WM_BEAUTIFY_FLAG" val=""/>
</p:tagLst>
</file>

<file path=ppt/tags/tag271.xml><?xml version="1.0" encoding="utf-8"?>
<p:tagLst xmlns:p="http://schemas.openxmlformats.org/presentationml/2006/main">
  <p:tag name="KSO_WM_BEAUTIFY_FLAG" val=""/>
</p:tagLst>
</file>

<file path=ppt/tags/tag272.xml><?xml version="1.0" encoding="utf-8"?>
<p:tagLst xmlns:p="http://schemas.openxmlformats.org/presentationml/2006/main">
  <p:tag name="KSO_WM_BEAUTIFY_FLAG" val=""/>
</p:tagLst>
</file>

<file path=ppt/tags/tag273.xml><?xml version="1.0" encoding="utf-8"?>
<p:tagLst xmlns:p="http://schemas.openxmlformats.org/presentationml/2006/main">
  <p:tag name="KSO_WM_BEAUTIFY_FLAG" val=""/>
</p:tagLst>
</file>

<file path=ppt/tags/tag274.xml><?xml version="1.0" encoding="utf-8"?>
<p:tagLst xmlns:p="http://schemas.openxmlformats.org/presentationml/2006/main">
  <p:tag name="KSO_WM_BEAUTIFY_FLAG" val=""/>
</p:tagLst>
</file>

<file path=ppt/tags/tag275.xml><?xml version="1.0" encoding="utf-8"?>
<p:tagLst xmlns:p="http://schemas.openxmlformats.org/presentationml/2006/main">
  <p:tag name="KSO_WM_BEAUTIFY_FLAG" val=""/>
</p:tagLst>
</file>

<file path=ppt/tags/tag276.xml><?xml version="1.0" encoding="utf-8"?>
<p:tagLst xmlns:p="http://schemas.openxmlformats.org/presentationml/2006/main">
  <p:tag name="KSO_WM_BEAUTIFY_FLAG" val=""/>
</p:tagLst>
</file>

<file path=ppt/tags/tag277.xml><?xml version="1.0" encoding="utf-8"?>
<p:tagLst xmlns:p="http://schemas.openxmlformats.org/presentationml/2006/main">
  <p:tag name="KSO_WM_BEAUTIFY_FLAG" val=""/>
</p:tagLst>
</file>

<file path=ppt/tags/tag278.xml><?xml version="1.0" encoding="utf-8"?>
<p:tagLst xmlns:p="http://schemas.openxmlformats.org/presentationml/2006/main">
  <p:tag name="KSO_WM_BEAUTIFY_FLAG" val=""/>
</p:tagLst>
</file>

<file path=ppt/tags/tag279.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80.xml><?xml version="1.0" encoding="utf-8"?>
<p:tagLst xmlns:p="http://schemas.openxmlformats.org/presentationml/2006/main">
  <p:tag name="KSO_WM_BEAUTIFY_FLAG" val=""/>
</p:tagLst>
</file>

<file path=ppt/tags/tag281.xml><?xml version="1.0" encoding="utf-8"?>
<p:tagLst xmlns:p="http://schemas.openxmlformats.org/presentationml/2006/main">
  <p:tag name="KSO_WM_BEAUTIFY_FLAG" val=""/>
</p:tagLst>
</file>

<file path=ppt/tags/tag282.xml><?xml version="1.0" encoding="utf-8"?>
<p:tagLst xmlns:p="http://schemas.openxmlformats.org/presentationml/2006/main">
  <p:tag name="KSO_WM_BEAUTIFY_FLAG" val=""/>
</p:tagLst>
</file>

<file path=ppt/tags/tag283.xml><?xml version="1.0" encoding="utf-8"?>
<p:tagLst xmlns:p="http://schemas.openxmlformats.org/presentationml/2006/main">
  <p:tag name="KSO_WM_BEAUTIFY_FLAG" val=""/>
</p:tagLst>
</file>

<file path=ppt/tags/tag284.xml><?xml version="1.0" encoding="utf-8"?>
<p:tagLst xmlns:p="http://schemas.openxmlformats.org/presentationml/2006/main">
  <p:tag name="KSO_WM_BEAUTIFY_FLAG" val=""/>
</p:tagLst>
</file>

<file path=ppt/tags/tag285.xml><?xml version="1.0" encoding="utf-8"?>
<p:tagLst xmlns:p="http://schemas.openxmlformats.org/presentationml/2006/main">
  <p:tag name="KSO_WM_BEAUTIFY_FLAG" val=""/>
</p:tagLst>
</file>

<file path=ppt/tags/tag286.xml><?xml version="1.0" encoding="utf-8"?>
<p:tagLst xmlns:p="http://schemas.openxmlformats.org/presentationml/2006/main">
  <p:tag name="KSO_WM_BEAUTIFY_FLAG" val=""/>
</p:tagLst>
</file>

<file path=ppt/tags/tag287.xml><?xml version="1.0" encoding="utf-8"?>
<p:tagLst xmlns:p="http://schemas.openxmlformats.org/presentationml/2006/main">
  <p:tag name="KSO_WM_BEAUTIFY_FLAG" val=""/>
</p:tagLst>
</file>

<file path=ppt/tags/tag288.xml><?xml version="1.0" encoding="utf-8"?>
<p:tagLst xmlns:p="http://schemas.openxmlformats.org/presentationml/2006/main">
  <p:tag name="KSO_WM_BEAUTIFY_FLAG" val=""/>
</p:tagLst>
</file>

<file path=ppt/tags/tag289.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290.xml><?xml version="1.0" encoding="utf-8"?>
<p:tagLst xmlns:p="http://schemas.openxmlformats.org/presentationml/2006/main">
  <p:tag name="KSO_WM_BEAUTIFY_FLAG" val=""/>
</p:tagLst>
</file>

<file path=ppt/tags/tag291.xml><?xml version="1.0" encoding="utf-8"?>
<p:tagLst xmlns:p="http://schemas.openxmlformats.org/presentationml/2006/main">
  <p:tag name="KSO_WM_BEAUTIFY_FLAG" val=""/>
</p:tagLst>
</file>

<file path=ppt/tags/tag292.xml><?xml version="1.0" encoding="utf-8"?>
<p:tagLst xmlns:p="http://schemas.openxmlformats.org/presentationml/2006/main">
  <p:tag name="KSO_WM_BEAUTIFY_FLAG" val=""/>
</p:tagLst>
</file>

<file path=ppt/tags/tag293.xml><?xml version="1.0" encoding="utf-8"?>
<p:tagLst xmlns:p="http://schemas.openxmlformats.org/presentationml/2006/main">
  <p:tag name="KSO_WM_BEAUTIFY_FLAG" val=""/>
</p:tagLst>
</file>

<file path=ppt/tags/tag294.xml><?xml version="1.0" encoding="utf-8"?>
<p:tagLst xmlns:p="http://schemas.openxmlformats.org/presentationml/2006/main">
  <p:tag name="KSO_WM_BEAUTIFY_FLAG" val=""/>
</p:tagLst>
</file>

<file path=ppt/tags/tag295.xml><?xml version="1.0" encoding="utf-8"?>
<p:tagLst xmlns:p="http://schemas.openxmlformats.org/presentationml/2006/main">
  <p:tag name="KSO_WM_BEAUTIFY_FLAG" val=""/>
</p:tagLst>
</file>

<file path=ppt/tags/tag296.xml><?xml version="1.0" encoding="utf-8"?>
<p:tagLst xmlns:p="http://schemas.openxmlformats.org/presentationml/2006/main">
  <p:tag name="KSO_WM_BEAUTIFY_FLAG" val=""/>
</p:tagLst>
</file>

<file path=ppt/tags/tag297.xml><?xml version="1.0" encoding="utf-8"?>
<p:tagLst xmlns:p="http://schemas.openxmlformats.org/presentationml/2006/main">
  <p:tag name="KSO_WM_BEAUTIFY_FLAG" val=""/>
</p:tagLst>
</file>

<file path=ppt/tags/tag298.xml><?xml version="1.0" encoding="utf-8"?>
<p:tagLst xmlns:p="http://schemas.openxmlformats.org/presentationml/2006/main">
  <p:tag name="KSO_WM_BEAUTIFY_FLAG" val=""/>
</p:tagLst>
</file>

<file path=ppt/tags/tag299.xml><?xml version="1.0" encoding="utf-8"?>
<p:tagLst xmlns:p="http://schemas.openxmlformats.org/presentationml/2006/main">
  <p:tag name="KSO_WM_BEAUTIFY_FLAG" val=""/>
</p:tagLst>
</file>

<file path=ppt/tags/tag3.xml><?xml version="1.0" encoding="utf-8"?>
<p:tagLst xmlns:p="http://schemas.openxmlformats.org/presentationml/2006/main">
  <p:tag name="TABLE_ENDDRAG_ORIGIN_RECT" val="555*56"/>
  <p:tag name="TABLE_ENDDRAG_RECT" val="101*213*555*57"/>
</p:tagLst>
</file>

<file path=ppt/tags/tag30.xml><?xml version="1.0" encoding="utf-8"?>
<p:tagLst xmlns:p="http://schemas.openxmlformats.org/presentationml/2006/main">
  <p:tag name="KSO_WM_BEAUTIFY_FLAG" val=""/>
</p:tagLst>
</file>

<file path=ppt/tags/tag300.xml><?xml version="1.0" encoding="utf-8"?>
<p:tagLst xmlns:p="http://schemas.openxmlformats.org/presentationml/2006/main">
  <p:tag name="KSO_WM_BEAUTIFY_FLAG" val=""/>
</p:tagLst>
</file>

<file path=ppt/tags/tag301.xml><?xml version="1.0" encoding="utf-8"?>
<p:tagLst xmlns:p="http://schemas.openxmlformats.org/presentationml/2006/main">
  <p:tag name="KSO_WM_BEAUTIFY_FLAG" val=""/>
</p:tagLst>
</file>

<file path=ppt/tags/tag302.xml><?xml version="1.0" encoding="utf-8"?>
<p:tagLst xmlns:p="http://schemas.openxmlformats.org/presentationml/2006/main">
  <p:tag name="KSO_WM_BEAUTIFY_FLAG" val=""/>
</p:tagLst>
</file>

<file path=ppt/tags/tag303.xml><?xml version="1.0" encoding="utf-8"?>
<p:tagLst xmlns:p="http://schemas.openxmlformats.org/presentationml/2006/main">
  <p:tag name="KSO_WM_BEAUTIFY_FLAG" val=""/>
</p:tagLst>
</file>

<file path=ppt/tags/tag304.xml><?xml version="1.0" encoding="utf-8"?>
<p:tagLst xmlns:p="http://schemas.openxmlformats.org/presentationml/2006/main">
  <p:tag name="KSO_WM_BEAUTIFY_FLAG" val=""/>
</p:tagLst>
</file>

<file path=ppt/tags/tag305.xml><?xml version="1.0" encoding="utf-8"?>
<p:tagLst xmlns:p="http://schemas.openxmlformats.org/presentationml/2006/main">
  <p:tag name="KSO_WM_BEAUTIFY_FLAG" val=""/>
</p:tagLst>
</file>

<file path=ppt/tags/tag306.xml><?xml version="1.0" encoding="utf-8"?>
<p:tagLst xmlns:p="http://schemas.openxmlformats.org/presentationml/2006/main">
  <p:tag name="KSO_WM_BEAUTIFY_FLAG" val=""/>
</p:tagLst>
</file>

<file path=ppt/tags/tag307.xml><?xml version="1.0" encoding="utf-8"?>
<p:tagLst xmlns:p="http://schemas.openxmlformats.org/presentationml/2006/main">
  <p:tag name="KSO_WM_BEAUTIFY_FLAG" val=""/>
</p:tagLst>
</file>

<file path=ppt/tags/tag308.xml><?xml version="1.0" encoding="utf-8"?>
<p:tagLst xmlns:p="http://schemas.openxmlformats.org/presentationml/2006/main">
  <p:tag name="KSO_WM_BEAUTIFY_FLAG" val=""/>
</p:tagLst>
</file>

<file path=ppt/tags/tag309.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10.xml><?xml version="1.0" encoding="utf-8"?>
<p:tagLst xmlns:p="http://schemas.openxmlformats.org/presentationml/2006/main">
  <p:tag name="KSO_WM_BEAUTIFY_FLAG" val=""/>
</p:tagLst>
</file>

<file path=ppt/tags/tag311.xml><?xml version="1.0" encoding="utf-8"?>
<p:tagLst xmlns:p="http://schemas.openxmlformats.org/presentationml/2006/main">
  <p:tag name="KSO_WM_BEAUTIFY_FLAG" val=""/>
</p:tagLst>
</file>

<file path=ppt/tags/tag312.xml><?xml version="1.0" encoding="utf-8"?>
<p:tagLst xmlns:p="http://schemas.openxmlformats.org/presentationml/2006/main">
  <p:tag name="KSO_WM_BEAUTIFY_FLAG" val=""/>
</p:tagLst>
</file>

<file path=ppt/tags/tag313.xml><?xml version="1.0" encoding="utf-8"?>
<p:tagLst xmlns:p="http://schemas.openxmlformats.org/presentationml/2006/main">
  <p:tag name="KSO_WM_BEAUTIFY_FLAG" val=""/>
</p:tagLst>
</file>

<file path=ppt/tags/tag314.xml><?xml version="1.0" encoding="utf-8"?>
<p:tagLst xmlns:p="http://schemas.openxmlformats.org/presentationml/2006/main">
  <p:tag name="KSO_WM_BEAUTIFY_FLAG" val=""/>
</p:tagLst>
</file>

<file path=ppt/tags/tag315.xml><?xml version="1.0" encoding="utf-8"?>
<p:tagLst xmlns:p="http://schemas.openxmlformats.org/presentationml/2006/main">
  <p:tag name="KSO_WM_BEAUTIFY_FLAG" val=""/>
</p:tagLst>
</file>

<file path=ppt/tags/tag316.xml><?xml version="1.0" encoding="utf-8"?>
<p:tagLst xmlns:p="http://schemas.openxmlformats.org/presentationml/2006/main">
  <p:tag name="KSO_WM_BEAUTIFY_FLAG" val=""/>
</p:tagLst>
</file>

<file path=ppt/tags/tag317.xml><?xml version="1.0" encoding="utf-8"?>
<p:tagLst xmlns:p="http://schemas.openxmlformats.org/presentationml/2006/main">
  <p:tag name="KSO_WM_BEAUTIFY_FLAG" val=""/>
</p:tagLst>
</file>

<file path=ppt/tags/tag318.xml><?xml version="1.0" encoding="utf-8"?>
<p:tagLst xmlns:p="http://schemas.openxmlformats.org/presentationml/2006/main">
  <p:tag name="KSO_WM_BEAUTIFY_FLAG" val=""/>
</p:tagLst>
</file>

<file path=ppt/tags/tag319.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20.xml><?xml version="1.0" encoding="utf-8"?>
<p:tagLst xmlns:p="http://schemas.openxmlformats.org/presentationml/2006/main">
  <p:tag name="KSO_WM_BEAUTIFY_FLAG" val=""/>
</p:tagLst>
</file>

<file path=ppt/tags/tag321.xml><?xml version="1.0" encoding="utf-8"?>
<p:tagLst xmlns:p="http://schemas.openxmlformats.org/presentationml/2006/main">
  <p:tag name="KSO_WM_BEAUTIFY_FLAG" val=""/>
</p:tagLst>
</file>

<file path=ppt/tags/tag322.xml><?xml version="1.0" encoding="utf-8"?>
<p:tagLst xmlns:p="http://schemas.openxmlformats.org/presentationml/2006/main">
  <p:tag name="KSO_WM_BEAUTIFY_FLAG" val=""/>
</p:tagLst>
</file>

<file path=ppt/tags/tag323.xml><?xml version="1.0" encoding="utf-8"?>
<p:tagLst xmlns:p="http://schemas.openxmlformats.org/presentationml/2006/main">
  <p:tag name="KSO_WM_BEAUTIFY_FLAG" val=""/>
</p:tagLst>
</file>

<file path=ppt/tags/tag324.xml><?xml version="1.0" encoding="utf-8"?>
<p:tagLst xmlns:p="http://schemas.openxmlformats.org/presentationml/2006/main">
  <p:tag name="KSO_WM_BEAUTIFY_FLAG" val=""/>
</p:tagLst>
</file>

<file path=ppt/tags/tag325.xml><?xml version="1.0" encoding="utf-8"?>
<p:tagLst xmlns:p="http://schemas.openxmlformats.org/presentationml/2006/main">
  <p:tag name="KSO_WM_BEAUTIFY_FLAG" val=""/>
</p:tagLst>
</file>

<file path=ppt/tags/tag326.xml><?xml version="1.0" encoding="utf-8"?>
<p:tagLst xmlns:p="http://schemas.openxmlformats.org/presentationml/2006/main">
  <p:tag name="KSO_WM_BEAUTIFY_FLAG" val=""/>
</p:tagLst>
</file>

<file path=ppt/tags/tag327.xml><?xml version="1.0" encoding="utf-8"?>
<p:tagLst xmlns:p="http://schemas.openxmlformats.org/presentationml/2006/main">
  <p:tag name="KSO_WM_BEAUTIFY_FLAG" val=""/>
</p:tagLst>
</file>

<file path=ppt/tags/tag328.xml><?xml version="1.0" encoding="utf-8"?>
<p:tagLst xmlns:p="http://schemas.openxmlformats.org/presentationml/2006/main">
  <p:tag name="KSO_WM_BEAUTIFY_FLAG" val=""/>
</p:tagLst>
</file>

<file path=ppt/tags/tag329.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30.xml><?xml version="1.0" encoding="utf-8"?>
<p:tagLst xmlns:p="http://schemas.openxmlformats.org/presentationml/2006/main">
  <p:tag name="KSO_WM_BEAUTIFY_FLAG" val=""/>
</p:tagLst>
</file>

<file path=ppt/tags/tag331.xml><?xml version="1.0" encoding="utf-8"?>
<p:tagLst xmlns:p="http://schemas.openxmlformats.org/presentationml/2006/main">
  <p:tag name="KSO_WM_BEAUTIFY_FLAG" val=""/>
</p:tagLst>
</file>

<file path=ppt/tags/tag332.xml><?xml version="1.0" encoding="utf-8"?>
<p:tagLst xmlns:p="http://schemas.openxmlformats.org/presentationml/2006/main">
  <p:tag name="KSO_WM_BEAUTIFY_FLAG" val=""/>
</p:tagLst>
</file>

<file path=ppt/tags/tag333.xml><?xml version="1.0" encoding="utf-8"?>
<p:tagLst xmlns:p="http://schemas.openxmlformats.org/presentationml/2006/main">
  <p:tag name="KSO_WM_BEAUTIFY_FLAG" val=""/>
</p:tagLst>
</file>

<file path=ppt/tags/tag334.xml><?xml version="1.0" encoding="utf-8"?>
<p:tagLst xmlns:p="http://schemas.openxmlformats.org/presentationml/2006/main">
  <p:tag name="KSO_WM_BEAUTIFY_FLAG" val=""/>
</p:tagLst>
</file>

<file path=ppt/tags/tag335.xml><?xml version="1.0" encoding="utf-8"?>
<p:tagLst xmlns:p="http://schemas.openxmlformats.org/presentationml/2006/main">
  <p:tag name="KSO_WM_BEAUTIFY_FLAG" val=""/>
</p:tagLst>
</file>

<file path=ppt/tags/tag336.xml><?xml version="1.0" encoding="utf-8"?>
<p:tagLst xmlns:p="http://schemas.openxmlformats.org/presentationml/2006/main">
  <p:tag name="KSO_WM_BEAUTIFY_FLAG" val=""/>
</p:tagLst>
</file>

<file path=ppt/tags/tag337.xml><?xml version="1.0" encoding="utf-8"?>
<p:tagLst xmlns:p="http://schemas.openxmlformats.org/presentationml/2006/main">
  <p:tag name="KSO_WM_BEAUTIFY_FLAG" val=""/>
</p:tagLst>
</file>

<file path=ppt/tags/tag338.xml><?xml version="1.0" encoding="utf-8"?>
<p:tagLst xmlns:p="http://schemas.openxmlformats.org/presentationml/2006/main">
  <p:tag name="KSO_WM_BEAUTIFY_FLAG" val=""/>
</p:tagLst>
</file>

<file path=ppt/tags/tag339.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40.xml><?xml version="1.0" encoding="utf-8"?>
<p:tagLst xmlns:p="http://schemas.openxmlformats.org/presentationml/2006/main">
  <p:tag name="KSO_WM_BEAUTIFY_FLAG" val=""/>
</p:tagLst>
</file>

<file path=ppt/tags/tag341.xml><?xml version="1.0" encoding="utf-8"?>
<p:tagLst xmlns:p="http://schemas.openxmlformats.org/presentationml/2006/main">
  <p:tag name="KSO_WM_BEAUTIFY_FLAG" val=""/>
</p:tagLst>
</file>

<file path=ppt/tags/tag342.xml><?xml version="1.0" encoding="utf-8"?>
<p:tagLst xmlns:p="http://schemas.openxmlformats.org/presentationml/2006/main">
  <p:tag name="KSO_WM_BEAUTIFY_FLAG" val=""/>
</p:tagLst>
</file>

<file path=ppt/tags/tag343.xml><?xml version="1.0" encoding="utf-8"?>
<p:tagLst xmlns:p="http://schemas.openxmlformats.org/presentationml/2006/main">
  <p:tag name="KSO_WM_BEAUTIFY_FLAG" val=""/>
</p:tagLst>
</file>

<file path=ppt/tags/tag344.xml><?xml version="1.0" encoding="utf-8"?>
<p:tagLst xmlns:p="http://schemas.openxmlformats.org/presentationml/2006/main">
  <p:tag name="KSO_WM_BEAUTIFY_FLAG" val=""/>
</p:tagLst>
</file>

<file path=ppt/tags/tag345.xml><?xml version="1.0" encoding="utf-8"?>
<p:tagLst xmlns:p="http://schemas.openxmlformats.org/presentationml/2006/main">
  <p:tag name="KSO_WM_BEAUTIFY_FLAG" val=""/>
</p:tagLst>
</file>

<file path=ppt/tags/tag346.xml><?xml version="1.0" encoding="utf-8"?>
<p:tagLst xmlns:p="http://schemas.openxmlformats.org/presentationml/2006/main">
  <p:tag name="KSO_WM_BEAUTIFY_FLAG" val=""/>
</p:tagLst>
</file>

<file path=ppt/tags/tag347.xml><?xml version="1.0" encoding="utf-8"?>
<p:tagLst xmlns:p="http://schemas.openxmlformats.org/presentationml/2006/main">
  <p:tag name="KSO_WM_BEAUTIFY_FLAG" val=""/>
</p:tagLst>
</file>

<file path=ppt/tags/tag348.xml><?xml version="1.0" encoding="utf-8"?>
<p:tagLst xmlns:p="http://schemas.openxmlformats.org/presentationml/2006/main">
  <p:tag name="KSO_WM_BEAUTIFY_FLAG" val=""/>
</p:tagLst>
</file>

<file path=ppt/tags/tag349.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50.xml><?xml version="1.0" encoding="utf-8"?>
<p:tagLst xmlns:p="http://schemas.openxmlformats.org/presentationml/2006/main">
  <p:tag name="KSO_WM_BEAUTIFY_FLAG" val=""/>
</p:tagLst>
</file>

<file path=ppt/tags/tag351.xml><?xml version="1.0" encoding="utf-8"?>
<p:tagLst xmlns:p="http://schemas.openxmlformats.org/presentationml/2006/main">
  <p:tag name="KSO_WM_BEAUTIFY_FLAG" val=""/>
</p:tagLst>
</file>

<file path=ppt/tags/tag352.xml><?xml version="1.0" encoding="utf-8"?>
<p:tagLst xmlns:p="http://schemas.openxmlformats.org/presentationml/2006/main">
  <p:tag name="KSO_WM_BEAUTIFY_FLAG" val=""/>
</p:tagLst>
</file>

<file path=ppt/tags/tag353.xml><?xml version="1.0" encoding="utf-8"?>
<p:tagLst xmlns:p="http://schemas.openxmlformats.org/presentationml/2006/main">
  <p:tag name="KSO_WM_BEAUTIFY_FLAG" val=""/>
</p:tagLst>
</file>

<file path=ppt/tags/tag354.xml><?xml version="1.0" encoding="utf-8"?>
<p:tagLst xmlns:p="http://schemas.openxmlformats.org/presentationml/2006/main">
  <p:tag name="KSO_WM_BEAUTIFY_FLAG" val=""/>
</p:tagLst>
</file>

<file path=ppt/tags/tag355.xml><?xml version="1.0" encoding="utf-8"?>
<p:tagLst xmlns:p="http://schemas.openxmlformats.org/presentationml/2006/main">
  <p:tag name="COMMONDATA" val="eyJoZGlkIjoiNzVkN2FmYzA5MDMxZjViZGJlNWJlY2I2OGRhYjk4NmMifQ=="/>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6.xml><?xml version="1.0" encoding="utf-8"?>
<p:tagLst xmlns:p="http://schemas.openxmlformats.org/presentationml/2006/main">
  <p:tag name="KSO_WM_BEAUTIFY_FLAG" val=""/>
</p:tagLst>
</file>

<file path=ppt/tags/tag47.xml><?xml version="1.0" encoding="utf-8"?>
<p:tagLst xmlns:p="http://schemas.openxmlformats.org/presentationml/2006/main">
  <p:tag name="KSO_WM_BEAUTIFY_FLAG" val=""/>
</p:tagLst>
</file>

<file path=ppt/tags/tag48.xml><?xml version="1.0" encoding="utf-8"?>
<p:tagLst xmlns:p="http://schemas.openxmlformats.org/presentationml/2006/main">
  <p:tag name="KSO_WM_BEAUTIFY_FLAG" val=""/>
</p:tagLst>
</file>

<file path=ppt/tags/tag49.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50.xml><?xml version="1.0" encoding="utf-8"?>
<p:tagLst xmlns:p="http://schemas.openxmlformats.org/presentationml/2006/main">
  <p:tag name="KSO_WM_BEAUTIFY_FLAG" val=""/>
</p:tagLst>
</file>

<file path=ppt/tags/tag51.xml><?xml version="1.0" encoding="utf-8"?>
<p:tagLst xmlns:p="http://schemas.openxmlformats.org/presentationml/2006/main">
  <p:tag name="KSO_WM_BEAUTIFY_FLAG" val=""/>
</p:tagLst>
</file>

<file path=ppt/tags/tag52.xml><?xml version="1.0" encoding="utf-8"?>
<p:tagLst xmlns:p="http://schemas.openxmlformats.org/presentationml/2006/main">
  <p:tag name="KSO_WM_BEAUTIFY_FLAG" val=""/>
</p:tagLst>
</file>

<file path=ppt/tags/tag53.xml><?xml version="1.0" encoding="utf-8"?>
<p:tagLst xmlns:p="http://schemas.openxmlformats.org/presentationml/2006/main">
  <p:tag name="KSO_WM_BEAUTIFY_FLAG" val=""/>
</p:tagLst>
</file>

<file path=ppt/tags/tag54.xml><?xml version="1.0" encoding="utf-8"?>
<p:tagLst xmlns:p="http://schemas.openxmlformats.org/presentationml/2006/main">
  <p:tag name="KSO_WM_BEAUTIFY_FLAG" val=""/>
</p:tagLst>
</file>

<file path=ppt/tags/tag55.xml><?xml version="1.0" encoding="utf-8"?>
<p:tagLst xmlns:p="http://schemas.openxmlformats.org/presentationml/2006/main">
  <p:tag name="KSO_WM_BEAUTIFY_FLAG" val=""/>
</p:tagLst>
</file>

<file path=ppt/tags/tag56.xml><?xml version="1.0" encoding="utf-8"?>
<p:tagLst xmlns:p="http://schemas.openxmlformats.org/presentationml/2006/main">
  <p:tag name="KSO_WM_BEAUTIFY_FLAG" val=""/>
</p:tagLst>
</file>

<file path=ppt/tags/tag57.xml><?xml version="1.0" encoding="utf-8"?>
<p:tagLst xmlns:p="http://schemas.openxmlformats.org/presentationml/2006/main">
  <p:tag name="KSO_WM_BEAUTIFY_FLAG" val=""/>
</p:tagLst>
</file>

<file path=ppt/tags/tag58.xml><?xml version="1.0" encoding="utf-8"?>
<p:tagLst xmlns:p="http://schemas.openxmlformats.org/presentationml/2006/main">
  <p:tag name="KSO_WM_BEAUTIFY_FLAG" val=""/>
</p:tagLst>
</file>

<file path=ppt/tags/tag59.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60.xml><?xml version="1.0" encoding="utf-8"?>
<p:tagLst xmlns:p="http://schemas.openxmlformats.org/presentationml/2006/main">
  <p:tag name="TABLE_ENDDRAG_ORIGIN_RECT" val="470*86"/>
  <p:tag name="TABLE_ENDDRAG_RECT" val="168*252*470*86"/>
</p:tagLst>
</file>

<file path=ppt/tags/tag61.xml><?xml version="1.0" encoding="utf-8"?>
<p:tagLst xmlns:p="http://schemas.openxmlformats.org/presentationml/2006/main">
  <p:tag name="KSO_WM_BEAUTIFY_FLAG" val=""/>
</p:tagLst>
</file>

<file path=ppt/tags/tag62.xml><?xml version="1.0" encoding="utf-8"?>
<p:tagLst xmlns:p="http://schemas.openxmlformats.org/presentationml/2006/main">
  <p:tag name="KSO_WM_BEAUTIFY_FLAG" val=""/>
</p:tagLst>
</file>

<file path=ppt/tags/tag63.xml><?xml version="1.0" encoding="utf-8"?>
<p:tagLst xmlns:p="http://schemas.openxmlformats.org/presentationml/2006/main">
  <p:tag name="KSO_WM_BEAUTIFY_FLAG" val=""/>
</p:tagLst>
</file>

<file path=ppt/tags/tag64.xml><?xml version="1.0" encoding="utf-8"?>
<p:tagLst xmlns:p="http://schemas.openxmlformats.org/presentationml/2006/main">
  <p:tag name="KSO_WM_BEAUTIFY_FLAG" val=""/>
</p:tagLst>
</file>

<file path=ppt/tags/tag65.xml><?xml version="1.0" encoding="utf-8"?>
<p:tagLst xmlns:p="http://schemas.openxmlformats.org/presentationml/2006/main">
  <p:tag name="KSO_WM_BEAUTIFY_FLAG" val=""/>
</p:tagLst>
</file>

<file path=ppt/tags/tag66.xml><?xml version="1.0" encoding="utf-8"?>
<p:tagLst xmlns:p="http://schemas.openxmlformats.org/presentationml/2006/main">
  <p:tag name="KSO_WM_BEAUTIFY_FLAG" val=""/>
</p:tagLst>
</file>

<file path=ppt/tags/tag67.xml><?xml version="1.0" encoding="utf-8"?>
<p:tagLst xmlns:p="http://schemas.openxmlformats.org/presentationml/2006/main">
  <p:tag name="KSO_WM_BEAUTIFY_FLAG" val=""/>
</p:tagLst>
</file>

<file path=ppt/tags/tag68.xml><?xml version="1.0" encoding="utf-8"?>
<p:tagLst xmlns:p="http://schemas.openxmlformats.org/presentationml/2006/main">
  <p:tag name="KSO_WM_BEAUTIFY_FLAG" val=""/>
</p:tagLst>
</file>

<file path=ppt/tags/tag69.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70.xml><?xml version="1.0" encoding="utf-8"?>
<p:tagLst xmlns:p="http://schemas.openxmlformats.org/presentationml/2006/main">
  <p:tag name="KSO_WM_BEAUTIFY_FLAG" val=""/>
</p:tagLst>
</file>

<file path=ppt/tags/tag71.xml><?xml version="1.0" encoding="utf-8"?>
<p:tagLst xmlns:p="http://schemas.openxmlformats.org/presentationml/2006/main">
  <p:tag name="KSO_WM_BEAUTIFY_FLAG" val=""/>
</p:tagLst>
</file>

<file path=ppt/tags/tag72.xml><?xml version="1.0" encoding="utf-8"?>
<p:tagLst xmlns:p="http://schemas.openxmlformats.org/presentationml/2006/main">
  <p:tag name="KSO_WM_BEAUTIFY_FLAG" val=""/>
</p:tagLst>
</file>

<file path=ppt/tags/tag73.xml><?xml version="1.0" encoding="utf-8"?>
<p:tagLst xmlns:p="http://schemas.openxmlformats.org/presentationml/2006/main">
  <p:tag name="KSO_WM_BEAUTIFY_FLAG" val=""/>
</p:tagLst>
</file>

<file path=ppt/tags/tag74.xml><?xml version="1.0" encoding="utf-8"?>
<p:tagLst xmlns:p="http://schemas.openxmlformats.org/presentationml/2006/main">
  <p:tag name="KSO_WM_BEAUTIFY_FLAG" val=""/>
</p:tagLst>
</file>

<file path=ppt/tags/tag75.xml><?xml version="1.0" encoding="utf-8"?>
<p:tagLst xmlns:p="http://schemas.openxmlformats.org/presentationml/2006/main">
  <p:tag name="KSO_WM_BEAUTIFY_FLAG" val=""/>
</p:tagLst>
</file>

<file path=ppt/tags/tag76.xml><?xml version="1.0" encoding="utf-8"?>
<p:tagLst xmlns:p="http://schemas.openxmlformats.org/presentationml/2006/main">
  <p:tag name="KSO_WM_BEAUTIFY_FLAG" val=""/>
</p:tagLst>
</file>

<file path=ppt/tags/tag77.xml><?xml version="1.0" encoding="utf-8"?>
<p:tagLst xmlns:p="http://schemas.openxmlformats.org/presentationml/2006/main">
  <p:tag name="KSO_WM_BEAUTIFY_FLAG" val=""/>
</p:tagLst>
</file>

<file path=ppt/tags/tag78.xml><?xml version="1.0" encoding="utf-8"?>
<p:tagLst xmlns:p="http://schemas.openxmlformats.org/presentationml/2006/main">
  <p:tag name="KSO_WM_BEAUTIFY_FLAG" val=""/>
</p:tagLst>
</file>

<file path=ppt/tags/tag79.xml><?xml version="1.0" encoding="utf-8"?>
<p:tagLst xmlns:p="http://schemas.openxmlformats.org/presentationml/2006/main">
  <p:tag name="KSO_WM_BEAUTIFY_FLAG" val=""/>
</p:tagLst>
</file>

<file path=ppt/tags/tag8.xml><?xml version="1.0" encoding="utf-8"?>
<p:tagLst xmlns:p="http://schemas.openxmlformats.org/presentationml/2006/main">
  <p:tag name="TABLE_ENDDRAG_ORIGIN_RECT" val="751*118"/>
  <p:tag name="TABLE_ENDDRAG_RECT" val="83*279*751*118"/>
</p:tagLst>
</file>

<file path=ppt/tags/tag80.xml><?xml version="1.0" encoding="utf-8"?>
<p:tagLst xmlns:p="http://schemas.openxmlformats.org/presentationml/2006/main">
  <p:tag name="KSO_WM_BEAUTIFY_FLAG" val=""/>
</p:tagLst>
</file>

<file path=ppt/tags/tag81.xml><?xml version="1.0" encoding="utf-8"?>
<p:tagLst xmlns:p="http://schemas.openxmlformats.org/presentationml/2006/main">
  <p:tag name="KSO_WM_BEAUTIFY_FLAG" val=""/>
</p:tagLst>
</file>

<file path=ppt/tags/tag82.xml><?xml version="1.0" encoding="utf-8"?>
<p:tagLst xmlns:p="http://schemas.openxmlformats.org/presentationml/2006/main">
  <p:tag name="KSO_WM_BEAUTIFY_FLAG" val=""/>
</p:tagLst>
</file>

<file path=ppt/tags/tag83.xml><?xml version="1.0" encoding="utf-8"?>
<p:tagLst xmlns:p="http://schemas.openxmlformats.org/presentationml/2006/main">
  <p:tag name="KSO_WM_BEAUTIFY_FLAG" val=""/>
</p:tagLst>
</file>

<file path=ppt/tags/tag84.xml><?xml version="1.0" encoding="utf-8"?>
<p:tagLst xmlns:p="http://schemas.openxmlformats.org/presentationml/2006/main">
  <p:tag name="KSO_WM_BEAUTIFY_FLAG" val=""/>
</p:tagLst>
</file>

<file path=ppt/tags/tag85.xml><?xml version="1.0" encoding="utf-8"?>
<p:tagLst xmlns:p="http://schemas.openxmlformats.org/presentationml/2006/main">
  <p:tag name="KSO_WM_BEAUTIFY_FLAG" val=""/>
</p:tagLst>
</file>

<file path=ppt/tags/tag86.xml><?xml version="1.0" encoding="utf-8"?>
<p:tagLst xmlns:p="http://schemas.openxmlformats.org/presentationml/2006/main">
  <p:tag name="KSO_WM_BEAUTIFY_FLAG" val=""/>
</p:tagLst>
</file>

<file path=ppt/tags/tag87.xml><?xml version="1.0" encoding="utf-8"?>
<p:tagLst xmlns:p="http://schemas.openxmlformats.org/presentationml/2006/main">
  <p:tag name="KSO_WM_BEAUTIFY_FLAG" val=""/>
</p:tagLst>
</file>

<file path=ppt/tags/tag88.xml><?xml version="1.0" encoding="utf-8"?>
<p:tagLst xmlns:p="http://schemas.openxmlformats.org/presentationml/2006/main">
  <p:tag name="KSO_WM_BEAUTIFY_FLAG" val=""/>
</p:tagLst>
</file>

<file path=ppt/tags/tag89.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ags/tag90.xml><?xml version="1.0" encoding="utf-8"?>
<p:tagLst xmlns:p="http://schemas.openxmlformats.org/presentationml/2006/main">
  <p:tag name="KSO_WM_BEAUTIFY_FLAG" val=""/>
</p:tagLst>
</file>

<file path=ppt/tags/tag91.xml><?xml version="1.0" encoding="utf-8"?>
<p:tagLst xmlns:p="http://schemas.openxmlformats.org/presentationml/2006/main">
  <p:tag name="KSO_WM_BEAUTIFY_FLAG" val=""/>
</p:tagLst>
</file>

<file path=ppt/tags/tag92.xml><?xml version="1.0" encoding="utf-8"?>
<p:tagLst xmlns:p="http://schemas.openxmlformats.org/presentationml/2006/main">
  <p:tag name="KSO_WM_BEAUTIFY_FLAG" val=""/>
</p:tagLst>
</file>

<file path=ppt/tags/tag93.xml><?xml version="1.0" encoding="utf-8"?>
<p:tagLst xmlns:p="http://schemas.openxmlformats.org/presentationml/2006/main">
  <p:tag name="KSO_WM_BEAUTIFY_FLAG" val=""/>
</p:tagLst>
</file>

<file path=ppt/tags/tag94.xml><?xml version="1.0" encoding="utf-8"?>
<p:tagLst xmlns:p="http://schemas.openxmlformats.org/presentationml/2006/main">
  <p:tag name="KSO_WM_BEAUTIFY_FLAG" val=""/>
</p:tagLst>
</file>

<file path=ppt/tags/tag95.xml><?xml version="1.0" encoding="utf-8"?>
<p:tagLst xmlns:p="http://schemas.openxmlformats.org/presentationml/2006/main">
  <p:tag name="KSO_WM_BEAUTIFY_FLAG" val=""/>
</p:tagLst>
</file>

<file path=ppt/tags/tag96.xml><?xml version="1.0" encoding="utf-8"?>
<p:tagLst xmlns:p="http://schemas.openxmlformats.org/presentationml/2006/main">
  <p:tag name="KSO_WM_BEAUTIFY_FLAG" val=""/>
</p:tagLst>
</file>

<file path=ppt/tags/tag97.xml><?xml version="1.0" encoding="utf-8"?>
<p:tagLst xmlns:p="http://schemas.openxmlformats.org/presentationml/2006/main">
  <p:tag name="KSO_WM_BEAUTIFY_FLAG" val=""/>
</p:tagLst>
</file>

<file path=ppt/tags/tag98.xml><?xml version="1.0" encoding="utf-8"?>
<p:tagLst xmlns:p="http://schemas.openxmlformats.org/presentationml/2006/main">
  <p:tag name="KSO_WM_BEAUTIFY_FLAG" val=""/>
</p:tagLst>
</file>

<file path=ppt/tags/tag9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6685</Words>
  <Application>WPS 演示</Application>
  <PresentationFormat>宽屏</PresentationFormat>
  <Paragraphs>904</Paragraphs>
  <Slides>42</Slides>
  <Notes>4</Notes>
  <HiddenSlides>0</HiddenSlides>
  <MMClips>0</MMClips>
  <ScaleCrop>false</ScaleCrop>
  <HeadingPairs>
    <vt:vector size="8" baseType="variant">
      <vt:variant>
        <vt:lpstr>已用的字体</vt:lpstr>
      </vt:variant>
      <vt:variant>
        <vt:i4>21</vt:i4>
      </vt:variant>
      <vt:variant>
        <vt:lpstr>主题</vt:lpstr>
      </vt:variant>
      <vt:variant>
        <vt:i4>1</vt:i4>
      </vt:variant>
      <vt:variant>
        <vt:lpstr>嵌入 OLE 服务器</vt:lpstr>
      </vt:variant>
      <vt:variant>
        <vt:i4>10</vt:i4>
      </vt:variant>
      <vt:variant>
        <vt:lpstr>幻灯片标题</vt:lpstr>
      </vt:variant>
      <vt:variant>
        <vt:i4>42</vt:i4>
      </vt:variant>
    </vt:vector>
  </HeadingPairs>
  <TitlesOfParts>
    <vt:vector size="74" baseType="lpstr">
      <vt:lpstr>Arial</vt:lpstr>
      <vt:lpstr>宋体</vt:lpstr>
      <vt:lpstr>Wingdings</vt:lpstr>
      <vt:lpstr>华文中宋</vt:lpstr>
      <vt:lpstr>微软雅黑</vt:lpstr>
      <vt:lpstr>Bauhaus 93</vt:lpstr>
      <vt:lpstr>Segoe UI Black</vt:lpstr>
      <vt:lpstr>方正颜宋简体_中</vt:lpstr>
      <vt:lpstr>Wingdings</vt:lpstr>
      <vt:lpstr>Arial</vt:lpstr>
      <vt:lpstr>Times New Roman</vt:lpstr>
      <vt:lpstr>Calibri</vt:lpstr>
      <vt:lpstr>Arial Unicode MS</vt:lpstr>
      <vt:lpstr>Calibri Light</vt:lpstr>
      <vt:lpstr>Times New Roman</vt:lpstr>
      <vt:lpstr>Cambria Math</vt:lpstr>
      <vt:lpstr>Courier</vt:lpstr>
      <vt:lpstr>Courier New</vt:lpstr>
      <vt:lpstr>仿宋</vt:lpstr>
      <vt:lpstr>方正美黑简体</vt:lpstr>
      <vt:lpstr>黑体</vt:lpstr>
      <vt:lpstr>Office 主题</vt:lpstr>
      <vt:lpstr>Equation.3</vt:lpstr>
      <vt:lpstr>Equation.3</vt:lpstr>
      <vt:lpstr>Equation.3</vt:lpstr>
      <vt:lpstr>Equation.3</vt:lpstr>
      <vt:lpstr>Equation.3</vt:lpstr>
      <vt:lpstr>Equation.3</vt:lpstr>
      <vt:lpstr>Equation.3</vt:lpstr>
      <vt:lpstr>Equation.3</vt:lpstr>
      <vt:lpstr>Equation.3</vt:lpstr>
      <vt:lpstr>Equation.3</vt:lpstr>
      <vt:lpstr>PowerPoint 演示文稿</vt:lpstr>
      <vt:lpstr>PowerPoint 演示文稿</vt:lpstr>
      <vt:lpstr>PowerPoint 演示文稿</vt:lpstr>
      <vt:lpstr>1.1 问题引入：一元多项式</vt:lpstr>
      <vt:lpstr>方法1：采用顺序存储结构直接表示一元多项式</vt:lpstr>
      <vt:lpstr>方法2：采用顺序存储结构表示多项式的非零项</vt:lpstr>
      <vt:lpstr>方法3：采用链表结构来存储多项式的非零项</vt:lpstr>
      <vt:lpstr>PowerPoint 演示文稿</vt:lpstr>
      <vt:lpstr>2.2.1 线性表的定义</vt:lpstr>
      <vt:lpstr>2.2.2 线性表的结构</vt:lpstr>
      <vt:lpstr>2.3 线性表的顺序存储实现</vt:lpstr>
      <vt:lpstr>2.3.1 顺序表的基本操作</vt:lpstr>
      <vt:lpstr>2.3.1 顺序表的基本操作</vt:lpstr>
      <vt:lpstr>2.3.1 顺序表的基本操作</vt:lpstr>
      <vt:lpstr>2.3.1 顺序表的基本操作</vt:lpstr>
      <vt:lpstr>2.4 线性表的链接存储实现</vt:lpstr>
      <vt:lpstr>2.3.2 单链表的基本操作</vt:lpstr>
      <vt:lpstr>2.3.2 单链表的基本操作</vt:lpstr>
      <vt:lpstr>2.3.2 单链表的基本操作</vt:lpstr>
      <vt:lpstr>2.3.2 单链表的基本操作</vt:lpstr>
      <vt:lpstr>2.3.2 单链表的基本操作</vt:lpstr>
      <vt:lpstr>2.4.3 双向链表</vt:lpstr>
      <vt:lpstr>2.3.2 单链表的基本操作</vt:lpstr>
      <vt:lpstr>2.3.2 单链表的基本操作</vt:lpstr>
      <vt:lpstr>2.4.4 循环链表</vt:lpstr>
      <vt:lpstr>2.4.4 循环链表</vt:lpstr>
      <vt:lpstr>2.4.5 静态链表</vt:lpstr>
      <vt:lpstr>2.4.6 块状链表</vt:lpstr>
      <vt:lpstr>2.4.6 块状链表</vt:lpstr>
      <vt:lpstr>2.5 线性表的应用</vt:lpstr>
      <vt:lpstr>2.5.2 大整数处理</vt:lpstr>
      <vt:lpstr>2.5.2 大整数处理</vt:lpstr>
      <vt:lpstr>2.6 拓展延伸</vt:lpstr>
      <vt:lpstr>2.6.2多维数组和特殊矩阵</vt:lpstr>
      <vt:lpstr>2.6.2多维数组和特殊矩阵</vt:lpstr>
      <vt:lpstr>2.6.3稀疏矩阵和舞蹈链</vt:lpstr>
      <vt:lpstr>2.6.3稀疏矩阵和舞蹈链</vt:lpstr>
      <vt:lpstr>稀疏矩阵实现的一个例子</vt:lpstr>
      <vt:lpstr>2.6.3稀疏矩阵和舞蹈链</vt:lpstr>
      <vt:lpstr>2.7 应用场景：内存管理</vt:lpstr>
      <vt:lpstr>2.8 小结</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帐户</dc:creator>
  <cp:lastModifiedBy>可欠名</cp:lastModifiedBy>
  <cp:revision>228</cp:revision>
  <dcterms:created xsi:type="dcterms:W3CDTF">2023-07-28T08:56:00Z</dcterms:created>
  <dcterms:modified xsi:type="dcterms:W3CDTF">2023-08-14T06:41:56Z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AA6E0FF0D4E44FDEB71D5CF5F13EEEBC_13</vt:lpwstr>
  </property>
  <property fmtid="{D5CDD505-2E9C-101B-9397-08002B2CF9AE}" pid="3" name="KSOProductBuildVer">
    <vt:lpwstr>2052-12.1.0.15120</vt:lpwstr>
  </property>
</Properties>
</file>