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8"/>
  </p:notesMasterIdLst>
  <p:handoutMasterIdLst>
    <p:handoutMasterId r:id="rId99"/>
  </p:handoutMasterIdLst>
  <p:sldIdLst>
    <p:sldId id="256" r:id="rId2"/>
    <p:sldId id="257" r:id="rId3"/>
    <p:sldId id="258" r:id="rId4"/>
    <p:sldId id="309" r:id="rId5"/>
    <p:sldId id="688" r:id="rId6"/>
    <p:sldId id="687" r:id="rId7"/>
    <p:sldId id="689" r:id="rId8"/>
    <p:sldId id="940" r:id="rId9"/>
    <p:sldId id="944" r:id="rId10"/>
    <p:sldId id="943" r:id="rId11"/>
    <p:sldId id="531" r:id="rId12"/>
    <p:sldId id="609" r:id="rId13"/>
    <p:sldId id="945" r:id="rId14"/>
    <p:sldId id="691" r:id="rId15"/>
    <p:sldId id="692" r:id="rId16"/>
    <p:sldId id="693" r:id="rId17"/>
    <p:sldId id="694" r:id="rId18"/>
    <p:sldId id="698" r:id="rId19"/>
    <p:sldId id="700" r:id="rId20"/>
    <p:sldId id="701" r:id="rId21"/>
    <p:sldId id="702" r:id="rId22"/>
    <p:sldId id="1015" r:id="rId23"/>
    <p:sldId id="705" r:id="rId24"/>
    <p:sldId id="707" r:id="rId25"/>
    <p:sldId id="708" r:id="rId26"/>
    <p:sldId id="709" r:id="rId27"/>
    <p:sldId id="710" r:id="rId28"/>
    <p:sldId id="711" r:id="rId29"/>
    <p:sldId id="1016" r:id="rId30"/>
    <p:sldId id="946" r:id="rId31"/>
    <p:sldId id="947" r:id="rId32"/>
    <p:sldId id="948" r:id="rId33"/>
    <p:sldId id="949" r:id="rId34"/>
    <p:sldId id="950" r:id="rId35"/>
    <p:sldId id="1012" r:id="rId36"/>
    <p:sldId id="951" r:id="rId37"/>
    <p:sldId id="952" r:id="rId38"/>
    <p:sldId id="959" r:id="rId39"/>
    <p:sldId id="953" r:id="rId40"/>
    <p:sldId id="956" r:id="rId41"/>
    <p:sldId id="957" r:id="rId42"/>
    <p:sldId id="960" r:id="rId43"/>
    <p:sldId id="961" r:id="rId44"/>
    <p:sldId id="962" r:id="rId45"/>
    <p:sldId id="1011" r:id="rId46"/>
    <p:sldId id="1059" r:id="rId47"/>
    <p:sldId id="964" r:id="rId48"/>
    <p:sldId id="966" r:id="rId49"/>
    <p:sldId id="1010" r:id="rId50"/>
    <p:sldId id="1009" r:id="rId51"/>
    <p:sldId id="965" r:id="rId52"/>
    <p:sldId id="1020" r:id="rId53"/>
    <p:sldId id="1021" r:id="rId54"/>
    <p:sldId id="1022" r:id="rId55"/>
    <p:sldId id="1023" r:id="rId56"/>
    <p:sldId id="1024" r:id="rId57"/>
    <p:sldId id="1025" r:id="rId58"/>
    <p:sldId id="1026" r:id="rId59"/>
    <p:sldId id="1027" r:id="rId60"/>
    <p:sldId id="1028" r:id="rId61"/>
    <p:sldId id="1029" r:id="rId62"/>
    <p:sldId id="721" r:id="rId63"/>
    <p:sldId id="1034" r:id="rId64"/>
    <p:sldId id="1035" r:id="rId65"/>
    <p:sldId id="1036" r:id="rId66"/>
    <p:sldId id="1037" r:id="rId67"/>
    <p:sldId id="1038" r:id="rId68"/>
    <p:sldId id="1040" r:id="rId69"/>
    <p:sldId id="1041" r:id="rId70"/>
    <p:sldId id="1042" r:id="rId71"/>
    <p:sldId id="1043" r:id="rId72"/>
    <p:sldId id="1044" r:id="rId73"/>
    <p:sldId id="1045" r:id="rId74"/>
    <p:sldId id="1049" r:id="rId75"/>
    <p:sldId id="1050" r:id="rId76"/>
    <p:sldId id="1051" r:id="rId77"/>
    <p:sldId id="1052" r:id="rId78"/>
    <p:sldId id="1053" r:id="rId79"/>
    <p:sldId id="1055" r:id="rId80"/>
    <p:sldId id="1056" r:id="rId81"/>
    <p:sldId id="1057" r:id="rId82"/>
    <p:sldId id="1058" r:id="rId83"/>
    <p:sldId id="917" r:id="rId84"/>
    <p:sldId id="264" r:id="rId85"/>
    <p:sldId id="265" r:id="rId86"/>
    <p:sldId id="260" r:id="rId87"/>
    <p:sldId id="266" r:id="rId88"/>
    <p:sldId id="263" r:id="rId89"/>
    <p:sldId id="1060" r:id="rId90"/>
    <p:sldId id="1062" r:id="rId91"/>
    <p:sldId id="1061" r:id="rId92"/>
    <p:sldId id="1065" r:id="rId93"/>
    <p:sldId id="1063" r:id="rId94"/>
    <p:sldId id="1064" r:id="rId95"/>
    <p:sldId id="331" r:id="rId96"/>
    <p:sldId id="270" r:id="rId9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FF9933"/>
    <a:srgbClr val="FF6600"/>
    <a:srgbClr val="FF7C80"/>
    <a:srgbClr val="FF3399"/>
    <a:srgbClr val="FF33CC"/>
    <a:srgbClr val="009999"/>
    <a:srgbClr val="51ADB7"/>
    <a:srgbClr val="C1E2E5"/>
    <a:srgbClr val="7DC2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42" autoAdjust="0"/>
    <p:restoredTop sz="87971" autoAdjust="0"/>
  </p:normalViewPr>
  <p:slideViewPr>
    <p:cSldViewPr snapToGrid="0">
      <p:cViewPr varScale="1">
        <p:scale>
          <a:sx n="66" d="100"/>
          <a:sy n="66" d="100"/>
        </p:scale>
        <p:origin x="608" y="36"/>
      </p:cViewPr>
      <p:guideLst/>
    </p:cSldViewPr>
  </p:slideViewPr>
  <p:notesTextViewPr>
    <p:cViewPr>
      <p:scale>
        <a:sx n="1" d="1"/>
        <a:sy n="1" d="1"/>
      </p:scale>
      <p:origin x="0" y="0"/>
    </p:cViewPr>
  </p:notesTextViewPr>
  <p:sorterViewPr>
    <p:cViewPr>
      <p:scale>
        <a:sx n="100" d="100"/>
        <a:sy n="100" d="100"/>
      </p:scale>
      <p:origin x="0" y="-41010"/>
    </p:cViewPr>
  </p:sorterViewPr>
  <p:notesViewPr>
    <p:cSldViewPr snapToGrid="0">
      <p:cViewPr varScale="1">
        <p:scale>
          <a:sx n="67" d="100"/>
          <a:sy n="67" d="100"/>
        </p:scale>
        <p:origin x="2400"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C47FE23-F5A8-42E9-9888-C3A84DB64DCA}" type="datetimeFigureOut">
              <a:rPr lang="zh-CN" altLang="en-US" smtClean="0"/>
              <a:t>2024/7/8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E0775B-E8BF-40E3-8D21-20EEF706AAFA}" type="slidenum">
              <a:rPr lang="zh-CN" altLang="en-US" smtClean="0"/>
              <a:t>‹#›</a:t>
            </a:fld>
            <a:endParaRPr lang="zh-CN" altLang="en-US"/>
          </a:p>
        </p:txBody>
      </p:sp>
    </p:spTree>
    <p:extLst>
      <p:ext uri="{BB962C8B-B14F-4D97-AF65-F5344CB8AC3E}">
        <p14:creationId xmlns:p14="http://schemas.microsoft.com/office/powerpoint/2010/main" val="26536220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5224A5-F0C5-4B72-8135-2FAC1AE300C9}" type="datetimeFigureOut">
              <a:rPr lang="zh-CN" altLang="en-US" smtClean="0"/>
              <a:t>2024/7/8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8AECDA-B852-4CA6-98F9-FDA299AD4FD3}" type="slidenum">
              <a:rPr lang="zh-CN" altLang="en-US" smtClean="0"/>
              <a:t>‹#›</a:t>
            </a:fld>
            <a:endParaRPr lang="zh-CN" altLang="en-US"/>
          </a:p>
        </p:txBody>
      </p:sp>
    </p:spTree>
    <p:extLst>
      <p:ext uri="{BB962C8B-B14F-4D97-AF65-F5344CB8AC3E}">
        <p14:creationId xmlns:p14="http://schemas.microsoft.com/office/powerpoint/2010/main" val="39879269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封面</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1</a:t>
            </a:fld>
            <a:endParaRPr lang="zh-CN" altLang="en-US"/>
          </a:p>
        </p:txBody>
      </p:sp>
    </p:spTree>
    <p:extLst>
      <p:ext uri="{BB962C8B-B14F-4D97-AF65-F5344CB8AC3E}">
        <p14:creationId xmlns:p14="http://schemas.microsoft.com/office/powerpoint/2010/main" val="9380450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a:extLst>
              <a:ext uri="{FF2B5EF4-FFF2-40B4-BE49-F238E27FC236}">
                <a16:creationId xmlns:a16="http://schemas.microsoft.com/office/drawing/2014/main" xmlns="" id="{B5610C45-16D6-44A5-B5E1-3934238F3BE9}"/>
              </a:ext>
            </a:extLst>
          </p:cNvPr>
          <p:cNvSpPr>
            <a:spLocks noGrp="1" noRot="1" noChangeAspect="1" noChangeArrowheads="1" noTextEdit="1"/>
          </p:cNvSpPr>
          <p:nvPr>
            <p:ph type="sldImg"/>
          </p:nvPr>
        </p:nvSpPr>
        <p:spPr>
          <a:ln/>
        </p:spPr>
      </p:sp>
      <p:sp>
        <p:nvSpPr>
          <p:cNvPr id="44035" name="备注占位符 2">
            <a:extLst>
              <a:ext uri="{FF2B5EF4-FFF2-40B4-BE49-F238E27FC236}">
                <a16:creationId xmlns:a16="http://schemas.microsoft.com/office/drawing/2014/main" xmlns="" id="{5828422C-163C-4C91-A4E1-D54CDF827FA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44036" name="灯片编号占位符 3">
            <a:extLst>
              <a:ext uri="{FF2B5EF4-FFF2-40B4-BE49-F238E27FC236}">
                <a16:creationId xmlns:a16="http://schemas.microsoft.com/office/drawing/2014/main" xmlns="" id="{7181E366-45D8-4171-8FE6-3F447FA179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5D74BB0-4B0A-4FFE-A5F3-7E7F84D8D396}" type="slidenum">
              <a:rPr lang="en-US" altLang="zh-CN" smtClean="0"/>
              <a:pPr/>
              <a:t>28</a:t>
            </a:fld>
            <a:endParaRPr lang="en-US" altLang="zh-CN"/>
          </a:p>
        </p:txBody>
      </p:sp>
    </p:spTree>
    <p:extLst>
      <p:ext uri="{BB962C8B-B14F-4D97-AF65-F5344CB8AC3E}">
        <p14:creationId xmlns:p14="http://schemas.microsoft.com/office/powerpoint/2010/main" val="39374884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xmlns="" id="{C9FADD46-1E67-433D-83E5-7D1F4D2DF7EA}"/>
              </a:ext>
            </a:extLst>
          </p:cNvPr>
          <p:cNvSpPr>
            <a:spLocks noGrp="1" noRot="1" noChangeAspect="1" noChangeArrowheads="1" noTextEdit="1"/>
          </p:cNvSpPr>
          <p:nvPr>
            <p:ph type="sldImg"/>
          </p:nvPr>
        </p:nvSpPr>
        <p:spPr>
          <a:ln/>
        </p:spPr>
      </p:sp>
      <p:sp>
        <p:nvSpPr>
          <p:cNvPr id="67587" name="备注占位符 2">
            <a:extLst>
              <a:ext uri="{FF2B5EF4-FFF2-40B4-BE49-F238E27FC236}">
                <a16:creationId xmlns:a16="http://schemas.microsoft.com/office/drawing/2014/main" xmlns="" id="{8C99159D-0D8C-4C6C-96B3-FEA6060E55A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67588" name="灯片编号占位符 3">
            <a:extLst>
              <a:ext uri="{FF2B5EF4-FFF2-40B4-BE49-F238E27FC236}">
                <a16:creationId xmlns:a16="http://schemas.microsoft.com/office/drawing/2014/main" xmlns="" id="{F3BA7135-07E0-454D-9A90-CBF35C8BACE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41AF84E3-2F45-4592-A8F4-97D8C4F9D981}" type="slidenum">
              <a:rPr kumimoji="0" lang="en-US" altLang="zh-CN" smtClean="0"/>
              <a:pPr>
                <a:spcBef>
                  <a:spcPct val="0"/>
                </a:spcBef>
              </a:pPr>
              <a:t>48</a:t>
            </a:fld>
            <a:endParaRPr kumimoji="0" lang="en-US" altLang="zh-CN"/>
          </a:p>
        </p:txBody>
      </p:sp>
    </p:spTree>
    <p:extLst>
      <p:ext uri="{BB962C8B-B14F-4D97-AF65-F5344CB8AC3E}">
        <p14:creationId xmlns:p14="http://schemas.microsoft.com/office/powerpoint/2010/main" val="1850444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a:extLst>
              <a:ext uri="{FF2B5EF4-FFF2-40B4-BE49-F238E27FC236}">
                <a16:creationId xmlns:a16="http://schemas.microsoft.com/office/drawing/2014/main" xmlns="" id="{3344FD87-3681-450A-B331-1D6E46DF5F40}"/>
              </a:ext>
            </a:extLst>
          </p:cNvPr>
          <p:cNvSpPr>
            <a:spLocks noGrp="1" noRot="1" noChangeAspect="1" noChangeArrowheads="1" noTextEdit="1"/>
          </p:cNvSpPr>
          <p:nvPr>
            <p:ph type="sldImg"/>
          </p:nvPr>
        </p:nvSpPr>
        <p:spPr>
          <a:ln/>
        </p:spPr>
      </p:sp>
      <p:sp>
        <p:nvSpPr>
          <p:cNvPr id="69635" name="Notes Placeholder 2">
            <a:extLst>
              <a:ext uri="{FF2B5EF4-FFF2-40B4-BE49-F238E27FC236}">
                <a16:creationId xmlns:a16="http://schemas.microsoft.com/office/drawing/2014/main" xmlns="" id="{753093EE-DA3C-4B68-BD88-43C8F223041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 能力不是由老师“教”出来的，而是学生在实践过 程中“学、做、练、悟”中逐步形成的 ；能力培养不是一次性、短期的，而是一个循序渐进、 长期实践、逐步提升的过程 </a:t>
            </a:r>
          </a:p>
          <a:p>
            <a:endParaRPr lang="zh-CN" altLang="en-US">
              <a:latin typeface="Arial" panose="020B0604020202020204" pitchFamily="34" charset="0"/>
            </a:endParaRPr>
          </a:p>
          <a:p>
            <a:endParaRPr lang="en-US" altLang="en-US">
              <a:latin typeface="Arial" panose="020B0604020202020204" pitchFamily="34" charset="0"/>
            </a:endParaRPr>
          </a:p>
        </p:txBody>
      </p:sp>
      <p:sp>
        <p:nvSpPr>
          <p:cNvPr id="69636" name="Slide Number Placeholder 3">
            <a:extLst>
              <a:ext uri="{FF2B5EF4-FFF2-40B4-BE49-F238E27FC236}">
                <a16:creationId xmlns:a16="http://schemas.microsoft.com/office/drawing/2014/main" xmlns="" id="{46786ACF-4409-418B-A7E2-05FB61BA2D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07C797-2AE1-4D03-9EB0-0773049BC769}" type="slidenum">
              <a:rPr lang="en-US" altLang="zh-CN" smtClean="0"/>
              <a:pPr/>
              <a:t>49</a:t>
            </a:fld>
            <a:endParaRPr lang="en-US" altLang="zh-CN"/>
          </a:p>
        </p:txBody>
      </p:sp>
    </p:spTree>
    <p:extLst>
      <p:ext uri="{BB962C8B-B14F-4D97-AF65-F5344CB8AC3E}">
        <p14:creationId xmlns:p14="http://schemas.microsoft.com/office/powerpoint/2010/main" val="1128953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a:extLst>
              <a:ext uri="{FF2B5EF4-FFF2-40B4-BE49-F238E27FC236}">
                <a16:creationId xmlns:a16="http://schemas.microsoft.com/office/drawing/2014/main" xmlns="" id="{E8F0EF8E-DBD1-4B5E-960C-9CA8A0CA1A5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19C505F-D1C0-4AFB-8F9E-DE98A17EC8A3}" type="slidenum">
              <a:rPr lang="en-US" altLang="zh-CN"/>
              <a:pPr/>
              <a:t>62</a:t>
            </a:fld>
            <a:endParaRPr lang="en-US" altLang="zh-CN"/>
          </a:p>
        </p:txBody>
      </p:sp>
      <p:sp>
        <p:nvSpPr>
          <p:cNvPr id="78851" name="Rectangle 2">
            <a:extLst>
              <a:ext uri="{FF2B5EF4-FFF2-40B4-BE49-F238E27FC236}">
                <a16:creationId xmlns:a16="http://schemas.microsoft.com/office/drawing/2014/main" xmlns="" id="{B69BC73F-F06C-4921-A076-F0A0C6156E27}"/>
              </a:ext>
            </a:extLst>
          </p:cNvPr>
          <p:cNvSpPr>
            <a:spLocks noGrp="1" noRot="1" noChangeAspect="1" noChangeArrowheads="1" noTextEdit="1"/>
          </p:cNvSpPr>
          <p:nvPr>
            <p:ph type="sldImg"/>
          </p:nvPr>
        </p:nvSpPr>
        <p:spPr>
          <a:xfrm>
            <a:off x="141288" y="768350"/>
            <a:ext cx="6818312" cy="3836988"/>
          </a:xfrm>
          <a:ln/>
        </p:spPr>
      </p:sp>
      <p:sp>
        <p:nvSpPr>
          <p:cNvPr id="78852" name="Rectangle 3">
            <a:extLst>
              <a:ext uri="{FF2B5EF4-FFF2-40B4-BE49-F238E27FC236}">
                <a16:creationId xmlns:a16="http://schemas.microsoft.com/office/drawing/2014/main" xmlns="" id="{B15E9BC1-777D-4E21-A738-2729ABAE04B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48720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xmlns="" id="{22A0BDCE-FC83-4BFD-A251-DE25FC4A1BC1}"/>
              </a:ext>
            </a:extLst>
          </p:cNvPr>
          <p:cNvSpPr>
            <a:spLocks noGrp="1" noRot="1" noChangeAspect="1" noChangeArrowheads="1" noTextEdit="1"/>
          </p:cNvSpPr>
          <p:nvPr>
            <p:ph type="sldImg"/>
          </p:nvPr>
        </p:nvSpPr>
        <p:spPr>
          <a:ln/>
        </p:spPr>
      </p:sp>
      <p:sp>
        <p:nvSpPr>
          <p:cNvPr id="80899" name="备注占位符 2">
            <a:extLst>
              <a:ext uri="{FF2B5EF4-FFF2-40B4-BE49-F238E27FC236}">
                <a16:creationId xmlns:a16="http://schemas.microsoft.com/office/drawing/2014/main" xmlns="" id="{41803741-E277-4C24-B9CF-C6D236628B5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Tree>
    <p:extLst>
      <p:ext uri="{BB962C8B-B14F-4D97-AF65-F5344CB8AC3E}">
        <p14:creationId xmlns:p14="http://schemas.microsoft.com/office/powerpoint/2010/main" val="19176315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xmlns="" id="{B5F05A60-70F9-4595-9705-EB8A9E629BA5}"/>
              </a:ext>
            </a:extLst>
          </p:cNvPr>
          <p:cNvSpPr>
            <a:spLocks noGrp="1" noRot="1" noChangeAspect="1" noChangeArrowheads="1" noTextEdit="1"/>
          </p:cNvSpPr>
          <p:nvPr>
            <p:ph type="sldImg"/>
          </p:nvPr>
        </p:nvSpPr>
        <p:spPr>
          <a:ln/>
        </p:spPr>
      </p:sp>
      <p:sp>
        <p:nvSpPr>
          <p:cNvPr id="82947" name="备注占位符 2">
            <a:extLst>
              <a:ext uri="{FF2B5EF4-FFF2-40B4-BE49-F238E27FC236}">
                <a16:creationId xmlns:a16="http://schemas.microsoft.com/office/drawing/2014/main" xmlns="" id="{2DFFB0F6-23CE-4C15-AD90-E4BD8343545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82948" name="灯片编号占位符 3">
            <a:extLst>
              <a:ext uri="{FF2B5EF4-FFF2-40B4-BE49-F238E27FC236}">
                <a16:creationId xmlns:a16="http://schemas.microsoft.com/office/drawing/2014/main" xmlns="" id="{6D7164EC-CC05-4590-8ABC-2C163BDCB4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A9AA553-5643-43ED-9175-F4C3ED3274D4}" type="slidenum">
              <a:rPr lang="en-US" altLang="zh-CN"/>
              <a:pPr/>
              <a:t>64</a:t>
            </a:fld>
            <a:endParaRPr lang="en-US" altLang="zh-CN"/>
          </a:p>
        </p:txBody>
      </p:sp>
    </p:spTree>
    <p:extLst>
      <p:ext uri="{BB962C8B-B14F-4D97-AF65-F5344CB8AC3E}">
        <p14:creationId xmlns:p14="http://schemas.microsoft.com/office/powerpoint/2010/main" val="29293079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a:extLst>
              <a:ext uri="{FF2B5EF4-FFF2-40B4-BE49-F238E27FC236}">
                <a16:creationId xmlns:a16="http://schemas.microsoft.com/office/drawing/2014/main" xmlns="" id="{D92B5891-775E-4712-B5F4-B792CDE01C23}"/>
              </a:ext>
            </a:extLst>
          </p:cNvPr>
          <p:cNvSpPr>
            <a:spLocks noGrp="1" noRot="1" noChangeAspect="1" noChangeArrowheads="1" noTextEdit="1"/>
          </p:cNvSpPr>
          <p:nvPr>
            <p:ph type="sldImg"/>
          </p:nvPr>
        </p:nvSpPr>
        <p:spPr>
          <a:ln/>
        </p:spPr>
      </p:sp>
      <p:sp>
        <p:nvSpPr>
          <p:cNvPr id="87043" name="备注占位符 2">
            <a:extLst>
              <a:ext uri="{FF2B5EF4-FFF2-40B4-BE49-F238E27FC236}">
                <a16:creationId xmlns:a16="http://schemas.microsoft.com/office/drawing/2014/main" xmlns="" id="{48E75E1F-EA92-48C2-A8B7-32F31A6D855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双栈</a:t>
            </a:r>
          </a:p>
        </p:txBody>
      </p:sp>
    </p:spTree>
    <p:extLst>
      <p:ext uri="{BB962C8B-B14F-4D97-AF65-F5344CB8AC3E}">
        <p14:creationId xmlns:p14="http://schemas.microsoft.com/office/powerpoint/2010/main" val="1309516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a:extLst>
              <a:ext uri="{FF2B5EF4-FFF2-40B4-BE49-F238E27FC236}">
                <a16:creationId xmlns:a16="http://schemas.microsoft.com/office/drawing/2014/main" xmlns="" id="{4C9A3B35-86E1-487C-B1D8-D8567525FC92}"/>
              </a:ext>
            </a:extLst>
          </p:cNvPr>
          <p:cNvSpPr>
            <a:spLocks noGrp="1" noRot="1" noChangeAspect="1" noChangeArrowheads="1" noTextEdit="1"/>
          </p:cNvSpPr>
          <p:nvPr>
            <p:ph type="sldImg"/>
          </p:nvPr>
        </p:nvSpPr>
        <p:spPr>
          <a:ln/>
        </p:spPr>
      </p:sp>
      <p:sp>
        <p:nvSpPr>
          <p:cNvPr id="93187" name="备注占位符 2">
            <a:extLst>
              <a:ext uri="{FF2B5EF4-FFF2-40B4-BE49-F238E27FC236}">
                <a16:creationId xmlns:a16="http://schemas.microsoft.com/office/drawing/2014/main" xmlns="" id="{7734F171-1870-4FF5-9E7C-67049446F20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0" lang="zh-CN" altLang="en-US">
                <a:latin typeface="Arial" panose="020B0604020202020204" pitchFamily="34" charset="0"/>
              </a:rPr>
              <a:t>递归的能力在于用有限的语句来定义对象的无限集合</a:t>
            </a:r>
          </a:p>
        </p:txBody>
      </p:sp>
    </p:spTree>
    <p:extLst>
      <p:ext uri="{BB962C8B-B14F-4D97-AF65-F5344CB8AC3E}">
        <p14:creationId xmlns:p14="http://schemas.microsoft.com/office/powerpoint/2010/main" val="20686379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a:extLst>
              <a:ext uri="{FF2B5EF4-FFF2-40B4-BE49-F238E27FC236}">
                <a16:creationId xmlns:a16="http://schemas.microsoft.com/office/drawing/2014/main" xmlns="" id="{6A4F7DD9-2DD0-4726-A9D6-D5517A65D5C0}"/>
              </a:ext>
            </a:extLst>
          </p:cNvPr>
          <p:cNvSpPr>
            <a:spLocks noGrp="1" noRot="1" noChangeAspect="1" noChangeArrowheads="1" noTextEdit="1"/>
          </p:cNvSpPr>
          <p:nvPr>
            <p:ph type="sldImg"/>
          </p:nvPr>
        </p:nvSpPr>
        <p:spPr>
          <a:ln/>
        </p:spPr>
      </p:sp>
      <p:sp>
        <p:nvSpPr>
          <p:cNvPr id="112643" name="备注占位符 2">
            <a:extLst>
              <a:ext uri="{FF2B5EF4-FFF2-40B4-BE49-F238E27FC236}">
                <a16:creationId xmlns:a16="http://schemas.microsoft.com/office/drawing/2014/main" xmlns="" id="{C1289585-8789-4E10-A0E8-6A8E5705E79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a:latin typeface="Arial" panose="020B0604020202020204" pitchFamily="34" charset="0"/>
              </a:rPr>
              <a:t>待学了树形结构可知，所有递归问题，其递归过程可以展开成一棵树，叶结点是可解的</a:t>
            </a:r>
          </a:p>
          <a:p>
            <a:endParaRPr lang="zh-CN" altLang="en-US">
              <a:latin typeface="Arial" panose="020B0604020202020204" pitchFamily="34" charset="0"/>
            </a:endParaRPr>
          </a:p>
        </p:txBody>
      </p:sp>
    </p:spTree>
    <p:extLst>
      <p:ext uri="{BB962C8B-B14F-4D97-AF65-F5344CB8AC3E}">
        <p14:creationId xmlns:p14="http://schemas.microsoft.com/office/powerpoint/2010/main" val="42014983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结语</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96</a:t>
            </a:fld>
            <a:endParaRPr lang="zh-CN" altLang="en-US"/>
          </a:p>
        </p:txBody>
      </p:sp>
    </p:spTree>
    <p:extLst>
      <p:ext uri="{BB962C8B-B14F-4D97-AF65-F5344CB8AC3E}">
        <p14:creationId xmlns:p14="http://schemas.microsoft.com/office/powerpoint/2010/main" val="9286925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章节页</a:t>
            </a:r>
            <a:endParaRPr lang="en-US" altLang="zh-CN" dirty="0"/>
          </a:p>
        </p:txBody>
      </p:sp>
      <p:sp>
        <p:nvSpPr>
          <p:cNvPr id="4" name="灯片编号占位符 3"/>
          <p:cNvSpPr>
            <a:spLocks noGrp="1"/>
          </p:cNvSpPr>
          <p:nvPr>
            <p:ph type="sldNum" sz="quarter" idx="10"/>
          </p:nvPr>
        </p:nvSpPr>
        <p:spPr/>
        <p:txBody>
          <a:bodyPr/>
          <a:lstStyle/>
          <a:p>
            <a:fld id="{FC8AECDA-B852-4CA6-98F9-FDA299AD4FD3}" type="slidenum">
              <a:rPr lang="zh-CN" altLang="en-US" smtClean="0"/>
              <a:t>2</a:t>
            </a:fld>
            <a:endParaRPr lang="zh-CN" altLang="en-US"/>
          </a:p>
        </p:txBody>
      </p:sp>
    </p:spTree>
    <p:extLst>
      <p:ext uri="{BB962C8B-B14F-4D97-AF65-F5344CB8AC3E}">
        <p14:creationId xmlns:p14="http://schemas.microsoft.com/office/powerpoint/2010/main" val="1481486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目录</a:t>
            </a:r>
          </a:p>
        </p:txBody>
      </p:sp>
      <p:sp>
        <p:nvSpPr>
          <p:cNvPr id="4" name="灯片编号占位符 3"/>
          <p:cNvSpPr>
            <a:spLocks noGrp="1"/>
          </p:cNvSpPr>
          <p:nvPr>
            <p:ph type="sldNum" sz="quarter" idx="10"/>
          </p:nvPr>
        </p:nvSpPr>
        <p:spPr/>
        <p:txBody>
          <a:bodyPr/>
          <a:lstStyle/>
          <a:p>
            <a:fld id="{FC8AECDA-B852-4CA6-98F9-FDA299AD4FD3}" type="slidenum">
              <a:rPr lang="zh-CN" altLang="en-US" smtClean="0"/>
              <a:t>3</a:t>
            </a:fld>
            <a:endParaRPr lang="zh-CN" altLang="en-US"/>
          </a:p>
        </p:txBody>
      </p:sp>
    </p:spTree>
    <p:extLst>
      <p:ext uri="{BB962C8B-B14F-4D97-AF65-F5344CB8AC3E}">
        <p14:creationId xmlns:p14="http://schemas.microsoft.com/office/powerpoint/2010/main" val="1954780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a:extLst>
              <a:ext uri="{FF2B5EF4-FFF2-40B4-BE49-F238E27FC236}">
                <a16:creationId xmlns:a16="http://schemas.microsoft.com/office/drawing/2014/main" xmlns="" id="{EADD95B7-26E2-4C14-BF94-E6252C1D2764}"/>
              </a:ext>
            </a:extLst>
          </p:cNvPr>
          <p:cNvSpPr>
            <a:spLocks noGrp="1" noRot="1" noChangeAspect="1" noChangeArrowheads="1" noTextEdit="1"/>
          </p:cNvSpPr>
          <p:nvPr>
            <p:ph type="sldImg"/>
          </p:nvPr>
        </p:nvSpPr>
        <p:spPr>
          <a:ln/>
        </p:spPr>
      </p:sp>
      <p:sp>
        <p:nvSpPr>
          <p:cNvPr id="19458" name="备注占位符 2">
            <a:extLst>
              <a:ext uri="{FF2B5EF4-FFF2-40B4-BE49-F238E27FC236}">
                <a16:creationId xmlns:a16="http://schemas.microsoft.com/office/drawing/2014/main" xmlns="" id="{4E8BAF10-50D0-4E93-B558-788FDE535A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rPr>
              <a:t>桶装薯片，（手枪）子弹夹，网页返回</a:t>
            </a:r>
            <a:endParaRPr lang="en-US" altLang="zh-CN">
              <a:latin typeface="Arial" panose="020B0604020202020204" pitchFamily="34" charset="0"/>
            </a:endParaRPr>
          </a:p>
          <a:p>
            <a:r>
              <a:rPr lang="zh-CN" altLang="en-US">
                <a:latin typeface="Arial" panose="020B0604020202020204" pitchFamily="34" charset="0"/>
              </a:rPr>
              <a:t>如何判断一个字符串是否回文？</a:t>
            </a:r>
            <a:endParaRPr lang="en-US" altLang="zh-CN">
              <a:latin typeface="Arial" panose="020B0604020202020204" pitchFamily="34" charset="0"/>
            </a:endParaRPr>
          </a:p>
          <a:p>
            <a:endParaRPr lang="zh-CN" altLang="en-US">
              <a:latin typeface="Arial" panose="020B0604020202020204" pitchFamily="34" charset="0"/>
            </a:endParaRPr>
          </a:p>
        </p:txBody>
      </p:sp>
      <p:sp>
        <p:nvSpPr>
          <p:cNvPr id="19459" name="灯片编号占位符 3">
            <a:extLst>
              <a:ext uri="{FF2B5EF4-FFF2-40B4-BE49-F238E27FC236}">
                <a16:creationId xmlns:a16="http://schemas.microsoft.com/office/drawing/2014/main" xmlns="" id="{14E4848C-8786-400D-9688-3402B461F1F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kumimoji="1"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kumimoji="1"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kumimoji="1"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kumimoji="1"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kumimoji="1"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kumimoji="1" sz="1200">
                <a:solidFill>
                  <a:schemeClr val="tx1"/>
                </a:solidFill>
                <a:latin typeface="Arial" panose="020B0604020202020204" pitchFamily="34" charset="0"/>
                <a:ea typeface="宋体" panose="02010600030101010101" pitchFamily="2" charset="-122"/>
              </a:defRPr>
            </a:lvl9pPr>
          </a:lstStyle>
          <a:p>
            <a:pPr>
              <a:spcBef>
                <a:spcPct val="0"/>
              </a:spcBef>
            </a:pPr>
            <a:fld id="{ABD60FD2-1D79-438B-8F88-A02A8197104E}" type="slidenum">
              <a:rPr kumimoji="0" lang="en-US" altLang="zh-CN"/>
              <a:pPr>
                <a:spcBef>
                  <a:spcPct val="0"/>
                </a:spcBef>
              </a:pPr>
              <a:t>7</a:t>
            </a:fld>
            <a:endParaRPr kumimoji="0" lang="en-US" altLang="zh-CN"/>
          </a:p>
        </p:txBody>
      </p:sp>
    </p:spTree>
    <p:extLst>
      <p:ext uri="{BB962C8B-B14F-4D97-AF65-F5344CB8AC3E}">
        <p14:creationId xmlns:p14="http://schemas.microsoft.com/office/powerpoint/2010/main" val="4827925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幻灯片图像占位符 1">
            <a:extLst>
              <a:ext uri="{FF2B5EF4-FFF2-40B4-BE49-F238E27FC236}">
                <a16:creationId xmlns:a16="http://schemas.microsoft.com/office/drawing/2014/main" xmlns="" id="{AD502B1E-D18B-4DE3-AC6E-E3FB641688F2}"/>
              </a:ext>
            </a:extLst>
          </p:cNvPr>
          <p:cNvSpPr>
            <a:spLocks noGrp="1" noRot="1" noChangeAspect="1" noChangeArrowheads="1" noTextEdit="1"/>
          </p:cNvSpPr>
          <p:nvPr>
            <p:ph type="sldImg"/>
          </p:nvPr>
        </p:nvSpPr>
        <p:spPr>
          <a:ln/>
        </p:spPr>
      </p:sp>
      <p:sp>
        <p:nvSpPr>
          <p:cNvPr id="22530" name="备注占位符 2">
            <a:extLst>
              <a:ext uri="{FF2B5EF4-FFF2-40B4-BE49-F238E27FC236}">
                <a16:creationId xmlns:a16="http://schemas.microsoft.com/office/drawing/2014/main" xmlns="" id="{078A6251-2167-45C8-A0A7-A3E6B727CB9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22531" name="灯片编号占位符 3">
            <a:extLst>
              <a:ext uri="{FF2B5EF4-FFF2-40B4-BE49-F238E27FC236}">
                <a16:creationId xmlns:a16="http://schemas.microsoft.com/office/drawing/2014/main" xmlns="" id="{BB39C93A-0ABC-4448-B5F3-B0EF57E8327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D4FC13A-E2FD-4DFD-8AF5-40B0E352A315}" type="slidenum">
              <a:rPr lang="en-US" altLang="zh-CN"/>
              <a:pPr/>
              <a:t>9</a:t>
            </a:fld>
            <a:endParaRPr lang="en-US" altLang="zh-CN"/>
          </a:p>
        </p:txBody>
      </p:sp>
    </p:spTree>
    <p:extLst>
      <p:ext uri="{BB962C8B-B14F-4D97-AF65-F5344CB8AC3E}">
        <p14:creationId xmlns:p14="http://schemas.microsoft.com/office/powerpoint/2010/main" val="36400038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幻灯片图像占位符 1">
            <a:extLst>
              <a:ext uri="{FF2B5EF4-FFF2-40B4-BE49-F238E27FC236}">
                <a16:creationId xmlns:a16="http://schemas.microsoft.com/office/drawing/2014/main" xmlns="" id="{C1AEBA42-7257-49EA-B9B4-27F918BA8BA6}"/>
              </a:ext>
            </a:extLst>
          </p:cNvPr>
          <p:cNvSpPr>
            <a:spLocks noGrp="1" noRot="1" noChangeAspect="1" noChangeArrowheads="1" noTextEdit="1"/>
          </p:cNvSpPr>
          <p:nvPr>
            <p:ph type="sldImg"/>
          </p:nvPr>
        </p:nvSpPr>
        <p:spPr>
          <a:ln/>
        </p:spPr>
      </p:sp>
      <p:sp>
        <p:nvSpPr>
          <p:cNvPr id="25602" name="备注占位符 2">
            <a:extLst>
              <a:ext uri="{FF2B5EF4-FFF2-40B4-BE49-F238E27FC236}">
                <a16:creationId xmlns:a16="http://schemas.microsoft.com/office/drawing/2014/main" xmlns="" id="{CCB2371F-E461-4E9F-883D-DBC44ED8CD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latin typeface="Arial" panose="020B0604020202020204" pitchFamily="34" charset="0"/>
                <a:ea typeface="MS PGothic" panose="020B0600070205080204" pitchFamily="34" charset="-128"/>
              </a:rPr>
              <a:t>设</a:t>
            </a:r>
            <a:r>
              <a:rPr lang="en-US" altLang="zh-CN">
                <a:latin typeface="Arial" panose="020B0604020202020204" pitchFamily="34" charset="0"/>
                <a:ea typeface="MS PGothic" panose="020B0600070205080204" pitchFamily="34" charset="-128"/>
              </a:rPr>
              <a:t>k</a:t>
            </a:r>
            <a:r>
              <a:rPr lang="zh-CN" altLang="en-US">
                <a:latin typeface="Arial" panose="020B0604020202020204" pitchFamily="34" charset="0"/>
                <a:ea typeface="MS PGothic" panose="020B0600070205080204" pitchFamily="34" charset="-128"/>
              </a:rPr>
              <a:t>是最后一个出栈的，那么</a:t>
            </a:r>
            <a:r>
              <a:rPr lang="en-US" altLang="zh-CN">
                <a:latin typeface="Arial" panose="020B0604020202020204" pitchFamily="34" charset="0"/>
                <a:ea typeface="MS PGothic" panose="020B0600070205080204" pitchFamily="34" charset="-128"/>
              </a:rPr>
              <a:t>k</a:t>
            </a:r>
            <a:r>
              <a:rPr lang="zh-CN" altLang="en-US">
                <a:latin typeface="Arial" panose="020B0604020202020204" pitchFamily="34" charset="0"/>
                <a:ea typeface="MS PGothic" panose="020B0600070205080204" pitchFamily="34" charset="-128"/>
              </a:rPr>
              <a:t>把序列一切为二；在</a:t>
            </a:r>
            <a:r>
              <a:rPr lang="en-US" altLang="zh-CN">
                <a:latin typeface="Arial" panose="020B0604020202020204" pitchFamily="34" charset="0"/>
                <a:ea typeface="MS PGothic" panose="020B0600070205080204" pitchFamily="34" charset="-128"/>
              </a:rPr>
              <a:t>k</a:t>
            </a:r>
            <a:r>
              <a:rPr lang="zh-CN" altLang="en-US">
                <a:latin typeface="Arial" panose="020B0604020202020204" pitchFamily="34" charset="0"/>
                <a:ea typeface="MS PGothic" panose="020B0600070205080204" pitchFamily="34" charset="-128"/>
              </a:rPr>
              <a:t>之前入栈的元素，一定比在</a:t>
            </a:r>
            <a:r>
              <a:rPr lang="en-US" altLang="zh-CN">
                <a:latin typeface="Arial" panose="020B0604020202020204" pitchFamily="34" charset="0"/>
                <a:ea typeface="MS PGothic" panose="020B0600070205080204" pitchFamily="34" charset="-128"/>
              </a:rPr>
              <a:t>k</a:t>
            </a:r>
            <a:r>
              <a:rPr lang="zh-CN" altLang="en-US">
                <a:latin typeface="Arial" panose="020B0604020202020204" pitchFamily="34" charset="0"/>
                <a:ea typeface="MS PGothic" panose="020B0600070205080204" pitchFamily="34" charset="-128"/>
              </a:rPr>
              <a:t>之后入栈的元素，要提前出栈。</a:t>
            </a:r>
            <a:r>
              <a:rPr lang="en-US" altLang="zh-CN">
                <a:latin typeface="Arial" panose="020B0604020202020204" pitchFamily="34" charset="0"/>
                <a:ea typeface="MS PGothic" panose="020B0600070205080204" pitchFamily="34" charset="-128"/>
              </a:rPr>
              <a:t>WHY? </a:t>
            </a:r>
          </a:p>
          <a:p>
            <a:endParaRPr lang="en-US" altLang="zh-CN">
              <a:latin typeface="Arial" panose="020B0604020202020204" pitchFamily="34" charset="0"/>
              <a:ea typeface="MS PGothic" panose="020B0600070205080204" pitchFamily="34" charset="-128"/>
            </a:endParaRPr>
          </a:p>
          <a:p>
            <a:r>
              <a:rPr lang="en-US" altLang="zh-CN">
                <a:latin typeface="Arial" panose="020B0604020202020204" pitchFamily="34" charset="0"/>
                <a:ea typeface="MS PGothic" panose="020B0600070205080204" pitchFamily="34" charset="-128"/>
              </a:rPr>
              <a:t>1423</a:t>
            </a:r>
            <a:r>
              <a:rPr lang="zh-CN" altLang="en-US">
                <a:latin typeface="Arial" panose="020B0604020202020204" pitchFamily="34" charset="0"/>
                <a:ea typeface="MS PGothic" panose="020B0600070205080204" pitchFamily="34" charset="-128"/>
              </a:rPr>
              <a:t>不行 </a:t>
            </a:r>
            <a:r>
              <a:rPr lang="en-US" altLang="zh-CN">
                <a:latin typeface="Arial" panose="020B0604020202020204" pitchFamily="34" charset="0"/>
                <a:ea typeface="MS PGothic" panose="020B0600070205080204" pitchFamily="34" charset="-128"/>
              </a:rPr>
              <a:t>why</a:t>
            </a:r>
            <a:r>
              <a:rPr lang="zh-CN" altLang="en-US">
                <a:latin typeface="Arial" panose="020B0604020202020204" pitchFamily="34" charset="0"/>
                <a:ea typeface="MS PGothic" panose="020B0600070205080204" pitchFamily="34" charset="-128"/>
              </a:rPr>
              <a:t> ？</a:t>
            </a:r>
            <a:endParaRPr lang="en-US" altLang="zh-CN">
              <a:latin typeface="Arial" panose="020B0604020202020204" pitchFamily="34" charset="0"/>
              <a:ea typeface="MS PGothic" panose="020B0600070205080204" pitchFamily="34" charset="-128"/>
            </a:endParaRPr>
          </a:p>
          <a:p>
            <a:endParaRPr lang="zh-CN" altLang="en-US">
              <a:latin typeface="Arial" panose="020B0604020202020204" pitchFamily="34" charset="0"/>
            </a:endParaRPr>
          </a:p>
        </p:txBody>
      </p:sp>
      <p:sp>
        <p:nvSpPr>
          <p:cNvPr id="25603" name="灯片编号占位符 3">
            <a:extLst>
              <a:ext uri="{FF2B5EF4-FFF2-40B4-BE49-F238E27FC236}">
                <a16:creationId xmlns:a16="http://schemas.microsoft.com/office/drawing/2014/main" xmlns="" id="{FD82A928-3E5C-4926-BF81-BF2821C8746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E39DB9-9C78-4850-B921-F3793A419989}" type="slidenum">
              <a:rPr lang="zh-CN" altLang="en-US"/>
              <a:pPr/>
              <a:t>11</a:t>
            </a:fld>
            <a:endParaRPr lang="zh-CN" altLang="en-US"/>
          </a:p>
        </p:txBody>
      </p:sp>
    </p:spTree>
    <p:extLst>
      <p:ext uri="{BB962C8B-B14F-4D97-AF65-F5344CB8AC3E}">
        <p14:creationId xmlns:p14="http://schemas.microsoft.com/office/powerpoint/2010/main" val="25604742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幻灯片图像占位符 1">
            <a:extLst>
              <a:ext uri="{FF2B5EF4-FFF2-40B4-BE49-F238E27FC236}">
                <a16:creationId xmlns:a16="http://schemas.microsoft.com/office/drawing/2014/main" xmlns="" id="{F907CA27-5131-471A-9321-8DC274E7BDA9}"/>
              </a:ext>
            </a:extLst>
          </p:cNvPr>
          <p:cNvSpPr>
            <a:spLocks noGrp="1" noRot="1" noChangeAspect="1" noChangeArrowheads="1" noTextEdit="1"/>
          </p:cNvSpPr>
          <p:nvPr>
            <p:ph type="sldImg"/>
          </p:nvPr>
        </p:nvSpPr>
        <p:spPr>
          <a:ln/>
        </p:spPr>
      </p:sp>
      <p:sp>
        <p:nvSpPr>
          <p:cNvPr id="27650" name="备注占位符 2">
            <a:extLst>
              <a:ext uri="{FF2B5EF4-FFF2-40B4-BE49-F238E27FC236}">
                <a16:creationId xmlns:a16="http://schemas.microsoft.com/office/drawing/2014/main" xmlns="" id="{A7E8DDFB-7899-455E-AF60-F02AB96D68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latin typeface="Arial" panose="020B0604020202020204" pitchFamily="34" charset="0"/>
              </a:rPr>
              <a:t>这个进一步推广可以得到第</a:t>
            </a:r>
            <a:r>
              <a:rPr lang="en-US" altLang="zh-CN" dirty="0">
                <a:latin typeface="Arial" panose="020B0604020202020204" pitchFamily="34" charset="0"/>
              </a:rPr>
              <a:t>1</a:t>
            </a:r>
            <a:r>
              <a:rPr lang="zh-CN" altLang="en-US" dirty="0">
                <a:latin typeface="Arial" panose="020B0604020202020204" pitchFamily="34" charset="0"/>
              </a:rPr>
              <a:t>题： </a:t>
            </a:r>
            <a:endParaRPr lang="en-US" altLang="zh-CN" dirty="0">
              <a:latin typeface="Arial" panose="020B0604020202020204" pitchFamily="34" charset="0"/>
            </a:endParaRPr>
          </a:p>
          <a:p>
            <a:endParaRPr lang="en-US" altLang="zh-CN" dirty="0">
              <a:latin typeface="Arial" panose="020B0604020202020204" pitchFamily="34" charset="0"/>
            </a:endParaRPr>
          </a:p>
          <a:p>
            <a:r>
              <a:rPr lang="zh-CN" altLang="en-US" dirty="0">
                <a:latin typeface="Arial" panose="020B0604020202020204" pitchFamily="34" charset="0"/>
              </a:rPr>
              <a:t>第</a:t>
            </a:r>
            <a:r>
              <a:rPr lang="en-US" altLang="zh-CN" dirty="0">
                <a:latin typeface="Arial" panose="020B0604020202020204" pitchFamily="34" charset="0"/>
              </a:rPr>
              <a:t>1</a:t>
            </a:r>
            <a:r>
              <a:rPr lang="zh-CN" altLang="en-US" dirty="0">
                <a:latin typeface="Arial" panose="020B0604020202020204" pitchFamily="34" charset="0"/>
              </a:rPr>
              <a:t>题 可以利用上页的引理：</a:t>
            </a:r>
            <a:r>
              <a:rPr lang="zh-CN" altLang="en-US" dirty="0">
                <a:latin typeface="Arial" panose="020B0604020202020204" pitchFamily="34" charset="0"/>
                <a:ea typeface="MS PGothic" panose="020B0600070205080204" pitchFamily="34" charset="-128"/>
              </a:rPr>
              <a:t>设</a:t>
            </a:r>
            <a:r>
              <a:rPr lang="en-US" altLang="zh-CN" dirty="0">
                <a:latin typeface="Arial" panose="020B0604020202020204" pitchFamily="34" charset="0"/>
                <a:ea typeface="MS PGothic" panose="020B0600070205080204" pitchFamily="34" charset="-128"/>
              </a:rPr>
              <a:t>k</a:t>
            </a:r>
            <a:r>
              <a:rPr lang="zh-CN" altLang="en-US" dirty="0">
                <a:latin typeface="Arial" panose="020B0604020202020204" pitchFamily="34" charset="0"/>
                <a:ea typeface="MS PGothic" panose="020B0600070205080204" pitchFamily="34" charset="-128"/>
              </a:rPr>
              <a:t>是最后一个出栈的，那么</a:t>
            </a:r>
            <a:r>
              <a:rPr lang="en-US" altLang="zh-CN" dirty="0">
                <a:latin typeface="Arial" panose="020B0604020202020204" pitchFamily="34" charset="0"/>
                <a:ea typeface="MS PGothic" panose="020B0600070205080204" pitchFamily="34" charset="-128"/>
              </a:rPr>
              <a:t>k</a:t>
            </a:r>
            <a:r>
              <a:rPr lang="zh-CN" altLang="en-US" dirty="0">
                <a:latin typeface="Arial" panose="020B0604020202020204" pitchFamily="34" charset="0"/>
                <a:ea typeface="MS PGothic" panose="020B0600070205080204" pitchFamily="34" charset="-128"/>
              </a:rPr>
              <a:t>把序列一切为二；在</a:t>
            </a:r>
            <a:r>
              <a:rPr lang="en-US" altLang="zh-CN" dirty="0">
                <a:latin typeface="Arial" panose="020B0604020202020204" pitchFamily="34" charset="0"/>
                <a:ea typeface="MS PGothic" panose="020B0600070205080204" pitchFamily="34" charset="-128"/>
              </a:rPr>
              <a:t>k</a:t>
            </a:r>
            <a:r>
              <a:rPr lang="zh-CN" altLang="en-US" dirty="0">
                <a:latin typeface="Arial" panose="020B0604020202020204" pitchFamily="34" charset="0"/>
                <a:ea typeface="MS PGothic" panose="020B0600070205080204" pitchFamily="34" charset="-128"/>
              </a:rPr>
              <a:t>之前入栈的元素，一定比在</a:t>
            </a:r>
            <a:r>
              <a:rPr lang="en-US" altLang="zh-CN" dirty="0">
                <a:latin typeface="Arial" panose="020B0604020202020204" pitchFamily="34" charset="0"/>
                <a:ea typeface="MS PGothic" panose="020B0600070205080204" pitchFamily="34" charset="-128"/>
              </a:rPr>
              <a:t>k</a:t>
            </a:r>
            <a:r>
              <a:rPr lang="zh-CN" altLang="en-US" dirty="0">
                <a:latin typeface="Arial" panose="020B0604020202020204" pitchFamily="34" charset="0"/>
                <a:ea typeface="MS PGothic" panose="020B0600070205080204" pitchFamily="34" charset="-128"/>
              </a:rPr>
              <a:t>之后入栈的元素，要提前出栈。</a:t>
            </a:r>
            <a:r>
              <a:rPr lang="en-US" altLang="zh-CN" dirty="0">
                <a:latin typeface="Arial" panose="020B0604020202020204" pitchFamily="34" charset="0"/>
                <a:ea typeface="MS PGothic" panose="020B0600070205080204" pitchFamily="34" charset="-128"/>
              </a:rPr>
              <a:t>WHY? </a:t>
            </a:r>
          </a:p>
          <a:p>
            <a:endParaRPr lang="en-US" altLang="zh-CN" dirty="0">
              <a:latin typeface="Arial" panose="020B0604020202020204" pitchFamily="34" charset="0"/>
              <a:ea typeface="MS PGothic" panose="020B0600070205080204" pitchFamily="34" charset="-128"/>
            </a:endParaRPr>
          </a:p>
          <a:p>
            <a:endParaRPr lang="en-US" altLang="zh-CN" dirty="0">
              <a:latin typeface="Arial" panose="020B0604020202020204" pitchFamily="34" charset="0"/>
            </a:endParaRPr>
          </a:p>
          <a:p>
            <a:r>
              <a:rPr lang="zh-CN" altLang="en-US" dirty="0">
                <a:latin typeface="Arial" panose="020B0604020202020204" pitchFamily="34" charset="0"/>
              </a:rPr>
              <a:t>第</a:t>
            </a:r>
            <a:r>
              <a:rPr lang="en-US" altLang="zh-CN" dirty="0">
                <a:latin typeface="Arial" panose="020B0604020202020204" pitchFamily="34" charset="0"/>
              </a:rPr>
              <a:t>2</a:t>
            </a:r>
            <a:r>
              <a:rPr lang="zh-CN" altLang="en-US" dirty="0">
                <a:latin typeface="Arial" panose="020B0604020202020204" pitchFamily="34" charset="0"/>
              </a:rPr>
              <a:t>题：若</a:t>
            </a:r>
            <a:r>
              <a:rPr lang="en-US" altLang="zh-CN" dirty="0">
                <a:latin typeface="Arial" panose="020B0604020202020204" pitchFamily="34" charset="0"/>
              </a:rPr>
              <a:t>N</a:t>
            </a:r>
            <a:r>
              <a:rPr lang="zh-CN" altLang="en-US" dirty="0">
                <a:latin typeface="Arial" panose="020B0604020202020204" pitchFamily="34" charset="0"/>
              </a:rPr>
              <a:t>长序列的出栈序列数为 </a:t>
            </a:r>
            <a:r>
              <a:rPr lang="en-US" altLang="zh-CN" dirty="0">
                <a:latin typeface="Arial" panose="020B0604020202020204" pitchFamily="34" charset="0"/>
              </a:rPr>
              <a:t>f(N) ,</a:t>
            </a:r>
            <a:r>
              <a:rPr lang="zh-CN" altLang="en-US" dirty="0">
                <a:latin typeface="Arial" panose="020B0604020202020204" pitchFamily="34" charset="0"/>
              </a:rPr>
              <a:t>根据引理，</a:t>
            </a:r>
            <a:r>
              <a:rPr lang="en-US" altLang="zh-CN" dirty="0">
                <a:latin typeface="Arial" panose="020B0604020202020204" pitchFamily="34" charset="0"/>
              </a:rPr>
              <a:t>k </a:t>
            </a:r>
            <a:r>
              <a:rPr lang="zh-CN" altLang="en-US" dirty="0">
                <a:latin typeface="Arial" panose="020B0604020202020204" pitchFamily="34" charset="0"/>
              </a:rPr>
              <a:t>划分序列，其左侧有</a:t>
            </a:r>
            <a:r>
              <a:rPr lang="en-US" altLang="zh-CN" dirty="0">
                <a:latin typeface="Arial" panose="020B0604020202020204" pitchFamily="34" charset="0"/>
              </a:rPr>
              <a:t>k </a:t>
            </a:r>
            <a:r>
              <a:rPr lang="zh-CN" altLang="en-US" dirty="0">
                <a:latin typeface="Arial" panose="020B0604020202020204" pitchFamily="34" charset="0"/>
              </a:rPr>
              <a:t>个元素，右侧则有</a:t>
            </a:r>
            <a:r>
              <a:rPr lang="en-US" altLang="zh-CN" dirty="0">
                <a:latin typeface="Arial" panose="020B0604020202020204" pitchFamily="34" charset="0"/>
              </a:rPr>
              <a:t>N-1-k </a:t>
            </a:r>
            <a:r>
              <a:rPr lang="zh-CN" altLang="en-US" dirty="0">
                <a:latin typeface="Arial" panose="020B0604020202020204" pitchFamily="34" charset="0"/>
              </a:rPr>
              <a:t>个元素 ，其分别的出栈数可用 </a:t>
            </a:r>
            <a:r>
              <a:rPr lang="en-US" altLang="zh-CN" dirty="0">
                <a:latin typeface="Arial" panose="020B0604020202020204" pitchFamily="34" charset="0"/>
              </a:rPr>
              <a:t>f(k) </a:t>
            </a:r>
            <a:r>
              <a:rPr lang="zh-CN" altLang="en-US" dirty="0">
                <a:latin typeface="Arial" panose="020B0604020202020204" pitchFamily="34" charset="0"/>
              </a:rPr>
              <a:t>和</a:t>
            </a:r>
            <a:r>
              <a:rPr lang="en-US" altLang="zh-CN" dirty="0">
                <a:latin typeface="Arial" panose="020B0604020202020204" pitchFamily="34" charset="0"/>
              </a:rPr>
              <a:t>f(N-1-k)</a:t>
            </a:r>
            <a:r>
              <a:rPr lang="zh-CN" altLang="en-US" dirty="0">
                <a:latin typeface="Arial" panose="020B0604020202020204" pitchFamily="34" charset="0"/>
              </a:rPr>
              <a:t>表示</a:t>
            </a:r>
            <a:r>
              <a:rPr lang="en-US" altLang="zh-CN" dirty="0">
                <a:latin typeface="Arial" panose="020B0604020202020204" pitchFamily="34" charset="0"/>
              </a:rPr>
              <a:t>k</a:t>
            </a:r>
            <a:r>
              <a:rPr lang="zh-CN" altLang="en-US" dirty="0">
                <a:latin typeface="Arial" panose="020B0604020202020204" pitchFamily="34" charset="0"/>
              </a:rPr>
              <a:t>的取值从</a:t>
            </a:r>
            <a:r>
              <a:rPr lang="en-US" altLang="zh-CN" dirty="0">
                <a:latin typeface="Arial" panose="020B0604020202020204" pitchFamily="34" charset="0"/>
              </a:rPr>
              <a:t>0</a:t>
            </a:r>
            <a:r>
              <a:rPr lang="zh-CN" altLang="en-US" dirty="0">
                <a:latin typeface="Arial" panose="020B0604020202020204" pitchFamily="34" charset="0"/>
              </a:rPr>
              <a:t>到</a:t>
            </a:r>
            <a:r>
              <a:rPr lang="en-US" altLang="zh-CN" dirty="0">
                <a:latin typeface="Arial" panose="020B0604020202020204" pitchFamily="34" charset="0"/>
              </a:rPr>
              <a:t>n-1 </a:t>
            </a:r>
            <a:r>
              <a:rPr lang="zh-CN" altLang="en-US" dirty="0">
                <a:latin typeface="Arial" panose="020B0604020202020204" pitchFamily="34" charset="0"/>
              </a:rPr>
              <a:t>，固故有 </a:t>
            </a:r>
            <a:r>
              <a:rPr lang="en-US" altLang="zh-CN" dirty="0" err="1">
                <a:latin typeface="Arial" panose="020B0604020202020204" pitchFamily="34" charset="0"/>
              </a:rPr>
              <a:t>Sigam</a:t>
            </a:r>
            <a:r>
              <a:rPr lang="zh-CN" altLang="en-US" dirty="0">
                <a:latin typeface="Arial" panose="020B0604020202020204" pitchFamily="34" charset="0"/>
              </a:rPr>
              <a:t>（</a:t>
            </a:r>
            <a:r>
              <a:rPr lang="en-US" altLang="zh-CN" dirty="0">
                <a:latin typeface="Arial" panose="020B0604020202020204" pitchFamily="34" charset="0"/>
              </a:rPr>
              <a:t>k =0..k-1)( f(k)*f(N-1-k))</a:t>
            </a:r>
            <a:r>
              <a:rPr lang="zh-CN" altLang="en-US" dirty="0">
                <a:latin typeface="Arial" panose="020B0604020202020204" pitchFamily="34" charset="0"/>
              </a:rPr>
              <a:t>，即</a:t>
            </a:r>
            <a:r>
              <a:rPr lang="en-US" altLang="zh-CN" dirty="0" err="1">
                <a:latin typeface="Arial" panose="020B0604020202020204" pitchFamily="34" charset="0"/>
              </a:rPr>
              <a:t>catalan</a:t>
            </a:r>
            <a:r>
              <a:rPr lang="zh-CN" altLang="en-US" dirty="0">
                <a:latin typeface="Arial" panose="020B0604020202020204" pitchFamily="34" charset="0"/>
              </a:rPr>
              <a:t>数</a:t>
            </a:r>
            <a:endParaRPr lang="en-US" altLang="zh-CN" dirty="0">
              <a:latin typeface="Arial" panose="020B0604020202020204" pitchFamily="34" charset="0"/>
            </a:endParaRPr>
          </a:p>
          <a:p>
            <a:endParaRPr lang="zh-CN" altLang="en-US" dirty="0">
              <a:latin typeface="Arial" panose="020B0604020202020204" pitchFamily="34" charset="0"/>
            </a:endParaRPr>
          </a:p>
        </p:txBody>
      </p:sp>
      <p:sp>
        <p:nvSpPr>
          <p:cNvPr id="27651" name="灯片编号占位符 3">
            <a:extLst>
              <a:ext uri="{FF2B5EF4-FFF2-40B4-BE49-F238E27FC236}">
                <a16:creationId xmlns:a16="http://schemas.microsoft.com/office/drawing/2014/main" xmlns="" id="{0B832294-C347-4A0C-8D66-CEB31F2CF8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86C6F2-CF8E-42D7-AFC9-5C552A90F963}" type="slidenum">
              <a:rPr lang="zh-CN" altLang="en-US"/>
              <a:pPr/>
              <a:t>12</a:t>
            </a:fld>
            <a:endParaRPr lang="zh-CN" altLang="en-US"/>
          </a:p>
        </p:txBody>
      </p:sp>
    </p:spTree>
    <p:extLst>
      <p:ext uri="{BB962C8B-B14F-4D97-AF65-F5344CB8AC3E}">
        <p14:creationId xmlns:p14="http://schemas.microsoft.com/office/powerpoint/2010/main" val="2194384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C8AECDA-B852-4CA6-98F9-FDA299AD4FD3}" type="slidenum">
              <a:rPr lang="zh-CN" altLang="en-US" smtClean="0"/>
              <a:t>15</a:t>
            </a:fld>
            <a:endParaRPr lang="zh-CN" altLang="en-US"/>
          </a:p>
        </p:txBody>
      </p:sp>
    </p:spTree>
    <p:extLst>
      <p:ext uri="{BB962C8B-B14F-4D97-AF65-F5344CB8AC3E}">
        <p14:creationId xmlns:p14="http://schemas.microsoft.com/office/powerpoint/2010/main" val="327472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a:extLst>
              <a:ext uri="{FF2B5EF4-FFF2-40B4-BE49-F238E27FC236}">
                <a16:creationId xmlns:a16="http://schemas.microsoft.com/office/drawing/2014/main" xmlns="" id="{E04EC5F7-7F22-4396-92DF-9CA2AAC66BE6}"/>
              </a:ext>
            </a:extLst>
          </p:cNvPr>
          <p:cNvSpPr>
            <a:spLocks noGrp="1" noRot="1" noChangeAspect="1" noChangeArrowheads="1" noTextEdit="1"/>
          </p:cNvSpPr>
          <p:nvPr>
            <p:ph type="sldImg"/>
          </p:nvPr>
        </p:nvSpPr>
        <p:spPr>
          <a:ln/>
        </p:spPr>
      </p:sp>
      <p:sp>
        <p:nvSpPr>
          <p:cNvPr id="36867" name="备注占位符 2">
            <a:extLst>
              <a:ext uri="{FF2B5EF4-FFF2-40B4-BE49-F238E27FC236}">
                <a16:creationId xmlns:a16="http://schemas.microsoft.com/office/drawing/2014/main" xmlns="" id="{74E6877A-3C42-4988-B466-EEA5FECC2C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latin typeface="Arial" panose="020B0604020202020204" pitchFamily="34" charset="0"/>
            </a:endParaRPr>
          </a:p>
        </p:txBody>
      </p:sp>
      <p:sp>
        <p:nvSpPr>
          <p:cNvPr id="36868" name="灯片编号占位符 3">
            <a:extLst>
              <a:ext uri="{FF2B5EF4-FFF2-40B4-BE49-F238E27FC236}">
                <a16:creationId xmlns:a16="http://schemas.microsoft.com/office/drawing/2014/main" xmlns="" id="{7FF9D53C-9E1C-4F0B-8812-7CAB606A7F9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2D9524-F570-46BA-A40F-CCE1071AD056}" type="slidenum">
              <a:rPr lang="en-US" altLang="zh-CN" smtClean="0"/>
              <a:pPr/>
              <a:t>22</a:t>
            </a:fld>
            <a:endParaRPr lang="en-US" altLang="zh-CN"/>
          </a:p>
        </p:txBody>
      </p:sp>
    </p:spTree>
    <p:extLst>
      <p:ext uri="{BB962C8B-B14F-4D97-AF65-F5344CB8AC3E}">
        <p14:creationId xmlns:p14="http://schemas.microsoft.com/office/powerpoint/2010/main" val="20243514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564948"/>
            <a:ext cx="10515600" cy="518958"/>
          </a:xfrm>
          <a:prstGeom prst="rect">
            <a:avLst/>
          </a:prstGeom>
        </p:spPr>
        <p:txBody>
          <a:bodyPr>
            <a:normAutofit/>
          </a:bodyPr>
          <a:lstStyle>
            <a:lvl1pPr algn="ctr">
              <a:defRPr sz="2600" b="1">
                <a:latin typeface="华文中宋" panose="02010600040101010101" pitchFamily="2" charset="-122"/>
                <a:ea typeface="华文中宋" panose="02010600040101010101" pitchFamily="2" charset="-122"/>
              </a:defRPr>
            </a:lvl1pPr>
          </a:lstStyle>
          <a:p>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4" name="直接连接符 3"/>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584225" y="271204"/>
            <a:ext cx="4864359" cy="327421"/>
          </a:xfrm>
          <a:prstGeom prst="rect">
            <a:avLst/>
          </a:prstGeom>
        </p:spPr>
        <p:txBody>
          <a:bodyPr>
            <a:normAutofit/>
          </a:bodyPr>
          <a:lstStyle>
            <a:lvl1pPr marL="0" indent="0" algn="l">
              <a:buNone/>
              <a:defRPr sz="1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3.1 </a:t>
            </a:r>
            <a:r>
              <a:rPr lang="zh-CN" altLang="en-US" dirty="0"/>
              <a:t>问题引入</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chemeClr val="bg1">
                    <a:lumMod val="6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a:normAutofit/>
          </a:bodyPr>
          <a:lstStyle>
            <a:lvl1pPr marL="342900" indent="-342900">
              <a:lnSpc>
                <a:spcPct val="120000"/>
              </a:lnSpc>
              <a:spcBef>
                <a:spcPts val="600"/>
              </a:spcBef>
              <a:buFont typeface="Arial" panose="020B0604020202020204" pitchFamily="34" charset="0"/>
              <a:buChar char="•"/>
              <a:defRPr sz="2400">
                <a:latin typeface="微软雅黑" panose="020B0503020204020204" pitchFamily="34" charset="-122"/>
                <a:ea typeface="微软雅黑" panose="020B0503020204020204" pitchFamily="34" charset="-122"/>
              </a:defRPr>
            </a:lvl1pPr>
            <a:lvl2pPr marL="914400" indent="-457200">
              <a:lnSpc>
                <a:spcPct val="120000"/>
              </a:lnSpc>
              <a:spcBef>
                <a:spcPts val="600"/>
              </a:spcBef>
              <a:buFont typeface="Wingdings" panose="05000000000000000000" pitchFamily="2" charset="2"/>
              <a:buChar char="ü"/>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endParaRPr lang="en-US" altLang="zh-CN" dirty="0"/>
          </a:p>
          <a:p>
            <a:pPr lvl="1"/>
            <a:r>
              <a:rPr lang="en-US" altLang="zh-CN" dirty="0"/>
              <a:t>    </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一">
    <p:bg>
      <p:bgPr>
        <a:solidFill>
          <a:schemeClr val="bg1"/>
        </a:solidFill>
        <a:effectLst/>
      </p:bgPr>
    </p:bg>
    <p:spTree>
      <p:nvGrpSpPr>
        <p:cNvPr id="1" name=""/>
        <p:cNvGrpSpPr/>
        <p:nvPr/>
      </p:nvGrpSpPr>
      <p:grpSpPr>
        <a:xfrm>
          <a:off x="0" y="0"/>
          <a:ext cx="0" cy="0"/>
          <a:chOff x="0" y="0"/>
          <a:chExt cx="0" cy="0"/>
        </a:xfrm>
      </p:grpSpPr>
      <p:sp>
        <p:nvSpPr>
          <p:cNvPr id="7" name="文本框 6"/>
          <p:cNvSpPr txBox="1"/>
          <p:nvPr userDrawn="1"/>
        </p:nvSpPr>
        <p:spPr>
          <a:xfrm>
            <a:off x="8754004" y="255456"/>
            <a:ext cx="3216924" cy="276999"/>
          </a:xfrm>
          <a:prstGeom prst="rect">
            <a:avLst/>
          </a:prstGeom>
          <a:noFill/>
        </p:spPr>
        <p:txBody>
          <a:bodyPr wrap="square" rtlCol="0">
            <a:spAutoFit/>
          </a:bodyPr>
          <a:lstStyle/>
          <a:p>
            <a:pPr algn="r"/>
            <a:r>
              <a:rPr lang="zh-CN" altLang="en-US" sz="1200" spc="120" dirty="0">
                <a:solidFill>
                  <a:schemeClr val="bg1">
                    <a:lumMod val="65000"/>
                  </a:schemeClr>
                </a:solidFill>
                <a:latin typeface="微软雅黑" panose="020B0503020204020204" pitchFamily="34" charset="-122"/>
                <a:ea typeface="微软雅黑" panose="020B0503020204020204" pitchFamily="34" charset="-122"/>
              </a:rPr>
              <a:t>数据结构</a:t>
            </a:r>
            <a:endParaRPr lang="zh-CN" altLang="zh-CN" sz="1200" spc="120" dirty="0">
              <a:solidFill>
                <a:schemeClr val="bg1">
                  <a:lumMod val="65000"/>
                </a:schemeClr>
              </a:solidFill>
              <a:latin typeface="微软雅黑" panose="020B0503020204020204" pitchFamily="34" charset="-122"/>
              <a:ea typeface="微软雅黑" panose="020B0503020204020204" pitchFamily="34" charset="-122"/>
            </a:endParaRPr>
          </a:p>
        </p:txBody>
      </p:sp>
      <p:grpSp>
        <p:nvGrpSpPr>
          <p:cNvPr id="9" name="组合 8"/>
          <p:cNvGrpSpPr/>
          <p:nvPr userDrawn="1"/>
        </p:nvGrpSpPr>
        <p:grpSpPr>
          <a:xfrm>
            <a:off x="333915" y="84221"/>
            <a:ext cx="531773" cy="420912"/>
            <a:chOff x="218722" y="105704"/>
            <a:chExt cx="573744" cy="454133"/>
          </a:xfrm>
        </p:grpSpPr>
        <p:grpSp>
          <p:nvGrpSpPr>
            <p:cNvPr id="3" name="组合 2"/>
            <p:cNvGrpSpPr/>
            <p:nvPr userDrawn="1"/>
          </p:nvGrpSpPr>
          <p:grpSpPr>
            <a:xfrm>
              <a:off x="218722" y="105704"/>
              <a:ext cx="490325" cy="454133"/>
              <a:chOff x="6175344" y="342254"/>
              <a:chExt cx="7803037" cy="7227071"/>
            </a:xfrm>
          </p:grpSpPr>
          <p:sp>
            <p:nvSpPr>
              <p:cNvPr id="4" name="六边形 3"/>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平行四边形 4"/>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平行四边形 7"/>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矩形 5"/>
          <p:cNvSpPr/>
          <p:nvPr userDrawn="1"/>
        </p:nvSpPr>
        <p:spPr>
          <a:xfrm>
            <a:off x="572335" y="230736"/>
            <a:ext cx="6324687" cy="275590"/>
          </a:xfrm>
          <a:prstGeom prst="rect">
            <a:avLst/>
          </a:prstGeom>
        </p:spPr>
        <p:txBody>
          <a:bodyPr wrap="square">
            <a:spAutoFit/>
          </a:bodyPr>
          <a:lstStyle/>
          <a:p>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第一节</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  </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前馈神经网络</a:t>
            </a:r>
          </a:p>
        </p:txBody>
      </p:sp>
      <p:pic>
        <p:nvPicPr>
          <p:cNvPr id="10" name="图片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13" name="直接连接符 1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5AD4BB0E-FBC4-4BEF-968B-097207DC0D58}"/>
              </a:ext>
            </a:extLst>
          </p:cNvPr>
          <p:cNvSpPr txBox="1">
            <a:spLocks noChangeArrowheads="1"/>
          </p:cNvSpPr>
          <p:nvPr userDrawn="1"/>
        </p:nvSpPr>
        <p:spPr bwMode="auto">
          <a:xfrm>
            <a:off x="833438" y="561975"/>
            <a:ext cx="1293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1800">
                <a:solidFill>
                  <a:srgbClr val="FFFFFF"/>
                </a:solidFill>
                <a:latin typeface="Arial" charset="0"/>
                <a:ea typeface="微软雅黑" pitchFamily="34" charset="-122"/>
              </a:rPr>
              <a:t>目录页</a:t>
            </a:r>
          </a:p>
        </p:txBody>
      </p:sp>
      <p:cxnSp>
        <p:nvCxnSpPr>
          <p:cNvPr id="5" name="直接连接符 4">
            <a:extLst>
              <a:ext uri="{FF2B5EF4-FFF2-40B4-BE49-F238E27FC236}">
                <a16:creationId xmlns:a16="http://schemas.microsoft.com/office/drawing/2014/main" xmlns="" id="{2A9A37AB-AA8D-4AF2-8C41-4C75D92CB54F}"/>
              </a:ext>
            </a:extLst>
          </p:cNvPr>
          <p:cNvCxnSpPr/>
          <p:nvPr userDrawn="1"/>
        </p:nvCxnSpPr>
        <p:spPr>
          <a:xfrm>
            <a:off x="0" y="1066800"/>
            <a:ext cx="12192000"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C18F3F83-BA88-4A8E-9BD3-49F3E803AA6E}"/>
              </a:ext>
            </a:extLst>
          </p:cNvPr>
          <p:cNvSpPr/>
          <p:nvPr userDrawn="1"/>
        </p:nvSpPr>
        <p:spPr>
          <a:xfrm>
            <a:off x="0" y="276225"/>
            <a:ext cx="106680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7" name="矩形 6">
            <a:extLst>
              <a:ext uri="{FF2B5EF4-FFF2-40B4-BE49-F238E27FC236}">
                <a16:creationId xmlns:a16="http://schemas.microsoft.com/office/drawing/2014/main" xmlns="" id="{DCDE4F6F-9C22-4932-B705-F251E50962C3}"/>
              </a:ext>
            </a:extLst>
          </p:cNvPr>
          <p:cNvSpPr/>
          <p:nvPr userDrawn="1"/>
        </p:nvSpPr>
        <p:spPr>
          <a:xfrm>
            <a:off x="914400" y="0"/>
            <a:ext cx="1919288"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350" b="1" kern="0">
              <a:solidFill>
                <a:srgbClr val="F9F9F9"/>
              </a:solidFill>
              <a:latin typeface="微软雅黑" pitchFamily="34" charset="-122"/>
              <a:ea typeface="微软雅黑" pitchFamily="34" charset="-122"/>
            </a:endParaRPr>
          </a:p>
        </p:txBody>
      </p:sp>
      <p:cxnSp>
        <p:nvCxnSpPr>
          <p:cNvPr id="8" name="直接连接符 7">
            <a:extLst>
              <a:ext uri="{FF2B5EF4-FFF2-40B4-BE49-F238E27FC236}">
                <a16:creationId xmlns:a16="http://schemas.microsoft.com/office/drawing/2014/main" xmlns="" id="{4B8F7B05-D731-4C5A-93BF-32267FB55798}"/>
              </a:ext>
            </a:extLst>
          </p:cNvPr>
          <p:cNvCxnSpPr/>
          <p:nvPr userDrawn="1"/>
        </p:nvCxnSpPr>
        <p:spPr>
          <a:xfrm>
            <a:off x="914400" y="1066800"/>
            <a:ext cx="1919288"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65FFB306-136E-446A-9333-DD6D1A05FD50}"/>
              </a:ext>
            </a:extLst>
          </p:cNvPr>
          <p:cNvCxnSpPr/>
          <p:nvPr userDrawn="1"/>
        </p:nvCxnSpPr>
        <p:spPr>
          <a:xfrm rot="5400000" flipH="1" flipV="1">
            <a:off x="381001" y="533400"/>
            <a:ext cx="1066800" cy="3175"/>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91BEBEFF-489A-41C0-8852-F40E4FAD032A}"/>
              </a:ext>
            </a:extLst>
          </p:cNvPr>
          <p:cNvCxnSpPr/>
          <p:nvPr userDrawn="1"/>
        </p:nvCxnSpPr>
        <p:spPr>
          <a:xfrm rot="16200000" flipV="1">
            <a:off x="2305844" y="527844"/>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xmlns="" id="{DE0A290B-3864-44C5-AD77-C9203AC88425}"/>
              </a:ext>
            </a:extLst>
          </p:cNvPr>
          <p:cNvSpPr/>
          <p:nvPr userDrawn="1"/>
        </p:nvSpPr>
        <p:spPr>
          <a:xfrm>
            <a:off x="11231563" y="304800"/>
            <a:ext cx="960437"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cxnSp>
        <p:nvCxnSpPr>
          <p:cNvPr id="12" name="直接连接符 11">
            <a:extLst>
              <a:ext uri="{FF2B5EF4-FFF2-40B4-BE49-F238E27FC236}">
                <a16:creationId xmlns:a16="http://schemas.microsoft.com/office/drawing/2014/main" xmlns="" id="{63543954-1B0E-47DC-9CD9-31EE9E9772BC}"/>
              </a:ext>
            </a:extLst>
          </p:cNvPr>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xmlns="" id="{93B398F5-29BC-48D2-9B98-4B5F3987DD6E}"/>
              </a:ext>
            </a:extLst>
          </p:cNvPr>
          <p:cNvPicPr>
            <a:picLocks/>
          </p:cNvPicPr>
          <p:nvPr userDrawn="1"/>
        </p:nvPicPr>
        <p:blipFill>
          <a:blip r:embed="rId2" cstate="print">
            <a:duotone>
              <a:schemeClr val="accent1">
                <a:shade val="45000"/>
                <a:satMod val="135000"/>
              </a:schemeClr>
              <a:prstClr val="white"/>
            </a:duotone>
            <a:extLst/>
          </a:blip>
          <a:stretch>
            <a:fillRect/>
          </a:stretch>
        </p:blipFill>
        <p:spPr>
          <a:xfrm>
            <a:off x="10755389" y="220800"/>
            <a:ext cx="388851" cy="388800"/>
          </a:xfrm>
          <a:prstGeom prst="ellipse">
            <a:avLst/>
          </a:prstGeom>
          <a:ln w="63500" cap="rnd">
            <a:noFill/>
          </a:ln>
          <a:effectLst>
            <a:outerShdw blurRad="381000" dist="292100" dir="5400000" sx="-80000" sy="-18000" rotWithShape="0">
              <a:srgbClr val="000000">
                <a:alpha val="22000"/>
              </a:srgbClr>
            </a:outerShdw>
          </a:effectLst>
        </p:spPr>
      </p:pic>
      <p:sp>
        <p:nvSpPr>
          <p:cNvPr id="14" name="内容占位符 2">
            <a:extLst>
              <a:ext uri="{FF2B5EF4-FFF2-40B4-BE49-F238E27FC236}">
                <a16:creationId xmlns:a16="http://schemas.microsoft.com/office/drawing/2014/main" xmlns="" id="{6A0B74CB-D30D-4477-8D7D-27BC115A1D62}"/>
              </a:ext>
            </a:extLst>
          </p:cNvPr>
          <p:cNvSpPr txBox="1">
            <a:spLocks/>
          </p:cNvSpPr>
          <p:nvPr userDrawn="1"/>
        </p:nvSpPr>
        <p:spPr bwMode="auto">
          <a:xfrm>
            <a:off x="3359150" y="527050"/>
            <a:ext cx="54879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669925" indent="-325438">
              <a:defRPr sz="1400">
                <a:solidFill>
                  <a:schemeClr val="tx1"/>
                </a:solidFill>
                <a:latin typeface="Arial" panose="020B0604020202020204" pitchFamily="34" charset="0"/>
                <a:ea typeface="宋体" panose="02010600030101010101" pitchFamily="2" charset="-122"/>
              </a:defRPr>
            </a:lvl2pPr>
            <a:lvl3pPr marL="1081088" indent="-366713">
              <a:defRPr sz="1400">
                <a:solidFill>
                  <a:schemeClr val="tx1"/>
                </a:solidFill>
                <a:latin typeface="Arial" panose="020B0604020202020204" pitchFamily="34" charset="0"/>
                <a:ea typeface="宋体" panose="02010600030101010101" pitchFamily="2" charset="-122"/>
              </a:defRPr>
            </a:lvl3pPr>
            <a:lvl4pPr marL="1339850" indent="-315913">
              <a:defRPr sz="1400">
                <a:solidFill>
                  <a:schemeClr val="tx1"/>
                </a:solidFill>
                <a:latin typeface="Arial" panose="020B0604020202020204" pitchFamily="34" charset="0"/>
                <a:ea typeface="宋体" panose="02010600030101010101" pitchFamily="2" charset="-122"/>
              </a:defRPr>
            </a:lvl4pPr>
            <a:lvl5pPr marL="1681163" indent="-339725">
              <a:defRPr sz="14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ctr">
              <a:buClr>
                <a:srgbClr val="002060"/>
              </a:buClr>
              <a:buSzPct val="65000"/>
              <a:buFont typeface="Wingdings" panose="05000000000000000000" pitchFamily="2" charset="2"/>
              <a:buNone/>
              <a:defRPr/>
            </a:pPr>
            <a:r>
              <a:rPr kumimoji="1" lang="en-US" altLang="zh-CN" sz="2800" b="1" dirty="0">
                <a:solidFill>
                  <a:srgbClr val="0070C0"/>
                </a:solidFill>
                <a:latin typeface="Lucida Fax" panose="02060602050505020204" pitchFamily="18" charset="0"/>
                <a:ea typeface="微软雅黑" panose="020B0503020204020204" pitchFamily="34" charset="-122"/>
              </a:rPr>
              <a:t>3.1 </a:t>
            </a:r>
            <a:r>
              <a:rPr kumimoji="1" lang="zh-CN" altLang="en-US" sz="2800" b="1" dirty="0">
                <a:solidFill>
                  <a:srgbClr val="0070C0"/>
                </a:solidFill>
                <a:latin typeface="Lucida Fax" panose="02060602050505020204" pitchFamily="18" charset="0"/>
                <a:ea typeface="微软雅黑" panose="020B0503020204020204" pitchFamily="34" charset="-122"/>
              </a:rPr>
              <a:t>栈</a:t>
            </a:r>
          </a:p>
        </p:txBody>
      </p:sp>
      <p:sp>
        <p:nvSpPr>
          <p:cNvPr id="15" name="矩形 31">
            <a:extLst>
              <a:ext uri="{FF2B5EF4-FFF2-40B4-BE49-F238E27FC236}">
                <a16:creationId xmlns:a16="http://schemas.microsoft.com/office/drawing/2014/main" xmlns="" id="{FB5DDCB7-862A-49D4-8EC1-6DF5BE8ADFBA}"/>
              </a:ext>
            </a:extLst>
          </p:cNvPr>
          <p:cNvSpPr/>
          <p:nvPr userDrawn="1"/>
        </p:nvSpPr>
        <p:spPr>
          <a:xfrm>
            <a:off x="3656013" y="6418263"/>
            <a:ext cx="8535987"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6" name="矩形 23">
            <a:extLst>
              <a:ext uri="{FF2B5EF4-FFF2-40B4-BE49-F238E27FC236}">
                <a16:creationId xmlns:a16="http://schemas.microsoft.com/office/drawing/2014/main" xmlns="" id="{ABFE3B55-D92E-4441-9FB2-136B5E9A0647}"/>
              </a:ext>
            </a:extLst>
          </p:cNvPr>
          <p:cNvSpPr/>
          <p:nvPr userDrawn="1"/>
        </p:nvSpPr>
        <p:spPr>
          <a:xfrm>
            <a:off x="0" y="6418263"/>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7" name="内容占位符 18">
            <a:extLst>
              <a:ext uri="{FF2B5EF4-FFF2-40B4-BE49-F238E27FC236}">
                <a16:creationId xmlns:a16="http://schemas.microsoft.com/office/drawing/2014/main" xmlns="" id="{9FBF8B2E-2A18-4CC3-9B5A-6E76D1D4325B}"/>
              </a:ext>
            </a:extLst>
          </p:cNvPr>
          <p:cNvSpPr txBox="1">
            <a:spLocks/>
          </p:cNvSpPr>
          <p:nvPr userDrawn="1"/>
        </p:nvSpPr>
        <p:spPr>
          <a:xfrm>
            <a:off x="908050" y="581025"/>
            <a:ext cx="1920875" cy="409575"/>
          </a:xfrm>
          <a:prstGeom prst="rect">
            <a:avLst/>
          </a:prstGeom>
        </p:spPr>
        <p:txBody>
          <a:bodyPr/>
          <a:lstStyle>
            <a:lvl1pPr marL="0" indent="0" algn="ctr" rtl="0" eaLnBrk="1" fontAlgn="base" hangingPunct="1">
              <a:spcBef>
                <a:spcPct val="0"/>
              </a:spcBef>
              <a:spcAft>
                <a:spcPct val="0"/>
              </a:spcAft>
              <a:buClr>
                <a:srgbClr val="002060"/>
              </a:buClr>
              <a:buSzPct val="65000"/>
              <a:buFontTx/>
              <a:buNone/>
              <a:defRPr kumimoji="1" lang="zh-CN" altLang="en-US" sz="2400" b="1" kern="1200" dirty="0" smtClean="0">
                <a:solidFill>
                  <a:srgbClr val="FF6600"/>
                </a:solidFill>
                <a:latin typeface="Lucida Fax" panose="02060602050505020204" pitchFamily="18" charset="0"/>
                <a:ea typeface="微软雅黑" panose="020B0503020204020204" pitchFamily="34" charset="-122"/>
                <a:cs typeface="Arial Unicode MS" panose="020B0604020202020204" pitchFamily="34" charset="-122"/>
              </a:defRPr>
            </a:lvl1pPr>
            <a:lvl2pPr marL="669925" indent="-325438" algn="l" rtl="0" eaLnBrk="0" fontAlgn="base" hangingPunct="0">
              <a:spcBef>
                <a:spcPct val="20000"/>
              </a:spcBef>
              <a:spcAft>
                <a:spcPct val="0"/>
              </a:spcAft>
              <a:buClr>
                <a:srgbClr val="C00000"/>
              </a:buClr>
              <a:buSzPct val="60000"/>
              <a:buFont typeface="Wingdings" panose="05000000000000000000" pitchFamily="2" charset="2"/>
              <a:buChar char="q"/>
              <a:defRPr kumimoji="1" sz="2400">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2pPr>
            <a:lvl3pPr marL="1081088" indent="-366713" algn="l" rtl="0" eaLnBrk="0" fontAlgn="base" hangingPunct="0">
              <a:spcBef>
                <a:spcPct val="20000"/>
              </a:spcBef>
              <a:spcAft>
                <a:spcPct val="0"/>
              </a:spcAft>
              <a:buClr>
                <a:srgbClr val="7030A0"/>
              </a:buClr>
              <a:buSzPct val="65000"/>
              <a:buFont typeface="Wingdings" panose="05000000000000000000" pitchFamily="2" charset="2"/>
              <a:buChar char="u"/>
              <a:defRPr kumimoji="1" sz="2000">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3pPr>
            <a:lvl4pPr marL="1339850" indent="-315913" algn="l" rtl="0" eaLnBrk="0" fontAlgn="base" hangingPunct="0">
              <a:spcBef>
                <a:spcPct val="20000"/>
              </a:spcBef>
              <a:spcAft>
                <a:spcPct val="0"/>
              </a:spcAft>
              <a:buClr>
                <a:srgbClr val="0070C0"/>
              </a:buClr>
              <a:buSzPct val="70000"/>
              <a:buFont typeface="Wingdings" panose="05000000000000000000" pitchFamily="2" charset="2"/>
              <a:buChar char="q"/>
              <a:defRPr kumimoji="1">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4pPr>
            <a:lvl5pPr marL="1681163" indent="-339725" algn="l" rtl="0" eaLnBrk="0" fontAlgn="base" hangingPunct="0">
              <a:spcBef>
                <a:spcPct val="20000"/>
              </a:spcBef>
              <a:spcAft>
                <a:spcPct val="0"/>
              </a:spcAft>
              <a:buClr>
                <a:srgbClr val="0000FF"/>
              </a:buClr>
              <a:buSzPct val="75000"/>
              <a:buFont typeface="Wingdings" panose="05000000000000000000" pitchFamily="2" charset="2"/>
              <a:buChar char="l"/>
              <a:defRPr kumimoji="1">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defRPr/>
            </a:pPr>
            <a:r>
              <a:rPr sz="1800"/>
              <a:t>栈与队列</a:t>
            </a:r>
          </a:p>
        </p:txBody>
      </p:sp>
      <p:sp>
        <p:nvSpPr>
          <p:cNvPr id="18" name="内容占位符 18">
            <a:extLst>
              <a:ext uri="{FF2B5EF4-FFF2-40B4-BE49-F238E27FC236}">
                <a16:creationId xmlns:a16="http://schemas.microsoft.com/office/drawing/2014/main" xmlns="" id="{4462C938-3611-42EE-AA3A-4AE212540AC1}"/>
              </a:ext>
            </a:extLst>
          </p:cNvPr>
          <p:cNvSpPr txBox="1">
            <a:spLocks/>
          </p:cNvSpPr>
          <p:nvPr userDrawn="1"/>
        </p:nvSpPr>
        <p:spPr>
          <a:xfrm>
            <a:off x="908050" y="150813"/>
            <a:ext cx="1920875" cy="325437"/>
          </a:xfrm>
          <a:prstGeom prst="rect">
            <a:avLst/>
          </a:prstGeom>
        </p:spPr>
        <p:txBody>
          <a:bodyPr/>
          <a:lstStyle>
            <a:lvl1pPr marL="0" indent="0" algn="ctr" rtl="0" eaLnBrk="1" fontAlgn="auto" hangingPunct="1">
              <a:spcBef>
                <a:spcPts val="0"/>
              </a:spcBef>
              <a:spcAft>
                <a:spcPts val="0"/>
              </a:spcAft>
              <a:buClr>
                <a:srgbClr val="002060"/>
              </a:buClr>
              <a:buSzPct val="65000"/>
              <a:buFontTx/>
              <a:buNone/>
              <a:defRPr kumimoji="1" lang="zh-CN" altLang="en-US" sz="1600" kern="1200" dirty="0" smtClean="0">
                <a:solidFill>
                  <a:srgbClr val="FF6600"/>
                </a:solidFill>
                <a:latin typeface="Lucida Fax" panose="02060602050505020204" pitchFamily="18" charset="0"/>
                <a:ea typeface="微软雅黑" pitchFamily="34" charset="-122"/>
                <a:cs typeface="+mn-cs"/>
              </a:defRPr>
            </a:lvl1pPr>
            <a:lvl2pPr marL="669925" indent="-325438" algn="l" rtl="0" eaLnBrk="0" fontAlgn="base" hangingPunct="0">
              <a:spcBef>
                <a:spcPct val="20000"/>
              </a:spcBef>
              <a:spcAft>
                <a:spcPct val="0"/>
              </a:spcAft>
              <a:buClr>
                <a:srgbClr val="C00000"/>
              </a:buClr>
              <a:buSzPct val="60000"/>
              <a:buFont typeface="Wingdings" panose="05000000000000000000" pitchFamily="2" charset="2"/>
              <a:buChar char="q"/>
              <a:defRPr kumimoji="1" sz="2400">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2pPr>
            <a:lvl3pPr marL="1081088" indent="-366713" algn="l" rtl="0" eaLnBrk="0" fontAlgn="base" hangingPunct="0">
              <a:spcBef>
                <a:spcPct val="20000"/>
              </a:spcBef>
              <a:spcAft>
                <a:spcPct val="0"/>
              </a:spcAft>
              <a:buClr>
                <a:srgbClr val="7030A0"/>
              </a:buClr>
              <a:buSzPct val="65000"/>
              <a:buFont typeface="Wingdings" panose="05000000000000000000" pitchFamily="2" charset="2"/>
              <a:buChar char="u"/>
              <a:defRPr kumimoji="1" sz="2000">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3pPr>
            <a:lvl4pPr marL="1339850" indent="-315913" algn="l" rtl="0" eaLnBrk="0" fontAlgn="base" hangingPunct="0">
              <a:spcBef>
                <a:spcPct val="20000"/>
              </a:spcBef>
              <a:spcAft>
                <a:spcPct val="0"/>
              </a:spcAft>
              <a:buClr>
                <a:srgbClr val="0070C0"/>
              </a:buClr>
              <a:buSzPct val="70000"/>
              <a:buFont typeface="Wingdings" panose="05000000000000000000" pitchFamily="2" charset="2"/>
              <a:buChar char="q"/>
              <a:defRPr kumimoji="1">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4pPr>
            <a:lvl5pPr marL="1681163" indent="-339725" algn="l" rtl="0" eaLnBrk="0" fontAlgn="base" hangingPunct="0">
              <a:spcBef>
                <a:spcPct val="20000"/>
              </a:spcBef>
              <a:spcAft>
                <a:spcPct val="0"/>
              </a:spcAft>
              <a:buClr>
                <a:srgbClr val="0000FF"/>
              </a:buClr>
              <a:buSzPct val="75000"/>
              <a:buFont typeface="Wingdings" panose="05000000000000000000" pitchFamily="2" charset="2"/>
              <a:buChar char="l"/>
              <a:defRPr kumimoji="1">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defRPr/>
            </a:pPr>
            <a:r>
              <a:t>第三章</a:t>
            </a:r>
          </a:p>
        </p:txBody>
      </p:sp>
      <p:sp>
        <p:nvSpPr>
          <p:cNvPr id="19" name="TextBox 6">
            <a:extLst>
              <a:ext uri="{FF2B5EF4-FFF2-40B4-BE49-F238E27FC236}">
                <a16:creationId xmlns:a16="http://schemas.microsoft.com/office/drawing/2014/main" xmlns="" id="{B1DA9F59-F771-46F2-8493-BF6BF6C0BEAD}"/>
              </a:ext>
            </a:extLst>
          </p:cNvPr>
          <p:cNvSpPr txBox="1">
            <a:spLocks noChangeArrowheads="1"/>
          </p:cNvSpPr>
          <p:nvPr userDrawn="1"/>
        </p:nvSpPr>
        <p:spPr bwMode="auto">
          <a:xfrm>
            <a:off x="3122613" y="6407150"/>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a:defRPr/>
            </a:pPr>
            <a:fld id="{C54CBAF4-4C30-4E9D-8D2D-555A17F6AF5C}" type="slidenum">
              <a:rPr lang="en-US" altLang="zh-CN" sz="1200" smtClean="0"/>
              <a:pPr algn="ctr">
                <a:defRPr/>
              </a:pPr>
              <a:t>‹#›</a:t>
            </a:fld>
            <a:endParaRPr lang="zh-CN" altLang="en-US" sz="1200" dirty="0"/>
          </a:p>
        </p:txBody>
      </p:sp>
      <p:sp>
        <p:nvSpPr>
          <p:cNvPr id="20" name="文本框 19">
            <a:extLst>
              <a:ext uri="{FF2B5EF4-FFF2-40B4-BE49-F238E27FC236}">
                <a16:creationId xmlns:a16="http://schemas.microsoft.com/office/drawing/2014/main" xmlns="" id="{1B2C0C05-8F47-4F95-B72B-4B72CD5D3A12}"/>
              </a:ext>
            </a:extLst>
          </p:cNvPr>
          <p:cNvSpPr txBox="1">
            <a:spLocks noChangeArrowheads="1"/>
          </p:cNvSpPr>
          <p:nvPr userDrawn="1"/>
        </p:nvSpPr>
        <p:spPr bwMode="auto">
          <a:xfrm>
            <a:off x="5186363" y="6407150"/>
            <a:ext cx="24241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200" dirty="0">
                <a:solidFill>
                  <a:schemeClr val="bg1"/>
                </a:solidFill>
                <a:latin typeface="微软雅黑" panose="020B0503020204020204" pitchFamily="34" charset="-122"/>
                <a:ea typeface="微软雅黑" panose="020B0503020204020204" pitchFamily="34" charset="-122"/>
              </a:rPr>
              <a:t>北大</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数据结构与算法</a:t>
            </a:r>
            <a:r>
              <a:rPr lang="en-US" altLang="zh-CN" sz="1200" dirty="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4" name="标题 1"/>
          <p:cNvSpPr>
            <a:spLocks noGrp="1"/>
          </p:cNvSpPr>
          <p:nvPr>
            <p:ph type="title"/>
          </p:nvPr>
        </p:nvSpPr>
        <p:spPr>
          <a:xfrm>
            <a:off x="381295" y="1173160"/>
            <a:ext cx="11430448" cy="500061"/>
          </a:xfrm>
          <a:prstGeom prst="rect">
            <a:avLst/>
          </a:prstGeom>
        </p:spPr>
        <p:txBody>
          <a:bodyPr/>
          <a:lstStyle>
            <a:lvl1pPr algn="ctr" rtl="0" eaLnBrk="0" fontAlgn="base" hangingPunct="0">
              <a:spcBef>
                <a:spcPct val="0"/>
              </a:spcBef>
              <a:spcAft>
                <a:spcPct val="0"/>
              </a:spcAft>
              <a:defRPr lang="zh-CN" altLang="en-US" sz="32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dirty="0"/>
              <a:t>单击此处编辑母版标题样式</a:t>
            </a:r>
          </a:p>
        </p:txBody>
      </p:sp>
      <p:sp>
        <p:nvSpPr>
          <p:cNvPr id="35" name="内容占位符 2"/>
          <p:cNvSpPr>
            <a:spLocks noGrp="1"/>
          </p:cNvSpPr>
          <p:nvPr>
            <p:ph idx="1"/>
          </p:nvPr>
        </p:nvSpPr>
        <p:spPr>
          <a:xfrm>
            <a:off x="380775" y="1777991"/>
            <a:ext cx="11430968" cy="4640542"/>
          </a:xfrm>
          <a:prstGeom prst="rect">
            <a:avLst/>
          </a:prstGeom>
        </p:spPr>
        <p:txBody>
          <a:bodyPr/>
          <a:lstStyle>
            <a:lvl1pPr marL="342866" indent="-342866">
              <a:lnSpc>
                <a:spcPct val="110000"/>
              </a:lnSpc>
              <a:spcBef>
                <a:spcPts val="600"/>
              </a:spcBef>
              <a:buSzPct val="70000"/>
              <a:buFont typeface="Wingdings" panose="05000000000000000000" pitchFamily="2" charset="2"/>
              <a:buChar char="l"/>
              <a:defRPr sz="2800">
                <a:latin typeface="Lucida Fax" panose="02060602050505020204" pitchFamily="18" charset="0"/>
                <a:ea typeface="微软雅黑" panose="020B0503020204020204" pitchFamily="34" charset="-122"/>
              </a:defRPr>
            </a:lvl1pPr>
            <a:lvl2pPr marL="676275" indent="-342900">
              <a:lnSpc>
                <a:spcPct val="110000"/>
              </a:lnSpc>
              <a:spcBef>
                <a:spcPts val="600"/>
              </a:spcBef>
              <a:buSzPct val="85000"/>
              <a:buFont typeface="Wingdings" panose="05000000000000000000" pitchFamily="2" charset="2"/>
              <a:buChar char="ü"/>
              <a:defRPr sz="2400">
                <a:latin typeface="Lucida Fax" panose="02060602050505020204" pitchFamily="18" charset="0"/>
                <a:ea typeface="微软雅黑" panose="020B0503020204020204" pitchFamily="34" charset="-122"/>
              </a:defRPr>
            </a:lvl2pPr>
            <a:lvl3pPr marL="1009650" indent="-333375">
              <a:lnSpc>
                <a:spcPct val="110000"/>
              </a:lnSpc>
              <a:spcBef>
                <a:spcPts val="600"/>
              </a:spcBef>
              <a:buSzPct val="60000"/>
              <a:buFont typeface="Wingdings" panose="05000000000000000000" pitchFamily="2" charset="2"/>
              <a:buChar char="l"/>
              <a:tabLst>
                <a:tab pos="676275" algn="l"/>
              </a:tabLst>
              <a:defRPr sz="2400">
                <a:latin typeface="Lucida Fax" panose="02060602050505020204" pitchFamily="18" charset="0"/>
                <a:ea typeface="微软雅黑" panose="020B0503020204020204" pitchFamily="34" charset="-122"/>
              </a:defRPr>
            </a:lvl3pPr>
            <a:lvl4pPr marL="1433513" indent="-352425">
              <a:lnSpc>
                <a:spcPct val="110000"/>
              </a:lnSpc>
              <a:spcBef>
                <a:spcPts val="600"/>
              </a:spcBef>
              <a:buFont typeface="Wingdings" panose="05000000000000000000" pitchFamily="2" charset="2"/>
              <a:buChar char="ü"/>
              <a:defRPr sz="2400">
                <a:latin typeface="Lucida Fax" panose="02060602050505020204" pitchFamily="18" charset="0"/>
                <a:ea typeface="微软雅黑" panose="020B0503020204020204" pitchFamily="34" charset="-122"/>
              </a:defRPr>
            </a:lvl4pPr>
            <a:lvl5pPr>
              <a:defRPr sz="1800">
                <a:latin typeface="Lucida Fax" panose="02060602050505020204" pitchFamily="18" charset="0"/>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13642006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标题和内容">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xmlns="" id="{FE0FB296-BE02-43D7-9CA7-D371F000C115}"/>
              </a:ext>
            </a:extLst>
          </p:cNvPr>
          <p:cNvSpPr txBox="1">
            <a:spLocks noChangeArrowheads="1"/>
          </p:cNvSpPr>
          <p:nvPr userDrawn="1"/>
        </p:nvSpPr>
        <p:spPr bwMode="auto">
          <a:xfrm>
            <a:off x="833438" y="561975"/>
            <a:ext cx="12938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itchFamily="34" charset="0"/>
                <a:ea typeface="Arial Unicode MS" pitchFamily="34" charset="-122"/>
                <a:cs typeface="Arial Unicode MS" pitchFamily="34" charset="-122"/>
              </a:defRPr>
            </a:lvl1pPr>
            <a:lvl2pPr marL="742950" indent="-285750">
              <a:defRPr sz="1400">
                <a:solidFill>
                  <a:schemeClr val="tx1"/>
                </a:solidFill>
                <a:latin typeface="Verdana" pitchFamily="34" charset="0"/>
                <a:ea typeface="Arial Unicode MS" pitchFamily="34" charset="-122"/>
                <a:cs typeface="Arial Unicode MS" pitchFamily="34" charset="-122"/>
              </a:defRPr>
            </a:lvl2pPr>
            <a:lvl3pPr marL="1143000" indent="-228600">
              <a:defRPr sz="1400">
                <a:solidFill>
                  <a:schemeClr val="tx1"/>
                </a:solidFill>
                <a:latin typeface="Verdana" pitchFamily="34" charset="0"/>
                <a:ea typeface="Arial Unicode MS" pitchFamily="34" charset="-122"/>
                <a:cs typeface="Arial Unicode MS" pitchFamily="34" charset="-122"/>
              </a:defRPr>
            </a:lvl3pPr>
            <a:lvl4pPr marL="1600200" indent="-228600">
              <a:defRPr sz="1400">
                <a:solidFill>
                  <a:schemeClr val="tx1"/>
                </a:solidFill>
                <a:latin typeface="Verdana" pitchFamily="34" charset="0"/>
                <a:ea typeface="Arial Unicode MS" pitchFamily="34" charset="-122"/>
                <a:cs typeface="Arial Unicode MS" pitchFamily="34" charset="-122"/>
              </a:defRPr>
            </a:lvl4pPr>
            <a:lvl5pPr marL="2057400" indent="-228600">
              <a:defRPr sz="1400">
                <a:solidFill>
                  <a:schemeClr val="tx1"/>
                </a:solidFill>
                <a:latin typeface="Verdana" pitchFamily="34" charset="0"/>
                <a:ea typeface="Arial Unicode MS" pitchFamily="34" charset="-122"/>
                <a:cs typeface="Arial Unicode MS" pitchFamily="34" charset="-122"/>
              </a:defRPr>
            </a:lvl5pPr>
            <a:lvl6pPr marL="25146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6pPr>
            <a:lvl7pPr marL="29718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7pPr>
            <a:lvl8pPr marL="34290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8pPr>
            <a:lvl9pPr marL="3886200" indent="-228600" eaLnBrk="0" fontAlgn="base" hangingPunct="0">
              <a:spcBef>
                <a:spcPct val="0"/>
              </a:spcBef>
              <a:spcAft>
                <a:spcPct val="0"/>
              </a:spcAft>
              <a:defRPr sz="1400">
                <a:solidFill>
                  <a:schemeClr val="tx1"/>
                </a:solidFill>
                <a:latin typeface="Verdana" pitchFamily="34" charset="0"/>
                <a:ea typeface="Arial Unicode MS" pitchFamily="34" charset="-122"/>
                <a:cs typeface="Arial Unicode MS" pitchFamily="34" charset="-122"/>
              </a:defRPr>
            </a:lvl9pPr>
          </a:lstStyle>
          <a:p>
            <a:pPr algn="ctr">
              <a:defRPr/>
            </a:pPr>
            <a:r>
              <a:rPr lang="zh-CN" altLang="en-US" sz="1800">
                <a:solidFill>
                  <a:srgbClr val="FFFFFF"/>
                </a:solidFill>
                <a:latin typeface="Arial" charset="0"/>
                <a:ea typeface="微软雅黑" pitchFamily="34" charset="-122"/>
              </a:rPr>
              <a:t>目录页</a:t>
            </a:r>
          </a:p>
        </p:txBody>
      </p:sp>
      <p:cxnSp>
        <p:nvCxnSpPr>
          <p:cNvPr id="5" name="直接连接符 4">
            <a:extLst>
              <a:ext uri="{FF2B5EF4-FFF2-40B4-BE49-F238E27FC236}">
                <a16:creationId xmlns:a16="http://schemas.microsoft.com/office/drawing/2014/main" xmlns="" id="{97C9312A-636A-4960-9CAD-E6EE9D2CB02A}"/>
              </a:ext>
            </a:extLst>
          </p:cNvPr>
          <p:cNvCxnSpPr/>
          <p:nvPr userDrawn="1"/>
        </p:nvCxnSpPr>
        <p:spPr>
          <a:xfrm>
            <a:off x="0" y="1066800"/>
            <a:ext cx="12192000"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73557132-4289-41BA-A393-B45BD8F2871B}"/>
              </a:ext>
            </a:extLst>
          </p:cNvPr>
          <p:cNvSpPr/>
          <p:nvPr userDrawn="1"/>
        </p:nvSpPr>
        <p:spPr>
          <a:xfrm>
            <a:off x="0" y="276225"/>
            <a:ext cx="106680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7" name="矩形 6">
            <a:extLst>
              <a:ext uri="{FF2B5EF4-FFF2-40B4-BE49-F238E27FC236}">
                <a16:creationId xmlns:a16="http://schemas.microsoft.com/office/drawing/2014/main" xmlns="" id="{81230488-E14A-43B1-9E95-F12760D6CB3C}"/>
              </a:ext>
            </a:extLst>
          </p:cNvPr>
          <p:cNvSpPr/>
          <p:nvPr userDrawn="1"/>
        </p:nvSpPr>
        <p:spPr>
          <a:xfrm>
            <a:off x="914400" y="0"/>
            <a:ext cx="1919288"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350" b="1" kern="0">
              <a:solidFill>
                <a:srgbClr val="F9F9F9"/>
              </a:solidFill>
              <a:latin typeface="微软雅黑" pitchFamily="34" charset="-122"/>
              <a:ea typeface="微软雅黑" pitchFamily="34" charset="-122"/>
            </a:endParaRPr>
          </a:p>
        </p:txBody>
      </p:sp>
      <p:cxnSp>
        <p:nvCxnSpPr>
          <p:cNvPr id="8" name="直接连接符 7">
            <a:extLst>
              <a:ext uri="{FF2B5EF4-FFF2-40B4-BE49-F238E27FC236}">
                <a16:creationId xmlns:a16="http://schemas.microsoft.com/office/drawing/2014/main" xmlns="" id="{C2E03609-3263-4E0A-8073-8909A4F288EA}"/>
              </a:ext>
            </a:extLst>
          </p:cNvPr>
          <p:cNvCxnSpPr/>
          <p:nvPr userDrawn="1"/>
        </p:nvCxnSpPr>
        <p:spPr>
          <a:xfrm>
            <a:off x="914400" y="1066800"/>
            <a:ext cx="1919288"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E66B1E4F-0713-48BC-A0ED-9074FCA3C4D7}"/>
              </a:ext>
            </a:extLst>
          </p:cNvPr>
          <p:cNvCxnSpPr/>
          <p:nvPr userDrawn="1"/>
        </p:nvCxnSpPr>
        <p:spPr>
          <a:xfrm rot="5400000" flipH="1" flipV="1">
            <a:off x="381001" y="533400"/>
            <a:ext cx="1066800" cy="3175"/>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D86A3616-17FA-4F55-9D69-7D9106E3170F}"/>
              </a:ext>
            </a:extLst>
          </p:cNvPr>
          <p:cNvCxnSpPr/>
          <p:nvPr userDrawn="1"/>
        </p:nvCxnSpPr>
        <p:spPr>
          <a:xfrm rot="16200000" flipV="1">
            <a:off x="2305844" y="527844"/>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xmlns="" id="{BFE94831-C519-4691-81A7-097165B0850C}"/>
              </a:ext>
            </a:extLst>
          </p:cNvPr>
          <p:cNvSpPr/>
          <p:nvPr userDrawn="1"/>
        </p:nvSpPr>
        <p:spPr>
          <a:xfrm>
            <a:off x="11231563" y="304800"/>
            <a:ext cx="960437"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cxnSp>
        <p:nvCxnSpPr>
          <p:cNvPr id="12" name="直接连接符 11">
            <a:extLst>
              <a:ext uri="{FF2B5EF4-FFF2-40B4-BE49-F238E27FC236}">
                <a16:creationId xmlns:a16="http://schemas.microsoft.com/office/drawing/2014/main" xmlns="" id="{F3B4C20E-A186-4049-9003-8E57AEAFBD11}"/>
              </a:ext>
            </a:extLst>
          </p:cNvPr>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xmlns="" id="{3CC88DCE-2348-40EA-B037-7C344C09BC35}"/>
              </a:ext>
            </a:extLst>
          </p:cNvPr>
          <p:cNvPicPr>
            <a:picLocks/>
          </p:cNvPicPr>
          <p:nvPr userDrawn="1"/>
        </p:nvPicPr>
        <p:blipFill>
          <a:blip r:embed="rId2" cstate="print">
            <a:duotone>
              <a:schemeClr val="accent1">
                <a:shade val="45000"/>
                <a:satMod val="135000"/>
              </a:schemeClr>
              <a:prstClr val="white"/>
            </a:duotone>
            <a:extLst/>
          </a:blip>
          <a:stretch>
            <a:fillRect/>
          </a:stretch>
        </p:blipFill>
        <p:spPr>
          <a:xfrm>
            <a:off x="10755389" y="220800"/>
            <a:ext cx="388851" cy="388800"/>
          </a:xfrm>
          <a:prstGeom prst="ellipse">
            <a:avLst/>
          </a:prstGeom>
          <a:ln w="63500" cap="rnd">
            <a:noFill/>
          </a:ln>
          <a:effectLst>
            <a:outerShdw blurRad="381000" dist="292100" dir="5400000" sx="-80000" sy="-18000" rotWithShape="0">
              <a:srgbClr val="000000">
                <a:alpha val="22000"/>
              </a:srgbClr>
            </a:outerShdw>
          </a:effectLst>
        </p:spPr>
      </p:pic>
      <p:sp>
        <p:nvSpPr>
          <p:cNvPr id="14" name="内容占位符 2">
            <a:extLst>
              <a:ext uri="{FF2B5EF4-FFF2-40B4-BE49-F238E27FC236}">
                <a16:creationId xmlns:a16="http://schemas.microsoft.com/office/drawing/2014/main" xmlns="" id="{F92A4047-001E-43AD-86E7-01C0B15810FA}"/>
              </a:ext>
            </a:extLst>
          </p:cNvPr>
          <p:cNvSpPr txBox="1">
            <a:spLocks/>
          </p:cNvSpPr>
          <p:nvPr userDrawn="1"/>
        </p:nvSpPr>
        <p:spPr bwMode="auto">
          <a:xfrm>
            <a:off x="3352800" y="536575"/>
            <a:ext cx="5487988"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400">
                <a:solidFill>
                  <a:schemeClr val="tx1"/>
                </a:solidFill>
                <a:latin typeface="Arial" panose="020B0604020202020204" pitchFamily="34" charset="0"/>
                <a:ea typeface="宋体" panose="02010600030101010101" pitchFamily="2" charset="-122"/>
              </a:defRPr>
            </a:lvl1pPr>
            <a:lvl2pPr marL="669925" indent="-325438">
              <a:defRPr sz="1400">
                <a:solidFill>
                  <a:schemeClr val="tx1"/>
                </a:solidFill>
                <a:latin typeface="Arial" panose="020B0604020202020204" pitchFamily="34" charset="0"/>
                <a:ea typeface="宋体" panose="02010600030101010101" pitchFamily="2" charset="-122"/>
              </a:defRPr>
            </a:lvl2pPr>
            <a:lvl3pPr marL="1081088" indent="-366713">
              <a:defRPr sz="1400">
                <a:solidFill>
                  <a:schemeClr val="tx1"/>
                </a:solidFill>
                <a:latin typeface="Arial" panose="020B0604020202020204" pitchFamily="34" charset="0"/>
                <a:ea typeface="宋体" panose="02010600030101010101" pitchFamily="2" charset="-122"/>
              </a:defRPr>
            </a:lvl3pPr>
            <a:lvl4pPr marL="1339850" indent="-315913">
              <a:defRPr sz="1400">
                <a:solidFill>
                  <a:schemeClr val="tx1"/>
                </a:solidFill>
                <a:latin typeface="Arial" panose="020B0604020202020204" pitchFamily="34" charset="0"/>
                <a:ea typeface="宋体" panose="02010600030101010101" pitchFamily="2" charset="-122"/>
              </a:defRPr>
            </a:lvl4pPr>
            <a:lvl5pPr marL="1681163" indent="-339725">
              <a:defRPr sz="1400">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0"/>
              </a:spcBef>
              <a:spcAft>
                <a:spcPct val="0"/>
              </a:spcAft>
              <a:defRPr sz="1400">
                <a:solidFill>
                  <a:schemeClr val="tx1"/>
                </a:solidFill>
                <a:latin typeface="Arial" panose="020B0604020202020204" pitchFamily="34" charset="0"/>
                <a:ea typeface="宋体" panose="02010600030101010101" pitchFamily="2" charset="-122"/>
              </a:defRPr>
            </a:lvl9pPr>
          </a:lstStyle>
          <a:p>
            <a:pPr algn="ctr">
              <a:buClr>
                <a:srgbClr val="002060"/>
              </a:buClr>
              <a:buSzPct val="65000"/>
              <a:buFont typeface="Wingdings" panose="05000000000000000000" pitchFamily="2" charset="2"/>
              <a:buNone/>
              <a:defRPr/>
            </a:pPr>
            <a:r>
              <a:rPr kumimoji="1" lang="en-US" altLang="zh-CN" sz="2800" b="1" dirty="0">
                <a:solidFill>
                  <a:srgbClr val="0070C0"/>
                </a:solidFill>
                <a:latin typeface="Lucida Fax" panose="02060602050505020204" pitchFamily="18" charset="0"/>
                <a:ea typeface="微软雅黑" panose="020B0503020204020204" pitchFamily="34" charset="-122"/>
              </a:rPr>
              <a:t>3.2 </a:t>
            </a:r>
            <a:r>
              <a:rPr kumimoji="1" lang="zh-CN" altLang="en-US" sz="2800" b="1" dirty="0">
                <a:solidFill>
                  <a:srgbClr val="0070C0"/>
                </a:solidFill>
                <a:latin typeface="Lucida Fax" panose="02060602050505020204" pitchFamily="18" charset="0"/>
                <a:ea typeface="微软雅黑" panose="020B0503020204020204" pitchFamily="34" charset="-122"/>
              </a:rPr>
              <a:t> 队列</a:t>
            </a:r>
          </a:p>
        </p:txBody>
      </p:sp>
      <p:sp>
        <p:nvSpPr>
          <p:cNvPr id="15" name="矩形 31">
            <a:extLst>
              <a:ext uri="{FF2B5EF4-FFF2-40B4-BE49-F238E27FC236}">
                <a16:creationId xmlns:a16="http://schemas.microsoft.com/office/drawing/2014/main" xmlns="" id="{9AAAC9FE-1697-41EC-9DED-FAD5A94BDC21}"/>
              </a:ext>
            </a:extLst>
          </p:cNvPr>
          <p:cNvSpPr/>
          <p:nvPr userDrawn="1"/>
        </p:nvSpPr>
        <p:spPr>
          <a:xfrm>
            <a:off x="3656013" y="6418263"/>
            <a:ext cx="8535987"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6" name="矩形 23">
            <a:extLst>
              <a:ext uri="{FF2B5EF4-FFF2-40B4-BE49-F238E27FC236}">
                <a16:creationId xmlns:a16="http://schemas.microsoft.com/office/drawing/2014/main" xmlns="" id="{C57945C5-A68D-46CE-970B-8E41B7C09BA2}"/>
              </a:ext>
            </a:extLst>
          </p:cNvPr>
          <p:cNvSpPr/>
          <p:nvPr userDrawn="1"/>
        </p:nvSpPr>
        <p:spPr>
          <a:xfrm>
            <a:off x="0" y="6418263"/>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7" name="内容占位符 18">
            <a:extLst>
              <a:ext uri="{FF2B5EF4-FFF2-40B4-BE49-F238E27FC236}">
                <a16:creationId xmlns:a16="http://schemas.microsoft.com/office/drawing/2014/main" xmlns="" id="{010F3718-2EE0-4402-8786-AEF3B3215B29}"/>
              </a:ext>
            </a:extLst>
          </p:cNvPr>
          <p:cNvSpPr txBox="1">
            <a:spLocks/>
          </p:cNvSpPr>
          <p:nvPr userDrawn="1"/>
        </p:nvSpPr>
        <p:spPr>
          <a:xfrm>
            <a:off x="908050" y="581025"/>
            <a:ext cx="1920875" cy="409575"/>
          </a:xfrm>
          <a:prstGeom prst="rect">
            <a:avLst/>
          </a:prstGeom>
        </p:spPr>
        <p:txBody>
          <a:bodyPr/>
          <a:lstStyle>
            <a:lvl1pPr marL="0" indent="0" algn="ctr" rtl="0" eaLnBrk="1" fontAlgn="base" hangingPunct="1">
              <a:spcBef>
                <a:spcPct val="0"/>
              </a:spcBef>
              <a:spcAft>
                <a:spcPct val="0"/>
              </a:spcAft>
              <a:buClr>
                <a:srgbClr val="002060"/>
              </a:buClr>
              <a:buSzPct val="65000"/>
              <a:buFontTx/>
              <a:buNone/>
              <a:defRPr kumimoji="1" lang="zh-CN" altLang="en-US" sz="2400" b="1" kern="1200" dirty="0" smtClean="0">
                <a:solidFill>
                  <a:srgbClr val="FF6600"/>
                </a:solidFill>
                <a:latin typeface="Lucida Fax" panose="02060602050505020204" pitchFamily="18" charset="0"/>
                <a:ea typeface="微软雅黑" panose="020B0503020204020204" pitchFamily="34" charset="-122"/>
                <a:cs typeface="Arial Unicode MS" panose="020B0604020202020204" pitchFamily="34" charset="-122"/>
              </a:defRPr>
            </a:lvl1pPr>
            <a:lvl2pPr marL="669925" indent="-325438" algn="l" rtl="0" eaLnBrk="0" fontAlgn="base" hangingPunct="0">
              <a:spcBef>
                <a:spcPct val="20000"/>
              </a:spcBef>
              <a:spcAft>
                <a:spcPct val="0"/>
              </a:spcAft>
              <a:buClr>
                <a:srgbClr val="C00000"/>
              </a:buClr>
              <a:buSzPct val="60000"/>
              <a:buFont typeface="Wingdings" panose="05000000000000000000" pitchFamily="2" charset="2"/>
              <a:buChar char="q"/>
              <a:defRPr kumimoji="1" sz="2400">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2pPr>
            <a:lvl3pPr marL="1081088" indent="-366713" algn="l" rtl="0" eaLnBrk="0" fontAlgn="base" hangingPunct="0">
              <a:spcBef>
                <a:spcPct val="20000"/>
              </a:spcBef>
              <a:spcAft>
                <a:spcPct val="0"/>
              </a:spcAft>
              <a:buClr>
                <a:srgbClr val="7030A0"/>
              </a:buClr>
              <a:buSzPct val="65000"/>
              <a:buFont typeface="Wingdings" panose="05000000000000000000" pitchFamily="2" charset="2"/>
              <a:buChar char="u"/>
              <a:defRPr kumimoji="1" sz="2000">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3pPr>
            <a:lvl4pPr marL="1339850" indent="-315913" algn="l" rtl="0" eaLnBrk="0" fontAlgn="base" hangingPunct="0">
              <a:spcBef>
                <a:spcPct val="20000"/>
              </a:spcBef>
              <a:spcAft>
                <a:spcPct val="0"/>
              </a:spcAft>
              <a:buClr>
                <a:srgbClr val="0070C0"/>
              </a:buClr>
              <a:buSzPct val="70000"/>
              <a:buFont typeface="Wingdings" panose="05000000000000000000" pitchFamily="2" charset="2"/>
              <a:buChar char="q"/>
              <a:defRPr kumimoji="1">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4pPr>
            <a:lvl5pPr marL="1681163" indent="-339725" algn="l" rtl="0" eaLnBrk="0" fontAlgn="base" hangingPunct="0">
              <a:spcBef>
                <a:spcPct val="20000"/>
              </a:spcBef>
              <a:spcAft>
                <a:spcPct val="0"/>
              </a:spcAft>
              <a:buClr>
                <a:srgbClr val="0000FF"/>
              </a:buClr>
              <a:buSzPct val="75000"/>
              <a:buFont typeface="Wingdings" panose="05000000000000000000" pitchFamily="2" charset="2"/>
              <a:buChar char="l"/>
              <a:defRPr kumimoji="1">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defRPr/>
            </a:pPr>
            <a:r>
              <a:rPr sz="1800"/>
              <a:t>栈与队列</a:t>
            </a:r>
          </a:p>
        </p:txBody>
      </p:sp>
      <p:sp>
        <p:nvSpPr>
          <p:cNvPr id="18" name="内容占位符 18">
            <a:extLst>
              <a:ext uri="{FF2B5EF4-FFF2-40B4-BE49-F238E27FC236}">
                <a16:creationId xmlns:a16="http://schemas.microsoft.com/office/drawing/2014/main" xmlns="" id="{4BCA4BE1-C5C5-4505-939E-48CE7092087C}"/>
              </a:ext>
            </a:extLst>
          </p:cNvPr>
          <p:cNvSpPr txBox="1">
            <a:spLocks/>
          </p:cNvSpPr>
          <p:nvPr userDrawn="1"/>
        </p:nvSpPr>
        <p:spPr>
          <a:xfrm>
            <a:off x="908050" y="150813"/>
            <a:ext cx="1920875" cy="325437"/>
          </a:xfrm>
          <a:prstGeom prst="rect">
            <a:avLst/>
          </a:prstGeom>
        </p:spPr>
        <p:txBody>
          <a:bodyPr/>
          <a:lstStyle>
            <a:lvl1pPr marL="0" indent="0" algn="ctr" rtl="0" eaLnBrk="1" fontAlgn="auto" hangingPunct="1">
              <a:spcBef>
                <a:spcPts val="0"/>
              </a:spcBef>
              <a:spcAft>
                <a:spcPts val="0"/>
              </a:spcAft>
              <a:buClr>
                <a:srgbClr val="002060"/>
              </a:buClr>
              <a:buSzPct val="65000"/>
              <a:buFontTx/>
              <a:buNone/>
              <a:defRPr kumimoji="1" lang="zh-CN" altLang="en-US" sz="1600" kern="1200" dirty="0" smtClean="0">
                <a:solidFill>
                  <a:srgbClr val="FF6600"/>
                </a:solidFill>
                <a:latin typeface="Lucida Fax" panose="02060602050505020204" pitchFamily="18" charset="0"/>
                <a:ea typeface="微软雅黑" pitchFamily="34" charset="-122"/>
                <a:cs typeface="+mn-cs"/>
              </a:defRPr>
            </a:lvl1pPr>
            <a:lvl2pPr marL="669925" indent="-325438" algn="l" rtl="0" eaLnBrk="0" fontAlgn="base" hangingPunct="0">
              <a:spcBef>
                <a:spcPct val="20000"/>
              </a:spcBef>
              <a:spcAft>
                <a:spcPct val="0"/>
              </a:spcAft>
              <a:buClr>
                <a:srgbClr val="C00000"/>
              </a:buClr>
              <a:buSzPct val="60000"/>
              <a:buFont typeface="Wingdings" panose="05000000000000000000" pitchFamily="2" charset="2"/>
              <a:buChar char="q"/>
              <a:defRPr kumimoji="1" sz="2400">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2pPr>
            <a:lvl3pPr marL="1081088" indent="-366713" algn="l" rtl="0" eaLnBrk="0" fontAlgn="base" hangingPunct="0">
              <a:spcBef>
                <a:spcPct val="20000"/>
              </a:spcBef>
              <a:spcAft>
                <a:spcPct val="0"/>
              </a:spcAft>
              <a:buClr>
                <a:srgbClr val="7030A0"/>
              </a:buClr>
              <a:buSzPct val="65000"/>
              <a:buFont typeface="Wingdings" panose="05000000000000000000" pitchFamily="2" charset="2"/>
              <a:buChar char="u"/>
              <a:defRPr kumimoji="1" sz="2000">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3pPr>
            <a:lvl4pPr marL="1339850" indent="-315913" algn="l" rtl="0" eaLnBrk="0" fontAlgn="base" hangingPunct="0">
              <a:spcBef>
                <a:spcPct val="20000"/>
              </a:spcBef>
              <a:spcAft>
                <a:spcPct val="0"/>
              </a:spcAft>
              <a:buClr>
                <a:srgbClr val="0070C0"/>
              </a:buClr>
              <a:buSzPct val="70000"/>
              <a:buFont typeface="Wingdings" panose="05000000000000000000" pitchFamily="2" charset="2"/>
              <a:buChar char="q"/>
              <a:defRPr kumimoji="1">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4pPr>
            <a:lvl5pPr marL="1681163" indent="-339725" algn="l" rtl="0" eaLnBrk="0" fontAlgn="base" hangingPunct="0">
              <a:spcBef>
                <a:spcPct val="20000"/>
              </a:spcBef>
              <a:spcAft>
                <a:spcPct val="0"/>
              </a:spcAft>
              <a:buClr>
                <a:srgbClr val="0000FF"/>
              </a:buClr>
              <a:buSzPct val="75000"/>
              <a:buFont typeface="Wingdings" panose="05000000000000000000" pitchFamily="2" charset="2"/>
              <a:buChar char="l"/>
              <a:defRPr kumimoji="1">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defRPr/>
            </a:pPr>
            <a:r>
              <a:t>第三章</a:t>
            </a:r>
          </a:p>
        </p:txBody>
      </p:sp>
      <p:sp>
        <p:nvSpPr>
          <p:cNvPr id="19" name="TextBox 6">
            <a:extLst>
              <a:ext uri="{FF2B5EF4-FFF2-40B4-BE49-F238E27FC236}">
                <a16:creationId xmlns:a16="http://schemas.microsoft.com/office/drawing/2014/main" xmlns="" id="{BD4095C9-B65C-4563-9A59-6993EA0B9F95}"/>
              </a:ext>
            </a:extLst>
          </p:cNvPr>
          <p:cNvSpPr txBox="1">
            <a:spLocks noChangeArrowheads="1"/>
          </p:cNvSpPr>
          <p:nvPr userDrawn="1"/>
        </p:nvSpPr>
        <p:spPr bwMode="auto">
          <a:xfrm>
            <a:off x="3122613" y="6407150"/>
            <a:ext cx="533400"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1pPr>
            <a:lvl2pPr marL="742950" indent="-28575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2pPr>
            <a:lvl3pPr marL="11430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3pPr>
            <a:lvl4pPr marL="16002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4pPr>
            <a:lvl5pPr marL="2057400" indent="-228600">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5pPr>
            <a:lvl6pPr marL="25146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6pPr>
            <a:lvl7pPr marL="29718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7pPr>
            <a:lvl8pPr marL="34290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8pPr>
            <a:lvl9pPr marL="3886200" indent="-228600" eaLnBrk="0" fontAlgn="base" hangingPunct="0">
              <a:spcBef>
                <a:spcPct val="0"/>
              </a:spcBef>
              <a:spcAft>
                <a:spcPct val="0"/>
              </a:spcAft>
              <a:defRPr sz="1400">
                <a:solidFill>
                  <a:schemeClr val="tx1"/>
                </a:solidFill>
                <a:latin typeface="Verdana" panose="020B0604030504040204" pitchFamily="34" charset="0"/>
                <a:ea typeface="Arial Unicode MS" panose="020B0604020202020204" pitchFamily="34" charset="-122"/>
                <a:cs typeface="Arial Unicode MS" panose="020B0604020202020204" pitchFamily="34" charset="-122"/>
              </a:defRPr>
            </a:lvl9pPr>
          </a:lstStyle>
          <a:p>
            <a:pPr algn="ctr">
              <a:defRPr/>
            </a:pPr>
            <a:fld id="{86B08D97-24CC-45B8-892C-D687009A71A5}" type="slidenum">
              <a:rPr lang="en-US" altLang="zh-CN" sz="1200" smtClean="0"/>
              <a:pPr algn="ctr">
                <a:defRPr/>
              </a:pPr>
              <a:t>‹#›</a:t>
            </a:fld>
            <a:endParaRPr lang="zh-CN" altLang="en-US" sz="1200" dirty="0"/>
          </a:p>
        </p:txBody>
      </p:sp>
      <p:sp>
        <p:nvSpPr>
          <p:cNvPr id="20" name="文本框 19">
            <a:extLst>
              <a:ext uri="{FF2B5EF4-FFF2-40B4-BE49-F238E27FC236}">
                <a16:creationId xmlns:a16="http://schemas.microsoft.com/office/drawing/2014/main" xmlns="" id="{9D0835B2-9BD7-455A-A406-AE07BECE79B9}"/>
              </a:ext>
            </a:extLst>
          </p:cNvPr>
          <p:cNvSpPr txBox="1">
            <a:spLocks noChangeArrowheads="1"/>
          </p:cNvSpPr>
          <p:nvPr userDrawn="1"/>
        </p:nvSpPr>
        <p:spPr bwMode="auto">
          <a:xfrm>
            <a:off x="5186363" y="6407150"/>
            <a:ext cx="2424112" cy="277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sz="1200" dirty="0">
                <a:solidFill>
                  <a:schemeClr val="bg1"/>
                </a:solidFill>
                <a:latin typeface="微软雅黑" panose="020B0503020204020204" pitchFamily="34" charset="-122"/>
                <a:ea typeface="微软雅黑" panose="020B0503020204020204" pitchFamily="34" charset="-122"/>
              </a:rPr>
              <a:t>北大</a:t>
            </a:r>
            <a:r>
              <a:rPr lang="en-US" altLang="zh-CN" sz="1200" dirty="0">
                <a:solidFill>
                  <a:schemeClr val="bg1"/>
                </a:solidFill>
                <a:latin typeface="微软雅黑" panose="020B0503020204020204" pitchFamily="34" charset="-122"/>
                <a:ea typeface="微软雅黑" panose="020B0503020204020204" pitchFamily="34" charset="-122"/>
              </a:rPr>
              <a:t>《</a:t>
            </a:r>
            <a:r>
              <a:rPr lang="zh-CN" altLang="en-US" sz="1200" dirty="0">
                <a:solidFill>
                  <a:schemeClr val="bg1"/>
                </a:solidFill>
                <a:latin typeface="微软雅黑" panose="020B0503020204020204" pitchFamily="34" charset="-122"/>
                <a:ea typeface="微软雅黑" panose="020B0503020204020204" pitchFamily="34" charset="-122"/>
              </a:rPr>
              <a:t>数据结构与算法</a:t>
            </a:r>
            <a:r>
              <a:rPr lang="en-US" altLang="zh-CN" sz="1200" dirty="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34" name="标题 1"/>
          <p:cNvSpPr>
            <a:spLocks noGrp="1"/>
          </p:cNvSpPr>
          <p:nvPr>
            <p:ph type="title"/>
          </p:nvPr>
        </p:nvSpPr>
        <p:spPr>
          <a:xfrm>
            <a:off x="381295" y="1173160"/>
            <a:ext cx="11430448" cy="500061"/>
          </a:xfrm>
          <a:prstGeom prst="rect">
            <a:avLst/>
          </a:prstGeom>
        </p:spPr>
        <p:txBody>
          <a:bodyPr/>
          <a:lstStyle>
            <a:lvl1pPr algn="ctr" rtl="0" eaLnBrk="0" fontAlgn="base" hangingPunct="0">
              <a:spcBef>
                <a:spcPct val="0"/>
              </a:spcBef>
              <a:spcAft>
                <a:spcPct val="0"/>
              </a:spcAft>
              <a:defRPr lang="zh-CN" altLang="en-US" sz="32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dirty="0"/>
              <a:t>单击此处编辑母版标题样式</a:t>
            </a:r>
          </a:p>
        </p:txBody>
      </p:sp>
      <p:sp>
        <p:nvSpPr>
          <p:cNvPr id="35" name="内容占位符 2"/>
          <p:cNvSpPr>
            <a:spLocks noGrp="1"/>
          </p:cNvSpPr>
          <p:nvPr>
            <p:ph idx="1"/>
          </p:nvPr>
        </p:nvSpPr>
        <p:spPr>
          <a:xfrm>
            <a:off x="401139" y="1655483"/>
            <a:ext cx="11430968" cy="4640542"/>
          </a:xfrm>
          <a:prstGeom prst="rect">
            <a:avLst/>
          </a:prstGeom>
        </p:spPr>
        <p:txBody>
          <a:bodyPr/>
          <a:lstStyle>
            <a:lvl1pPr marL="342866" indent="-342866">
              <a:lnSpc>
                <a:spcPct val="110000"/>
              </a:lnSpc>
              <a:spcBef>
                <a:spcPts val="600"/>
              </a:spcBef>
              <a:buSzPct val="75000"/>
              <a:buFont typeface="Wingdings" panose="05000000000000000000" pitchFamily="2" charset="2"/>
              <a:buChar char="l"/>
              <a:defRPr sz="2800">
                <a:latin typeface="Lucida Fax" panose="02060602050505020204" pitchFamily="18" charset="0"/>
                <a:ea typeface="微软雅黑" panose="020B0503020204020204" pitchFamily="34" charset="-122"/>
              </a:defRPr>
            </a:lvl1pPr>
            <a:lvl2pPr marL="676275" indent="-342900">
              <a:lnSpc>
                <a:spcPct val="110000"/>
              </a:lnSpc>
              <a:spcBef>
                <a:spcPts val="600"/>
              </a:spcBef>
              <a:buSzPct val="85000"/>
              <a:buFont typeface="Wingdings" panose="05000000000000000000" pitchFamily="2" charset="2"/>
              <a:buChar char="ü"/>
              <a:defRPr sz="2400">
                <a:latin typeface="Lucida Fax" panose="02060602050505020204" pitchFamily="18" charset="0"/>
                <a:ea typeface="微软雅黑" panose="020B0503020204020204" pitchFamily="34" charset="-122"/>
              </a:defRPr>
            </a:lvl2pPr>
            <a:lvl3pPr marL="1081088" indent="-363538">
              <a:lnSpc>
                <a:spcPct val="110000"/>
              </a:lnSpc>
              <a:spcBef>
                <a:spcPts val="600"/>
              </a:spcBef>
              <a:buSzPct val="60000"/>
              <a:buFont typeface="Wingdings" panose="05000000000000000000" pitchFamily="2" charset="2"/>
              <a:buChar char="l"/>
              <a:tabLst>
                <a:tab pos="676275" algn="l"/>
              </a:tabLst>
              <a:defRPr sz="2400">
                <a:latin typeface="Lucida Fax" panose="02060602050505020204" pitchFamily="18" charset="0"/>
                <a:ea typeface="微软雅黑" panose="020B0503020204020204" pitchFamily="34" charset="-122"/>
              </a:defRPr>
            </a:lvl3pPr>
            <a:lvl4pPr marL="1433513" indent="-352425">
              <a:lnSpc>
                <a:spcPct val="110000"/>
              </a:lnSpc>
              <a:spcBef>
                <a:spcPts val="600"/>
              </a:spcBef>
              <a:buFont typeface="Wingdings" panose="05000000000000000000" pitchFamily="2" charset="2"/>
              <a:buChar char="ü"/>
              <a:defRPr sz="2400">
                <a:latin typeface="Lucida Fax" panose="02060602050505020204" pitchFamily="18" charset="0"/>
                <a:ea typeface="微软雅黑" panose="020B0503020204020204" pitchFamily="34" charset="-122"/>
              </a:defRPr>
            </a:lvl4pPr>
            <a:lvl5pPr>
              <a:defRPr sz="1800">
                <a:latin typeface="Lucida Fax" panose="02060602050505020204" pitchFamily="18" charset="0"/>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Tree>
    <p:extLst>
      <p:ext uri="{BB962C8B-B14F-4D97-AF65-F5344CB8AC3E}">
        <p14:creationId xmlns:p14="http://schemas.microsoft.com/office/powerpoint/2010/main" val="2487674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4_标题和内容">
    <p:spTree>
      <p:nvGrpSpPr>
        <p:cNvPr id="1" name=""/>
        <p:cNvGrpSpPr/>
        <p:nvPr/>
      </p:nvGrpSpPr>
      <p:grpSpPr>
        <a:xfrm>
          <a:off x="0" y="0"/>
          <a:ext cx="0" cy="0"/>
          <a:chOff x="0" y="0"/>
          <a:chExt cx="0" cy="0"/>
        </a:xfrm>
      </p:grpSpPr>
      <p:sp>
        <p:nvSpPr>
          <p:cNvPr id="4" name="文本框 24">
            <a:extLst>
              <a:ext uri="{FF2B5EF4-FFF2-40B4-BE49-F238E27FC236}">
                <a16:creationId xmlns:a16="http://schemas.microsoft.com/office/drawing/2014/main" xmlns="" id="{5DE5BCFA-D198-4852-97D7-471A668203E3}"/>
              </a:ext>
            </a:extLst>
          </p:cNvPr>
          <p:cNvSpPr txBox="1">
            <a:spLocks noChangeArrowheads="1"/>
          </p:cNvSpPr>
          <p:nvPr userDrawn="1"/>
        </p:nvSpPr>
        <p:spPr bwMode="auto">
          <a:xfrm>
            <a:off x="833438" y="561975"/>
            <a:ext cx="1293812" cy="369888"/>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r>
              <a:rPr lang="zh-CN" altLang="en-US">
                <a:solidFill>
                  <a:srgbClr val="FFFFFF"/>
                </a:solidFill>
                <a:ea typeface="微软雅黑" panose="020B0503020204020204" pitchFamily="34" charset="-122"/>
                <a:cs typeface="Arial Unicode MS" pitchFamily="34" charset="-128"/>
              </a:rPr>
              <a:t>目录页</a:t>
            </a:r>
          </a:p>
        </p:txBody>
      </p:sp>
      <p:cxnSp>
        <p:nvCxnSpPr>
          <p:cNvPr id="5" name="直接连接符 4">
            <a:extLst>
              <a:ext uri="{FF2B5EF4-FFF2-40B4-BE49-F238E27FC236}">
                <a16:creationId xmlns:a16="http://schemas.microsoft.com/office/drawing/2014/main" xmlns="" id="{18315102-61E2-4816-9405-8E7D2DE99004}"/>
              </a:ext>
            </a:extLst>
          </p:cNvPr>
          <p:cNvCxnSpPr/>
          <p:nvPr userDrawn="1"/>
        </p:nvCxnSpPr>
        <p:spPr>
          <a:xfrm>
            <a:off x="0" y="1066800"/>
            <a:ext cx="12192000" cy="0"/>
          </a:xfrm>
          <a:prstGeom prst="line">
            <a:avLst/>
          </a:prstGeom>
          <a:ln>
            <a:solidFill>
              <a:srgbClr val="148BDC"/>
            </a:solidFill>
            <a:prstDash val="dash"/>
          </a:ln>
        </p:spPr>
        <p:style>
          <a:lnRef idx="1">
            <a:schemeClr val="accent1"/>
          </a:lnRef>
          <a:fillRef idx="0">
            <a:schemeClr val="accent1"/>
          </a:fillRef>
          <a:effectRef idx="0">
            <a:schemeClr val="accent1"/>
          </a:effectRef>
          <a:fontRef idx="minor">
            <a:schemeClr val="tx1"/>
          </a:fontRef>
        </p:style>
      </p:cxnSp>
      <p:sp>
        <p:nvSpPr>
          <p:cNvPr id="6" name="矩形 5">
            <a:extLst>
              <a:ext uri="{FF2B5EF4-FFF2-40B4-BE49-F238E27FC236}">
                <a16:creationId xmlns:a16="http://schemas.microsoft.com/office/drawing/2014/main" xmlns="" id="{473235C7-7541-420B-ACA3-45813647FCCC}"/>
              </a:ext>
            </a:extLst>
          </p:cNvPr>
          <p:cNvSpPr/>
          <p:nvPr userDrawn="1"/>
        </p:nvSpPr>
        <p:spPr>
          <a:xfrm>
            <a:off x="0" y="276225"/>
            <a:ext cx="10668000"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7" name="矩形 6">
            <a:extLst>
              <a:ext uri="{FF2B5EF4-FFF2-40B4-BE49-F238E27FC236}">
                <a16:creationId xmlns:a16="http://schemas.microsoft.com/office/drawing/2014/main" xmlns="" id="{94663E30-06F7-4E5F-AAC6-BDC4FF6EDE15}"/>
              </a:ext>
            </a:extLst>
          </p:cNvPr>
          <p:cNvSpPr/>
          <p:nvPr userDrawn="1"/>
        </p:nvSpPr>
        <p:spPr>
          <a:xfrm>
            <a:off x="914400" y="0"/>
            <a:ext cx="1919288" cy="1066800"/>
          </a:xfrm>
          <a:prstGeom prst="rect">
            <a:avLst/>
          </a:prstGeom>
          <a:solidFill>
            <a:srgbClr val="FFFFFF">
              <a:alpha val="85098"/>
            </a:srgbClr>
          </a:solidFill>
          <a:ln w="3175" cap="flat" cmpd="sng" algn="ctr">
            <a:noFill/>
            <a:prstDash val="solid"/>
          </a:ln>
          <a:effectLst>
            <a:outerShdw blurRad="50800" dist="38100" dir="5400000" algn="t" rotWithShape="0">
              <a:prstClr val="black">
                <a:alpha val="40000"/>
              </a:prstClr>
            </a:outerShdw>
          </a:effectLst>
        </p:spPr>
        <p:txBody>
          <a:bodyPr anchor="ctr"/>
          <a:lstStyle/>
          <a:p>
            <a:pPr algn="ctr" fontAlgn="auto">
              <a:lnSpc>
                <a:spcPct val="120000"/>
              </a:lnSpc>
              <a:spcBef>
                <a:spcPts val="0"/>
              </a:spcBef>
              <a:spcAft>
                <a:spcPts val="0"/>
              </a:spcAft>
              <a:defRPr/>
            </a:pPr>
            <a:endParaRPr lang="zh-CN" altLang="en-US" sz="1350" b="1" kern="0">
              <a:solidFill>
                <a:srgbClr val="F9F9F9"/>
              </a:solidFill>
              <a:latin typeface="微软雅黑" pitchFamily="34" charset="-122"/>
              <a:ea typeface="微软雅黑" pitchFamily="34" charset="-122"/>
            </a:endParaRPr>
          </a:p>
        </p:txBody>
      </p:sp>
      <p:cxnSp>
        <p:nvCxnSpPr>
          <p:cNvPr id="8" name="直接连接符 7">
            <a:extLst>
              <a:ext uri="{FF2B5EF4-FFF2-40B4-BE49-F238E27FC236}">
                <a16:creationId xmlns:a16="http://schemas.microsoft.com/office/drawing/2014/main" xmlns="" id="{9064CFA7-6B78-4197-8D8D-5EB647D9B8D4}"/>
              </a:ext>
            </a:extLst>
          </p:cNvPr>
          <p:cNvCxnSpPr/>
          <p:nvPr userDrawn="1"/>
        </p:nvCxnSpPr>
        <p:spPr>
          <a:xfrm>
            <a:off x="914400" y="1066800"/>
            <a:ext cx="1919288" cy="1588"/>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5A5CA1BA-22DE-4D48-9716-4A75D4C8F660}"/>
              </a:ext>
            </a:extLst>
          </p:cNvPr>
          <p:cNvCxnSpPr/>
          <p:nvPr userDrawn="1"/>
        </p:nvCxnSpPr>
        <p:spPr>
          <a:xfrm rot="5400000" flipH="1" flipV="1">
            <a:off x="381001" y="533400"/>
            <a:ext cx="1066800" cy="3175"/>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F849F321-542B-4FE4-8676-08ECE19F1221}"/>
              </a:ext>
            </a:extLst>
          </p:cNvPr>
          <p:cNvCxnSpPr/>
          <p:nvPr userDrawn="1"/>
        </p:nvCxnSpPr>
        <p:spPr>
          <a:xfrm rot="16200000" flipV="1">
            <a:off x="2305844" y="527844"/>
            <a:ext cx="1066800" cy="11112"/>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xmlns="" id="{ED479A77-E5E6-4A4B-B705-279150C8C240}"/>
              </a:ext>
            </a:extLst>
          </p:cNvPr>
          <p:cNvSpPr/>
          <p:nvPr userDrawn="1"/>
        </p:nvSpPr>
        <p:spPr>
          <a:xfrm>
            <a:off x="11231563" y="304800"/>
            <a:ext cx="960437"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cxnSp>
        <p:nvCxnSpPr>
          <p:cNvPr id="12" name="直接连接符 11">
            <a:extLst>
              <a:ext uri="{FF2B5EF4-FFF2-40B4-BE49-F238E27FC236}">
                <a16:creationId xmlns:a16="http://schemas.microsoft.com/office/drawing/2014/main" xmlns="" id="{33DC3BD8-8643-4824-9A7B-7172E6EE02F8}"/>
              </a:ext>
            </a:extLst>
          </p:cNvPr>
          <p:cNvCxnSpPr/>
          <p:nvPr userDrawn="1"/>
        </p:nvCxnSpPr>
        <p:spPr>
          <a:xfrm>
            <a:off x="1219200" y="504825"/>
            <a:ext cx="1296988" cy="0"/>
          </a:xfrm>
          <a:prstGeom prst="line">
            <a:avLst/>
          </a:prstGeom>
          <a:ln>
            <a:solidFill>
              <a:srgbClr val="FF6600"/>
            </a:solidFill>
          </a:ln>
        </p:spPr>
        <p:style>
          <a:lnRef idx="1">
            <a:schemeClr val="accent1"/>
          </a:lnRef>
          <a:fillRef idx="0">
            <a:schemeClr val="accent1"/>
          </a:fillRef>
          <a:effectRef idx="0">
            <a:schemeClr val="accent1"/>
          </a:effectRef>
          <a:fontRef idx="minor">
            <a:schemeClr val="tx1"/>
          </a:fontRef>
        </p:style>
      </p:cxnSp>
      <p:pic>
        <p:nvPicPr>
          <p:cNvPr id="13" name="图片 12">
            <a:extLst>
              <a:ext uri="{FF2B5EF4-FFF2-40B4-BE49-F238E27FC236}">
                <a16:creationId xmlns:a16="http://schemas.microsoft.com/office/drawing/2014/main" xmlns="" id="{6E9E49EF-8D2B-45A6-BECE-7D8FD19C7EA3}"/>
              </a:ext>
            </a:extLst>
          </p:cNvPr>
          <p:cNvPicPr>
            <a:picLocks/>
          </p:cNvPicPr>
          <p:nvPr userDrawn="1"/>
        </p:nvPicPr>
        <p:blipFill>
          <a:blip r:embed="rId2" cstate="print">
            <a:duotone>
              <a:schemeClr val="accent1">
                <a:shade val="45000"/>
                <a:satMod val="135000"/>
              </a:schemeClr>
              <a:prstClr val="white"/>
            </a:duotone>
          </a:blip>
          <a:stretch>
            <a:fillRect/>
          </a:stretch>
        </p:blipFill>
        <p:spPr>
          <a:xfrm>
            <a:off x="10755389" y="220800"/>
            <a:ext cx="388851" cy="388800"/>
          </a:xfrm>
          <a:prstGeom prst="ellipse">
            <a:avLst/>
          </a:prstGeom>
          <a:ln w="63500" cap="rnd">
            <a:noFill/>
          </a:ln>
          <a:effectLst>
            <a:outerShdw blurRad="381000" dist="292100" dir="5400000" sx="-80000" sy="-18000" rotWithShape="0">
              <a:srgbClr val="000000">
                <a:alpha val="22000"/>
              </a:srgbClr>
            </a:outerShdw>
          </a:effectLst>
        </p:spPr>
      </p:pic>
      <p:sp>
        <p:nvSpPr>
          <p:cNvPr id="14" name="内容占位符 2">
            <a:extLst>
              <a:ext uri="{FF2B5EF4-FFF2-40B4-BE49-F238E27FC236}">
                <a16:creationId xmlns:a16="http://schemas.microsoft.com/office/drawing/2014/main" xmlns="" id="{AD8193C7-5F4C-479B-B161-AF238958F20E}"/>
              </a:ext>
            </a:extLst>
          </p:cNvPr>
          <p:cNvSpPr txBox="1">
            <a:spLocks/>
          </p:cNvSpPr>
          <p:nvPr userDrawn="1"/>
        </p:nvSpPr>
        <p:spPr bwMode="auto">
          <a:xfrm>
            <a:off x="3359150" y="527050"/>
            <a:ext cx="5487988" cy="493713"/>
          </a:xfrm>
          <a:prstGeom prst="rect">
            <a:avLst/>
          </a:prstGeom>
          <a:noFill/>
          <a:ln>
            <a:noFill/>
          </a:ln>
        </p:spPr>
        <p:txBody>
          <a:bodyPr/>
          <a:lstStyle>
            <a:lvl1pPr>
              <a:defRPr>
                <a:solidFill>
                  <a:schemeClr val="tx1"/>
                </a:solidFill>
                <a:latin typeface="Arial" panose="020B0604020202020204" pitchFamily="34" charset="0"/>
                <a:ea typeface="宋体" panose="02010600030101010101" pitchFamily="2" charset="-122"/>
              </a:defRPr>
            </a:lvl1pPr>
            <a:lvl2pPr marL="669925" indent="-325438">
              <a:defRPr>
                <a:solidFill>
                  <a:schemeClr val="tx1"/>
                </a:solidFill>
                <a:latin typeface="Arial" panose="020B0604020202020204" pitchFamily="34" charset="0"/>
                <a:ea typeface="宋体" panose="02010600030101010101" pitchFamily="2" charset="-122"/>
              </a:defRPr>
            </a:lvl2pPr>
            <a:lvl3pPr marL="1081088" indent="-366713">
              <a:defRPr>
                <a:solidFill>
                  <a:schemeClr val="tx1"/>
                </a:solidFill>
                <a:latin typeface="Arial" panose="020B0604020202020204" pitchFamily="34" charset="0"/>
                <a:ea typeface="宋体" panose="02010600030101010101" pitchFamily="2" charset="-122"/>
              </a:defRPr>
            </a:lvl3pPr>
            <a:lvl4pPr marL="1339850" indent="-315913">
              <a:defRPr>
                <a:solidFill>
                  <a:schemeClr val="tx1"/>
                </a:solidFill>
                <a:latin typeface="Arial" panose="020B0604020202020204" pitchFamily="34" charset="0"/>
                <a:ea typeface="宋体" panose="02010600030101010101" pitchFamily="2" charset="-122"/>
              </a:defRPr>
            </a:lvl4pPr>
            <a:lvl5pPr marL="1681163" indent="-339725">
              <a:defRPr>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buClr>
                <a:srgbClr val="002060"/>
              </a:buClr>
              <a:buSzPct val="65000"/>
              <a:buFont typeface="Wingdings" panose="05000000000000000000" pitchFamily="2" charset="2"/>
              <a:buNone/>
              <a:defRPr/>
            </a:pPr>
            <a:r>
              <a:rPr kumimoji="1" lang="en-US" altLang="zh-CN" sz="2800" b="1">
                <a:solidFill>
                  <a:srgbClr val="0070C0"/>
                </a:solidFill>
                <a:latin typeface="Lucida Fax" panose="02060602050505020204" pitchFamily="18" charset="0"/>
                <a:ea typeface="微软雅黑" panose="020B0503020204020204" pitchFamily="34" charset="-122"/>
              </a:rPr>
              <a:t>3.3 </a:t>
            </a:r>
            <a:r>
              <a:rPr kumimoji="1" lang="zh-CN" altLang="en-US" sz="2800" b="1">
                <a:solidFill>
                  <a:srgbClr val="0070C0"/>
                </a:solidFill>
                <a:latin typeface="Lucida Fax" panose="02060602050505020204" pitchFamily="18" charset="0"/>
                <a:ea typeface="微软雅黑" panose="020B0503020204020204" pitchFamily="34" charset="-122"/>
              </a:rPr>
              <a:t> 栈的应用</a:t>
            </a:r>
          </a:p>
        </p:txBody>
      </p:sp>
      <p:sp>
        <p:nvSpPr>
          <p:cNvPr id="15" name="矩形 31">
            <a:extLst>
              <a:ext uri="{FF2B5EF4-FFF2-40B4-BE49-F238E27FC236}">
                <a16:creationId xmlns:a16="http://schemas.microsoft.com/office/drawing/2014/main" xmlns="" id="{04EE704B-687D-4C93-9CDC-76585DA47BD0}"/>
              </a:ext>
            </a:extLst>
          </p:cNvPr>
          <p:cNvSpPr/>
          <p:nvPr userDrawn="1"/>
        </p:nvSpPr>
        <p:spPr>
          <a:xfrm>
            <a:off x="3656013" y="6418263"/>
            <a:ext cx="8535987"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6" name="矩形 23">
            <a:extLst>
              <a:ext uri="{FF2B5EF4-FFF2-40B4-BE49-F238E27FC236}">
                <a16:creationId xmlns:a16="http://schemas.microsoft.com/office/drawing/2014/main" xmlns="" id="{845C81A2-5DB5-4A28-8D21-59F6D2D87062}"/>
              </a:ext>
            </a:extLst>
          </p:cNvPr>
          <p:cNvSpPr/>
          <p:nvPr userDrawn="1"/>
        </p:nvSpPr>
        <p:spPr>
          <a:xfrm>
            <a:off x="0" y="6418263"/>
            <a:ext cx="3122613" cy="250825"/>
          </a:xfrm>
          <a:prstGeom prst="rect">
            <a:avLst/>
          </a:prstGeom>
          <a:solidFill>
            <a:srgbClr val="148BD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sz="1350"/>
          </a:p>
        </p:txBody>
      </p:sp>
      <p:sp>
        <p:nvSpPr>
          <p:cNvPr id="17" name="TextBox 6">
            <a:extLst>
              <a:ext uri="{FF2B5EF4-FFF2-40B4-BE49-F238E27FC236}">
                <a16:creationId xmlns:a16="http://schemas.microsoft.com/office/drawing/2014/main" xmlns="" id="{15ED2BE6-71C6-4E57-AF5D-E51790169600}"/>
              </a:ext>
            </a:extLst>
          </p:cNvPr>
          <p:cNvSpPr txBox="1">
            <a:spLocks noChangeArrowheads="1"/>
          </p:cNvSpPr>
          <p:nvPr userDrawn="1"/>
        </p:nvSpPr>
        <p:spPr bwMode="auto">
          <a:xfrm>
            <a:off x="3122613" y="6432550"/>
            <a:ext cx="533400" cy="254000"/>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defRPr/>
            </a:pPr>
            <a:fld id="{4AB2D3A5-5B64-4811-A622-8FF310B2306D}" type="slidenum">
              <a:rPr lang="en-US" altLang="zh-CN" sz="1000" smtClean="0">
                <a:latin typeface="Verdana" panose="020B0604030504040204" pitchFamily="34" charset="0"/>
                <a:ea typeface="Arial Unicode MS" pitchFamily="34" charset="-128"/>
              </a:rPr>
              <a:pPr algn="ctr">
                <a:defRPr/>
              </a:pPr>
              <a:t>‹#›</a:t>
            </a:fld>
            <a:endParaRPr lang="zh-CN" altLang="en-US" sz="1000">
              <a:latin typeface="Verdana" panose="020B0604030504040204" pitchFamily="34" charset="0"/>
              <a:ea typeface="Arial Unicode MS" pitchFamily="34" charset="-128"/>
            </a:endParaRPr>
          </a:p>
        </p:txBody>
      </p:sp>
      <p:sp>
        <p:nvSpPr>
          <p:cNvPr id="18" name="文本框 17">
            <a:extLst>
              <a:ext uri="{FF2B5EF4-FFF2-40B4-BE49-F238E27FC236}">
                <a16:creationId xmlns:a16="http://schemas.microsoft.com/office/drawing/2014/main" xmlns="" id="{9ED2FBD6-89BF-4805-A6E1-E4C14271BE3D}"/>
              </a:ext>
            </a:extLst>
          </p:cNvPr>
          <p:cNvSpPr txBox="1">
            <a:spLocks noChangeArrowheads="1"/>
          </p:cNvSpPr>
          <p:nvPr userDrawn="1"/>
        </p:nvSpPr>
        <p:spPr bwMode="auto">
          <a:xfrm>
            <a:off x="4511675" y="6421438"/>
            <a:ext cx="3168650" cy="276225"/>
          </a:xfrm>
          <a:prstGeom prst="rect">
            <a:avLst/>
          </a:prstGeom>
          <a:noFill/>
          <a:ln>
            <a:noFill/>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defRPr/>
            </a:pPr>
            <a:r>
              <a:rPr lang="zh-CN" altLang="en-US" sz="1200">
                <a:solidFill>
                  <a:schemeClr val="bg1"/>
                </a:solidFill>
                <a:latin typeface="微软雅黑" panose="020B0503020204020204" pitchFamily="34" charset="-122"/>
                <a:ea typeface="微软雅黑" panose="020B0503020204020204" pitchFamily="34" charset="-122"/>
              </a:rPr>
              <a:t>北京大学</a:t>
            </a:r>
            <a:r>
              <a:rPr lang="en-US" altLang="zh-CN" sz="1200">
                <a:solidFill>
                  <a:schemeClr val="bg1"/>
                </a:solidFill>
                <a:latin typeface="微软雅黑" panose="020B0503020204020204" pitchFamily="34" charset="-122"/>
                <a:ea typeface="微软雅黑" panose="020B0503020204020204" pitchFamily="34" charset="-122"/>
              </a:rPr>
              <a:t>《</a:t>
            </a:r>
            <a:r>
              <a:rPr lang="zh-CN" altLang="en-US" sz="1200">
                <a:solidFill>
                  <a:schemeClr val="bg1"/>
                </a:solidFill>
                <a:latin typeface="微软雅黑" panose="020B0503020204020204" pitchFamily="34" charset="-122"/>
                <a:ea typeface="微软雅黑" panose="020B0503020204020204" pitchFamily="34" charset="-122"/>
              </a:rPr>
              <a:t>数据结构与算法 </a:t>
            </a:r>
            <a:r>
              <a:rPr lang="en-US" altLang="zh-CN" sz="1200">
                <a:solidFill>
                  <a:schemeClr val="bg1"/>
                </a:solidFill>
                <a:latin typeface="微软雅黑" panose="020B0503020204020204" pitchFamily="34" charset="-122"/>
                <a:ea typeface="微软雅黑" panose="020B0503020204020204" pitchFamily="34" charset="-122"/>
              </a:rPr>
              <a:t>B》      </a:t>
            </a:r>
            <a:r>
              <a:rPr lang="zh-CN" altLang="en-US" sz="1200">
                <a:solidFill>
                  <a:schemeClr val="bg1"/>
                </a:solidFill>
                <a:latin typeface="微软雅黑" panose="020B0503020204020204" pitchFamily="34" charset="-122"/>
                <a:ea typeface="微软雅黑" panose="020B0503020204020204" pitchFamily="34" charset="-122"/>
              </a:rPr>
              <a:t>赵海燕</a:t>
            </a:r>
          </a:p>
        </p:txBody>
      </p:sp>
      <p:sp>
        <p:nvSpPr>
          <p:cNvPr id="19" name="内容占位符 18">
            <a:extLst>
              <a:ext uri="{FF2B5EF4-FFF2-40B4-BE49-F238E27FC236}">
                <a16:creationId xmlns:a16="http://schemas.microsoft.com/office/drawing/2014/main" xmlns="" id="{167D4390-8A04-49DF-AB6B-6D55B7AF5902}"/>
              </a:ext>
            </a:extLst>
          </p:cNvPr>
          <p:cNvSpPr txBox="1">
            <a:spLocks/>
          </p:cNvSpPr>
          <p:nvPr userDrawn="1"/>
        </p:nvSpPr>
        <p:spPr>
          <a:xfrm>
            <a:off x="908050" y="581025"/>
            <a:ext cx="1920875" cy="409575"/>
          </a:xfrm>
          <a:prstGeom prst="rect">
            <a:avLst/>
          </a:prstGeom>
        </p:spPr>
        <p:txBody>
          <a:bodyPr/>
          <a:lstStyle>
            <a:lvl1pPr>
              <a:defRPr>
                <a:solidFill>
                  <a:schemeClr val="tx1"/>
                </a:solidFill>
                <a:latin typeface="Arial" panose="020B0604020202020204" pitchFamily="34" charset="0"/>
                <a:ea typeface="宋体" panose="02010600030101010101" pitchFamily="2" charset="-122"/>
              </a:defRPr>
            </a:lvl1pPr>
            <a:lvl2pPr marL="669925" indent="-325438">
              <a:defRPr>
                <a:solidFill>
                  <a:schemeClr val="tx1"/>
                </a:solidFill>
                <a:latin typeface="Arial" panose="020B0604020202020204" pitchFamily="34" charset="0"/>
                <a:ea typeface="宋体" panose="02010600030101010101" pitchFamily="2" charset="-122"/>
              </a:defRPr>
            </a:lvl2pPr>
            <a:lvl3pPr marL="1081088" indent="-366713">
              <a:defRPr>
                <a:solidFill>
                  <a:schemeClr val="tx1"/>
                </a:solidFill>
                <a:latin typeface="Arial" panose="020B0604020202020204" pitchFamily="34" charset="0"/>
                <a:ea typeface="宋体" panose="02010600030101010101" pitchFamily="2" charset="-122"/>
              </a:defRPr>
            </a:lvl3pPr>
            <a:lvl4pPr marL="1339850" indent="-315913">
              <a:defRPr>
                <a:solidFill>
                  <a:schemeClr val="tx1"/>
                </a:solidFill>
                <a:latin typeface="Arial" panose="020B0604020202020204" pitchFamily="34" charset="0"/>
                <a:ea typeface="宋体" panose="02010600030101010101" pitchFamily="2" charset="-122"/>
              </a:defRPr>
            </a:lvl4pPr>
            <a:lvl5pPr marL="1681163" indent="-339725">
              <a:defRPr>
                <a:solidFill>
                  <a:schemeClr val="tx1"/>
                </a:solidFill>
                <a:latin typeface="Arial" panose="020B0604020202020204" pitchFamily="34" charset="0"/>
                <a:ea typeface="宋体" panose="02010600030101010101" pitchFamily="2" charset="-122"/>
              </a:defRPr>
            </a:lvl5pPr>
            <a:lvl6pPr marL="2138363" indent="-339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595563" indent="-339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052763" indent="-339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509963" indent="-339725"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Clr>
                <a:srgbClr val="002060"/>
              </a:buClr>
              <a:buSzPct val="65000"/>
              <a:defRPr/>
            </a:pPr>
            <a:r>
              <a:rPr kumimoji="1" lang="zh-CN" altLang="en-US" b="1">
                <a:solidFill>
                  <a:srgbClr val="FF6600"/>
                </a:solidFill>
                <a:latin typeface="Lucida Fax" panose="02060602050505020204" pitchFamily="18" charset="0"/>
                <a:ea typeface="微软雅黑" panose="020B0503020204020204" pitchFamily="34" charset="-122"/>
                <a:cs typeface="Arial Unicode MS" pitchFamily="34" charset="-128"/>
              </a:rPr>
              <a:t>栈与队列</a:t>
            </a:r>
          </a:p>
        </p:txBody>
      </p:sp>
      <p:sp>
        <p:nvSpPr>
          <p:cNvPr id="20" name="内容占位符 18">
            <a:extLst>
              <a:ext uri="{FF2B5EF4-FFF2-40B4-BE49-F238E27FC236}">
                <a16:creationId xmlns:a16="http://schemas.microsoft.com/office/drawing/2014/main" xmlns="" id="{0B653835-5CA6-421F-A03E-D47F13D30B91}"/>
              </a:ext>
            </a:extLst>
          </p:cNvPr>
          <p:cNvSpPr txBox="1">
            <a:spLocks/>
          </p:cNvSpPr>
          <p:nvPr userDrawn="1"/>
        </p:nvSpPr>
        <p:spPr>
          <a:xfrm>
            <a:off x="908050" y="169863"/>
            <a:ext cx="1920875" cy="325437"/>
          </a:xfrm>
          <a:prstGeom prst="rect">
            <a:avLst/>
          </a:prstGeom>
        </p:spPr>
        <p:txBody>
          <a:bodyPr/>
          <a:lstStyle>
            <a:lvl1pPr marL="0" indent="0" algn="ctr" rtl="0" eaLnBrk="1" fontAlgn="auto" hangingPunct="1">
              <a:spcBef>
                <a:spcPts val="0"/>
              </a:spcBef>
              <a:spcAft>
                <a:spcPts val="0"/>
              </a:spcAft>
              <a:buClr>
                <a:srgbClr val="002060"/>
              </a:buClr>
              <a:buSzPct val="65000"/>
              <a:buFontTx/>
              <a:buNone/>
              <a:defRPr kumimoji="1" lang="zh-CN" altLang="en-US" sz="1600" kern="1200" dirty="0" smtClean="0">
                <a:solidFill>
                  <a:srgbClr val="FF6600"/>
                </a:solidFill>
                <a:latin typeface="Lucida Fax" panose="02060602050505020204" pitchFamily="18" charset="0"/>
                <a:ea typeface="微软雅黑" pitchFamily="34" charset="-122"/>
                <a:cs typeface="+mn-cs"/>
              </a:defRPr>
            </a:lvl1pPr>
            <a:lvl2pPr marL="669925" indent="-325438" algn="l" rtl="0" eaLnBrk="0" fontAlgn="base" hangingPunct="0">
              <a:spcBef>
                <a:spcPct val="20000"/>
              </a:spcBef>
              <a:spcAft>
                <a:spcPct val="0"/>
              </a:spcAft>
              <a:buClr>
                <a:srgbClr val="C00000"/>
              </a:buClr>
              <a:buSzPct val="60000"/>
              <a:buFont typeface="Wingdings" panose="05000000000000000000" pitchFamily="2" charset="2"/>
              <a:buChar char="q"/>
              <a:defRPr kumimoji="1" sz="2400">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2pPr>
            <a:lvl3pPr marL="1081088" indent="-366713" algn="l" rtl="0" eaLnBrk="0" fontAlgn="base" hangingPunct="0">
              <a:spcBef>
                <a:spcPct val="20000"/>
              </a:spcBef>
              <a:spcAft>
                <a:spcPct val="0"/>
              </a:spcAft>
              <a:buClr>
                <a:srgbClr val="7030A0"/>
              </a:buClr>
              <a:buSzPct val="65000"/>
              <a:buFont typeface="Wingdings" panose="05000000000000000000" pitchFamily="2" charset="2"/>
              <a:buChar char="u"/>
              <a:defRPr kumimoji="1" sz="2000">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3pPr>
            <a:lvl4pPr marL="1339850" indent="-315913" algn="l" rtl="0" eaLnBrk="0" fontAlgn="base" hangingPunct="0">
              <a:spcBef>
                <a:spcPct val="20000"/>
              </a:spcBef>
              <a:spcAft>
                <a:spcPct val="0"/>
              </a:spcAft>
              <a:buClr>
                <a:srgbClr val="0070C0"/>
              </a:buClr>
              <a:buSzPct val="70000"/>
              <a:buFont typeface="Wingdings" panose="05000000000000000000" pitchFamily="2" charset="2"/>
              <a:buChar char="q"/>
              <a:defRPr kumimoji="1">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4pPr>
            <a:lvl5pPr marL="1681163" indent="-339725" algn="l" rtl="0" eaLnBrk="0" fontAlgn="base" hangingPunct="0">
              <a:spcBef>
                <a:spcPct val="20000"/>
              </a:spcBef>
              <a:spcAft>
                <a:spcPct val="0"/>
              </a:spcAft>
              <a:buClr>
                <a:srgbClr val="0000FF"/>
              </a:buClr>
              <a:buSzPct val="75000"/>
              <a:buFont typeface="Wingdings" panose="05000000000000000000" pitchFamily="2" charset="2"/>
              <a:buChar char="l"/>
              <a:defRPr kumimoji="1">
                <a:solidFill>
                  <a:schemeClr val="tx1"/>
                </a:solidFill>
                <a:latin typeface="华文细黑" panose="02010600040101010101" pitchFamily="2" charset="-122"/>
                <a:ea typeface="华文细黑" panose="02010600040101010101" pitchFamily="2" charset="-122"/>
                <a:cs typeface="华文细黑" panose="02010600040101010101" pitchFamily="2" charset="-122"/>
              </a:defRPr>
            </a:lvl5pPr>
            <a:lvl6pPr marL="21383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6pPr>
            <a:lvl7pPr marL="25955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7pPr>
            <a:lvl8pPr marL="30527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8pPr>
            <a:lvl9pPr marL="3509963" indent="-339725" algn="l" rtl="0" fontAlgn="base">
              <a:spcBef>
                <a:spcPct val="20000"/>
              </a:spcBef>
              <a:spcAft>
                <a:spcPct val="0"/>
              </a:spcAft>
              <a:buClr>
                <a:schemeClr val="accent1"/>
              </a:buClr>
              <a:buSzPct val="75000"/>
              <a:buFont typeface="Wingdings" pitchFamily="2" charset="2"/>
              <a:buChar char="§"/>
              <a:defRPr sz="2000">
                <a:solidFill>
                  <a:schemeClr val="tx1"/>
                </a:solidFill>
                <a:latin typeface="+mn-lt"/>
                <a:ea typeface="+mn-ea"/>
              </a:defRPr>
            </a:lvl9pPr>
          </a:lstStyle>
          <a:p>
            <a:pPr>
              <a:defRPr/>
            </a:pPr>
            <a:r>
              <a:rPr sz="1200"/>
              <a:t>第</a:t>
            </a:r>
            <a:r>
              <a:rPr lang="en-US" altLang="zh-CN" sz="1200"/>
              <a:t>3</a:t>
            </a:r>
            <a:r>
              <a:rPr sz="1200"/>
              <a:t>章</a:t>
            </a:r>
          </a:p>
        </p:txBody>
      </p:sp>
      <p:sp>
        <p:nvSpPr>
          <p:cNvPr id="35" name="内容占位符 2"/>
          <p:cNvSpPr>
            <a:spLocks noGrp="1"/>
          </p:cNvSpPr>
          <p:nvPr>
            <p:ph idx="1"/>
          </p:nvPr>
        </p:nvSpPr>
        <p:spPr>
          <a:xfrm>
            <a:off x="380776" y="1672598"/>
            <a:ext cx="11430448" cy="4640542"/>
          </a:xfrm>
          <a:prstGeom prst="rect">
            <a:avLst/>
          </a:prstGeom>
        </p:spPr>
        <p:txBody>
          <a:bodyPr/>
          <a:lstStyle>
            <a:lvl1pPr marL="342866" indent="-342866">
              <a:buSzPct val="75000"/>
              <a:buFont typeface="Wingdings" panose="05000000000000000000" pitchFamily="2" charset="2"/>
              <a:buChar char="l"/>
              <a:defRPr sz="2800">
                <a:latin typeface="Lucida Fax" panose="02060602050505020204" pitchFamily="18" charset="0"/>
                <a:ea typeface="微软雅黑" panose="020B0503020204020204" pitchFamily="34" charset="-122"/>
              </a:defRPr>
            </a:lvl1pPr>
            <a:lvl2pPr marL="676275" indent="-342900">
              <a:buSzPct val="85000"/>
              <a:buFont typeface="Wingdings" panose="05000000000000000000" pitchFamily="2" charset="2"/>
              <a:buChar char="ü"/>
              <a:defRPr sz="2400">
                <a:latin typeface="Lucida Fax" panose="02060602050505020204" pitchFamily="18" charset="0"/>
                <a:ea typeface="微软雅黑" panose="020B0503020204020204" pitchFamily="34" charset="-122"/>
              </a:defRPr>
            </a:lvl2pPr>
            <a:lvl3pPr marL="1009650" indent="-333375">
              <a:buSzPct val="60000"/>
              <a:buFont typeface="Wingdings" panose="05000000000000000000" pitchFamily="2" charset="2"/>
              <a:buChar char="l"/>
              <a:tabLst>
                <a:tab pos="676275" algn="l"/>
              </a:tabLst>
              <a:defRPr sz="2400">
                <a:latin typeface="Lucida Fax" panose="02060602050505020204" pitchFamily="18" charset="0"/>
                <a:ea typeface="微软雅黑" panose="020B0503020204020204" pitchFamily="34" charset="-122"/>
              </a:defRPr>
            </a:lvl3pPr>
            <a:lvl4pPr marL="1343025" indent="-333375">
              <a:buFont typeface="Wingdings" panose="05000000000000000000" pitchFamily="2" charset="2"/>
              <a:buChar char="ü"/>
              <a:defRPr sz="2400">
                <a:latin typeface="Lucida Fax" panose="02060602050505020204" pitchFamily="18" charset="0"/>
                <a:ea typeface="微软雅黑" panose="020B0503020204020204" pitchFamily="34" charset="-122"/>
              </a:defRPr>
            </a:lvl4pPr>
            <a:lvl5pPr>
              <a:defRPr sz="1800">
                <a:latin typeface="Lucida Fax" panose="02060602050505020204" pitchFamily="18" charset="0"/>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p:txBody>
      </p:sp>
      <p:sp>
        <p:nvSpPr>
          <p:cNvPr id="23" name="标题 1"/>
          <p:cNvSpPr>
            <a:spLocks noGrp="1"/>
          </p:cNvSpPr>
          <p:nvPr>
            <p:ph type="title"/>
          </p:nvPr>
        </p:nvSpPr>
        <p:spPr>
          <a:xfrm>
            <a:off x="380776" y="1101725"/>
            <a:ext cx="11430448" cy="500061"/>
          </a:xfrm>
          <a:prstGeom prst="rect">
            <a:avLst/>
          </a:prstGeom>
        </p:spPr>
        <p:txBody>
          <a:bodyPr/>
          <a:lstStyle>
            <a:lvl1pPr algn="ctr" rtl="0" eaLnBrk="0" fontAlgn="base" hangingPunct="0">
              <a:spcBef>
                <a:spcPct val="0"/>
              </a:spcBef>
              <a:spcAft>
                <a:spcPct val="0"/>
              </a:spcAft>
              <a:defRPr lang="zh-CN" altLang="en-US" sz="3200" b="1" dirty="0">
                <a:solidFill>
                  <a:srgbClr val="993300"/>
                </a:solidFill>
                <a:latin typeface="Lucida Fax" panose="02060602050505020204" pitchFamily="18" charset="0"/>
                <a:ea typeface="微软雅黑" panose="020B0503020204020204" pitchFamily="34"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36049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564948"/>
            <a:ext cx="10515600" cy="518958"/>
          </a:xfrm>
          <a:prstGeom prst="rect">
            <a:avLst/>
          </a:prstGeom>
        </p:spPr>
        <p:txBody>
          <a:bodyPr>
            <a:normAutofit/>
          </a:bodyPr>
          <a:lstStyle>
            <a:lvl1pPr algn="ctr">
              <a:defRPr sz="2800" b="1">
                <a:latin typeface="华文中宋" panose="02010600040101010101" pitchFamily="2" charset="-122"/>
                <a:ea typeface="华文中宋" panose="02010600040101010101" pitchFamily="2" charset="-122"/>
              </a:defRPr>
            </a:lvl1pPr>
          </a:lstStyle>
          <a:p>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4" name="直接连接符 3"/>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584225" y="271204"/>
            <a:ext cx="4864359" cy="327421"/>
          </a:xfrm>
          <a:prstGeom prst="rect">
            <a:avLst/>
          </a:prstGeom>
        </p:spPr>
        <p:txBody>
          <a:bodyPr>
            <a:normAutofit/>
          </a:bodyPr>
          <a:lstStyle>
            <a:lvl1pPr marL="0" indent="0" algn="l">
              <a:buNone/>
              <a:defRPr sz="1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3.2 </a:t>
            </a:r>
            <a:r>
              <a:rPr lang="zh-CN" altLang="en-US" dirty="0"/>
              <a:t>栈的定义与结构</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chemeClr val="bg1">
                    <a:lumMod val="6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vert="horz" lIns="91440" tIns="45720" rIns="91440" bIns="45720" rtlCol="0">
            <a:normAutofit/>
          </a:bodyPr>
          <a:lstStyle>
            <a:lvl1pPr>
              <a:defRPr lang="zh-CN" altLang="en-US" sz="2400" dirty="0">
                <a:latin typeface="微软雅黑" panose="020B0503020204020204" pitchFamily="34" charset="-122"/>
                <a:ea typeface="微软雅黑" panose="020B0503020204020204" pitchFamily="34" charset="-122"/>
              </a:defRPr>
            </a:lvl1pPr>
          </a:lstStyle>
          <a:p>
            <a:pPr marL="342900" lvl="0" indent="-342900">
              <a:lnSpc>
                <a:spcPct val="120000"/>
              </a:lnSpc>
              <a:spcBef>
                <a:spcPts val="600"/>
              </a:spcBef>
            </a:pPr>
            <a:r>
              <a:rPr lang="zh-CN" altLang="en-US" dirty="0"/>
              <a:t>单击此处编辑正文</a:t>
            </a:r>
            <a:endParaRPr lang="en-US" altLang="zh-CN" dirty="0"/>
          </a:p>
          <a:p>
            <a:pPr marL="800100" lvl="1" indent="-342900">
              <a:lnSpc>
                <a:spcPct val="120000"/>
              </a:lnSpc>
              <a:spcBef>
                <a:spcPts val="600"/>
              </a:spcBef>
            </a:pPr>
            <a:endParaRPr lang="en-US" altLang="zh-CN" dirty="0"/>
          </a:p>
          <a:p>
            <a:pPr marL="342900" lvl="0" indent="-342900">
              <a:lnSpc>
                <a:spcPct val="120000"/>
              </a:lnSpc>
              <a:spcBef>
                <a:spcPts val="600"/>
              </a:spcBef>
            </a:pPr>
            <a:endParaRPr lang="zh-CN" altLang="en-US" dirty="0"/>
          </a:p>
        </p:txBody>
      </p:sp>
    </p:spTree>
    <p:extLst>
      <p:ext uri="{BB962C8B-B14F-4D97-AF65-F5344CB8AC3E}">
        <p14:creationId xmlns:p14="http://schemas.microsoft.com/office/powerpoint/2010/main" val="291226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564948"/>
            <a:ext cx="10515600" cy="518958"/>
          </a:xfrm>
          <a:prstGeom prst="rect">
            <a:avLst/>
          </a:prstGeom>
        </p:spPr>
        <p:txBody>
          <a:bodyPr>
            <a:normAutofit/>
          </a:bodyPr>
          <a:lstStyle>
            <a:lvl1pPr algn="ctr">
              <a:defRPr sz="2600" b="1">
                <a:latin typeface="华文中宋" panose="02010600040101010101" pitchFamily="2" charset="-122"/>
                <a:ea typeface="华文中宋" panose="02010600040101010101" pitchFamily="2" charset="-122"/>
              </a:defRPr>
            </a:lvl1pPr>
          </a:lstStyle>
          <a:p>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4" name="直接连接符 3"/>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584225" y="271204"/>
            <a:ext cx="4864359" cy="327421"/>
          </a:xfrm>
          <a:prstGeom prst="rect">
            <a:avLst/>
          </a:prstGeom>
        </p:spPr>
        <p:txBody>
          <a:bodyPr>
            <a:normAutofit/>
          </a:bodyPr>
          <a:lstStyle>
            <a:lvl1pPr marL="0" indent="0" algn="l">
              <a:buNone/>
              <a:defRPr sz="1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3.3 </a:t>
            </a:r>
            <a:r>
              <a:rPr lang="zh-CN" altLang="en-US" dirty="0"/>
              <a:t>队列的定义与结构</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chemeClr val="bg1">
                    <a:lumMod val="6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vert="horz" lIns="91440" tIns="45720" rIns="91440" bIns="45720" rtlCol="0">
            <a:normAutofit/>
          </a:bodyPr>
          <a:lstStyle>
            <a:lvl1pPr>
              <a:defRPr lang="zh-CN" altLang="en-US" sz="2400" dirty="0">
                <a:latin typeface="微软雅黑" panose="020B0503020204020204" pitchFamily="34" charset="-122"/>
                <a:ea typeface="微软雅黑" panose="020B0503020204020204" pitchFamily="34" charset="-122"/>
              </a:defRPr>
            </a:lvl1pPr>
          </a:lstStyle>
          <a:p>
            <a:pPr marL="342900" lvl="0" indent="-342900">
              <a:lnSpc>
                <a:spcPct val="120000"/>
              </a:lnSpc>
              <a:spcBef>
                <a:spcPts val="600"/>
              </a:spcBef>
            </a:pPr>
            <a:r>
              <a:rPr lang="zh-CN" altLang="en-US" dirty="0"/>
              <a:t>单击此处编辑正文</a:t>
            </a:r>
          </a:p>
        </p:txBody>
      </p:sp>
    </p:spTree>
    <p:extLst>
      <p:ext uri="{BB962C8B-B14F-4D97-AF65-F5344CB8AC3E}">
        <p14:creationId xmlns:p14="http://schemas.microsoft.com/office/powerpoint/2010/main" val="2092480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564948"/>
            <a:ext cx="10515600" cy="518958"/>
          </a:xfrm>
          <a:prstGeom prst="rect">
            <a:avLst/>
          </a:prstGeom>
        </p:spPr>
        <p:txBody>
          <a:bodyPr>
            <a:normAutofit/>
          </a:bodyPr>
          <a:lstStyle>
            <a:lvl1pPr algn="ctr">
              <a:defRPr sz="2600" b="1">
                <a:latin typeface="华文中宋" panose="02010600040101010101" pitchFamily="2" charset="-122"/>
                <a:ea typeface="华文中宋" panose="02010600040101010101" pitchFamily="2" charset="-122"/>
              </a:defRPr>
            </a:lvl1pPr>
          </a:lstStyle>
          <a:p>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4" name="直接连接符 3"/>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584225" y="271204"/>
            <a:ext cx="4864359" cy="327421"/>
          </a:xfrm>
          <a:prstGeom prst="rect">
            <a:avLst/>
          </a:prstGeom>
        </p:spPr>
        <p:txBody>
          <a:bodyPr>
            <a:normAutofit/>
          </a:bodyPr>
          <a:lstStyle>
            <a:lvl1pPr marL="0" indent="0" algn="l">
              <a:buNone/>
              <a:defRPr sz="1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3.4  </a:t>
            </a:r>
            <a:r>
              <a:rPr lang="zh-CN" altLang="en-US" dirty="0"/>
              <a:t>栈与队列的应用</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chemeClr val="bg1">
                    <a:lumMod val="6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vert="horz" lIns="91440" tIns="45720" rIns="91440" bIns="45720" rtlCol="0">
            <a:normAutofit/>
          </a:bodyPr>
          <a:lstStyle>
            <a:lvl1pPr>
              <a:defRPr lang="zh-CN" altLang="en-US" sz="2400" dirty="0">
                <a:latin typeface="微软雅黑" panose="020B0503020204020204" pitchFamily="34" charset="-122"/>
                <a:ea typeface="微软雅黑" panose="020B0503020204020204" pitchFamily="34" charset="-122"/>
              </a:defRPr>
            </a:lvl1pPr>
          </a:lstStyle>
          <a:p>
            <a:pPr marL="342900" lvl="0" indent="-342900">
              <a:lnSpc>
                <a:spcPct val="120000"/>
              </a:lnSpc>
              <a:spcBef>
                <a:spcPts val="600"/>
              </a:spcBef>
            </a:pPr>
            <a:r>
              <a:rPr lang="zh-CN" altLang="en-US" dirty="0"/>
              <a:t>单击此处编辑正文</a:t>
            </a:r>
          </a:p>
        </p:txBody>
      </p:sp>
    </p:spTree>
    <p:extLst>
      <p:ext uri="{BB962C8B-B14F-4D97-AF65-F5344CB8AC3E}">
        <p14:creationId xmlns:p14="http://schemas.microsoft.com/office/powerpoint/2010/main" val="4203349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564948"/>
            <a:ext cx="10515600" cy="518958"/>
          </a:xfrm>
          <a:prstGeom prst="rect">
            <a:avLst/>
          </a:prstGeom>
        </p:spPr>
        <p:txBody>
          <a:bodyPr>
            <a:normAutofit/>
          </a:bodyPr>
          <a:lstStyle>
            <a:lvl1pPr algn="ctr">
              <a:defRPr sz="2600" b="1">
                <a:latin typeface="华文中宋" panose="02010600040101010101" pitchFamily="2" charset="-122"/>
                <a:ea typeface="华文中宋" panose="02010600040101010101" pitchFamily="2" charset="-122"/>
              </a:defRPr>
            </a:lvl1pPr>
          </a:lstStyle>
          <a:p>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4" name="直接连接符 3"/>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584225" y="271204"/>
            <a:ext cx="4864359" cy="327421"/>
          </a:xfrm>
          <a:prstGeom prst="rect">
            <a:avLst/>
          </a:prstGeom>
        </p:spPr>
        <p:txBody>
          <a:bodyPr>
            <a:normAutofit/>
          </a:bodyPr>
          <a:lstStyle>
            <a:lvl1pPr marL="0" indent="0" algn="l">
              <a:buNone/>
              <a:defRPr sz="1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3.5  </a:t>
            </a:r>
            <a:r>
              <a:rPr lang="zh-CN" altLang="en-US" dirty="0"/>
              <a:t>拓展延伸</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chemeClr val="bg1">
                    <a:lumMod val="6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vert="horz" lIns="91440" tIns="45720" rIns="91440" bIns="45720" rtlCol="0">
            <a:normAutofit/>
          </a:bodyPr>
          <a:lstStyle>
            <a:lvl1pPr>
              <a:defRPr lang="zh-CN" altLang="en-US" sz="2400" dirty="0">
                <a:latin typeface="微软雅黑" panose="020B0503020204020204" pitchFamily="34" charset="-122"/>
                <a:ea typeface="微软雅黑" panose="020B0503020204020204" pitchFamily="34" charset="-122"/>
              </a:defRPr>
            </a:lvl1pPr>
          </a:lstStyle>
          <a:p>
            <a:pPr marL="342900" lvl="0" indent="-342900">
              <a:lnSpc>
                <a:spcPct val="120000"/>
              </a:lnSpc>
              <a:spcBef>
                <a:spcPts val="600"/>
              </a:spcBef>
            </a:pPr>
            <a:r>
              <a:rPr lang="zh-CN" altLang="en-US" dirty="0"/>
              <a:t>单击此处编辑正文</a:t>
            </a:r>
          </a:p>
        </p:txBody>
      </p:sp>
    </p:spTree>
    <p:extLst>
      <p:ext uri="{BB962C8B-B14F-4D97-AF65-F5344CB8AC3E}">
        <p14:creationId xmlns:p14="http://schemas.microsoft.com/office/powerpoint/2010/main" val="143630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564948"/>
            <a:ext cx="10515600" cy="518958"/>
          </a:xfrm>
          <a:prstGeom prst="rect">
            <a:avLst/>
          </a:prstGeom>
        </p:spPr>
        <p:txBody>
          <a:bodyPr>
            <a:normAutofit/>
          </a:bodyPr>
          <a:lstStyle>
            <a:lvl1pPr algn="ctr">
              <a:defRPr sz="2600" b="1">
                <a:latin typeface="华文中宋" panose="02010600040101010101" pitchFamily="2" charset="-122"/>
                <a:ea typeface="华文中宋" panose="02010600040101010101" pitchFamily="2" charset="-122"/>
              </a:defRPr>
            </a:lvl1pPr>
          </a:lstStyle>
          <a:p>
            <a:endParaRPr lang="zh-CN" altLang="en-US" dirty="0"/>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4" name="直接连接符 3"/>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57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584225" y="271204"/>
            <a:ext cx="4864359" cy="327421"/>
          </a:xfrm>
          <a:prstGeom prst="rect">
            <a:avLst/>
          </a:prstGeom>
        </p:spPr>
        <p:txBody>
          <a:bodyPr>
            <a:normAutofit/>
          </a:bodyPr>
          <a:lstStyle>
            <a:lvl1pPr marL="0" indent="0" algn="l">
              <a:buNone/>
              <a:defRPr sz="1200">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dirty="0"/>
              <a:t>3.6  </a:t>
            </a:r>
            <a:r>
              <a:rPr lang="zh-CN" altLang="en-US" dirty="0"/>
              <a:t>应用场景</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chemeClr val="bg1">
                    <a:lumMod val="65000"/>
                  </a:schemeClr>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vert="horz" lIns="91440" tIns="45720" rIns="91440" bIns="45720" rtlCol="0">
            <a:normAutofit/>
          </a:bodyPr>
          <a:lstStyle>
            <a:lvl1pPr>
              <a:defRPr lang="zh-CN" altLang="en-US" sz="2400" dirty="0">
                <a:latin typeface="微软雅黑" panose="020B0503020204020204" pitchFamily="34" charset="-122"/>
                <a:ea typeface="微软雅黑" panose="020B0503020204020204" pitchFamily="34" charset="-122"/>
              </a:defRPr>
            </a:lvl1pPr>
          </a:lstStyle>
          <a:p>
            <a:pPr marL="342900" lvl="0" indent="-342900">
              <a:lnSpc>
                <a:spcPct val="120000"/>
              </a:lnSpc>
              <a:spcBef>
                <a:spcPts val="600"/>
              </a:spcBef>
            </a:pPr>
            <a:r>
              <a:rPr lang="zh-CN" altLang="en-US" dirty="0"/>
              <a:t>单击此处编辑正文</a:t>
            </a:r>
          </a:p>
        </p:txBody>
      </p:sp>
    </p:spTree>
    <p:extLst>
      <p:ext uri="{BB962C8B-B14F-4D97-AF65-F5344CB8AC3E}">
        <p14:creationId xmlns:p14="http://schemas.microsoft.com/office/powerpoint/2010/main" val="849605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定义版式（深色）">
    <p:spTree>
      <p:nvGrpSpPr>
        <p:cNvPr id="1" name=""/>
        <p:cNvGrpSpPr/>
        <p:nvPr/>
      </p:nvGrpSpPr>
      <p:grpSpPr>
        <a:xfrm>
          <a:off x="0" y="0"/>
          <a:ext cx="0" cy="0"/>
          <a:chOff x="0" y="0"/>
          <a:chExt cx="0" cy="0"/>
        </a:xfrm>
      </p:grpSpPr>
      <p:sp>
        <p:nvSpPr>
          <p:cNvPr id="15" name="矩形: 圆角 6"/>
          <p:cNvSpPr/>
          <p:nvPr userDrawn="1"/>
        </p:nvSpPr>
        <p:spPr>
          <a:xfrm>
            <a:off x="0" y="0"/>
            <a:ext cx="12192000" cy="6857999"/>
          </a:xfrm>
          <a:prstGeom prst="roundRect">
            <a:avLst>
              <a:gd name="adj" fmla="val 0"/>
            </a:avLst>
          </a:prstGeom>
          <a:gradFill>
            <a:gsLst>
              <a:gs pos="22000">
                <a:srgbClr val="016773"/>
              </a:gs>
              <a:gs pos="100000">
                <a:srgbClr val="00ABA5"/>
              </a:gs>
            </a:gsLst>
            <a:lin ang="30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2" name="标题 1"/>
          <p:cNvSpPr>
            <a:spLocks noGrp="1"/>
          </p:cNvSpPr>
          <p:nvPr>
            <p:ph type="title" hasCustomPrompt="1"/>
          </p:nvPr>
        </p:nvSpPr>
        <p:spPr>
          <a:xfrm>
            <a:off x="838200" y="564948"/>
            <a:ext cx="10515600" cy="518958"/>
          </a:xfrm>
          <a:prstGeom prst="rect">
            <a:avLst/>
          </a:prstGeom>
        </p:spPr>
        <p:txBody>
          <a:bodyPr>
            <a:normAutofit/>
          </a:bodyPr>
          <a:lstStyle>
            <a:lvl1pPr algn="ctr">
              <a:defRPr sz="2600" b="1">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defRPr>
            </a:lvl1pPr>
          </a:lstStyle>
          <a:p>
            <a:r>
              <a:rPr lang="en-US" altLang="zh-CN" dirty="0"/>
              <a:t>3.1 </a:t>
            </a:r>
            <a:r>
              <a:rPr lang="en-US" altLang="zh-CN" dirty="0" err="1"/>
              <a:t>em</a:t>
            </a:r>
            <a:endParaRPr lang="zh-CN" altLang="en-US" dirty="0"/>
          </a:p>
        </p:txBody>
      </p:sp>
      <p:cxnSp>
        <p:nvCxnSpPr>
          <p:cNvPr id="4" name="直接连接符 3"/>
          <p:cNvCxnSpPr/>
          <p:nvPr userDrawn="1"/>
        </p:nvCxnSpPr>
        <p:spPr>
          <a:xfrm flipH="1">
            <a:off x="33391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cxnSp>
        <p:nvCxnSpPr>
          <p:cNvPr id="5" name="直接连接符 4"/>
          <p:cNvCxnSpPr/>
          <p:nvPr userDrawn="1"/>
        </p:nvCxnSpPr>
        <p:spPr>
          <a:xfrm flipH="1">
            <a:off x="7181755" y="6603508"/>
            <a:ext cx="4674965" cy="0"/>
          </a:xfrm>
          <a:prstGeom prst="line">
            <a:avLst/>
          </a:prstGeom>
          <a:ln>
            <a:solidFill>
              <a:srgbClr val="7DC2C9"/>
            </a:solidFill>
          </a:ln>
        </p:spPr>
        <p:style>
          <a:lnRef idx="1">
            <a:schemeClr val="accent1"/>
          </a:lnRef>
          <a:fillRef idx="0">
            <a:schemeClr val="accent1"/>
          </a:fillRef>
          <a:effectRef idx="0">
            <a:schemeClr val="accent1"/>
          </a:effectRef>
          <a:fontRef idx="minor">
            <a:schemeClr val="tx1"/>
          </a:fontRef>
        </p:style>
      </p:cxnSp>
      <p:grpSp>
        <p:nvGrpSpPr>
          <p:cNvPr id="10" name="组合 9"/>
          <p:cNvGrpSpPr/>
          <p:nvPr userDrawn="1"/>
        </p:nvGrpSpPr>
        <p:grpSpPr>
          <a:xfrm>
            <a:off x="333915" y="84221"/>
            <a:ext cx="531773" cy="420912"/>
            <a:chOff x="218722" y="105704"/>
            <a:chExt cx="573744" cy="454133"/>
          </a:xfrm>
        </p:grpSpPr>
        <p:grpSp>
          <p:nvGrpSpPr>
            <p:cNvPr id="11" name="组合 10"/>
            <p:cNvGrpSpPr/>
            <p:nvPr userDrawn="1"/>
          </p:nvGrpSpPr>
          <p:grpSpPr>
            <a:xfrm>
              <a:off x="218722" y="105704"/>
              <a:ext cx="490325" cy="454133"/>
              <a:chOff x="6175344" y="342254"/>
              <a:chExt cx="7803037" cy="7227071"/>
            </a:xfrm>
          </p:grpSpPr>
          <p:sp>
            <p:nvSpPr>
              <p:cNvPr id="13" name="六边形 12"/>
              <p:cNvSpPr/>
              <p:nvPr/>
            </p:nvSpPr>
            <p:spPr>
              <a:xfrm rot="5400000">
                <a:off x="5847446" y="670152"/>
                <a:ext cx="7227071" cy="6571275"/>
              </a:xfrm>
              <a:prstGeom prst="hexagon">
                <a:avLst>
                  <a:gd name="adj" fmla="val 30493"/>
                  <a:gd name="vf" fmla="val 115470"/>
                </a:avLst>
              </a:prstGeom>
              <a:gradFill>
                <a:gsLst>
                  <a:gs pos="87000">
                    <a:srgbClr val="00ABA5"/>
                  </a:gs>
                  <a:gs pos="10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平行四边形 13"/>
              <p:cNvSpPr/>
              <p:nvPr/>
            </p:nvSpPr>
            <p:spPr>
              <a:xfrm rot="19714174">
                <a:off x="8249707" y="3214634"/>
                <a:ext cx="5728674" cy="3087560"/>
              </a:xfrm>
              <a:prstGeom prst="parallelogram">
                <a:avLst>
                  <a:gd name="adj" fmla="val 61032"/>
                </a:avLst>
              </a:prstGeom>
              <a:solidFill>
                <a:srgbClr val="7DC2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平行四边形 11"/>
            <p:cNvSpPr/>
            <p:nvPr userDrawn="1"/>
          </p:nvSpPr>
          <p:spPr>
            <a:xfrm rot="19714174">
              <a:off x="432489" y="310360"/>
              <a:ext cx="359977" cy="194015"/>
            </a:xfrm>
            <a:prstGeom prst="parallelogram">
              <a:avLst>
                <a:gd name="adj" fmla="val 61032"/>
              </a:avLst>
            </a:prstGeom>
            <a:solidFill>
              <a:srgbClr val="C1E2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副标题 2"/>
          <p:cNvSpPr>
            <a:spLocks noGrp="1"/>
          </p:cNvSpPr>
          <p:nvPr>
            <p:ph type="subTitle" idx="1" hasCustomPrompt="1"/>
          </p:nvPr>
        </p:nvSpPr>
        <p:spPr>
          <a:xfrm>
            <a:off x="784250" y="271204"/>
            <a:ext cx="4864359" cy="327421"/>
          </a:xfrm>
          <a:prstGeom prst="rect">
            <a:avLst/>
          </a:prstGeom>
        </p:spPr>
        <p:txBody>
          <a:bodyPr>
            <a:normAutofit/>
          </a:bodyPr>
          <a:lstStyle>
            <a:lvl1pPr marL="0" indent="0" algn="l">
              <a:buNone/>
              <a:defRPr sz="1200">
                <a:solidFill>
                  <a:srgbClr val="C1E2E5"/>
                </a:solidFill>
                <a:latin typeface="微软雅黑" panose="020B0503020204020204" pitchFamily="34" charset="-122"/>
                <a:ea typeface="微软雅黑" panose="020B0503020204020204"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单击此处编辑小节名</a:t>
            </a:r>
          </a:p>
        </p:txBody>
      </p:sp>
      <p:sp>
        <p:nvSpPr>
          <p:cNvPr id="20" name="文本占位符 2"/>
          <p:cNvSpPr>
            <a:spLocks noGrp="1"/>
          </p:cNvSpPr>
          <p:nvPr>
            <p:ph type="body" idx="10" hasCustomPrompt="1"/>
          </p:nvPr>
        </p:nvSpPr>
        <p:spPr>
          <a:xfrm>
            <a:off x="6798353" y="200366"/>
            <a:ext cx="5157787" cy="323806"/>
          </a:xfrm>
        </p:spPr>
        <p:txBody>
          <a:bodyPr anchor="b">
            <a:normAutofit/>
          </a:bodyPr>
          <a:lstStyle>
            <a:lvl1pPr marL="0" indent="0" algn="r">
              <a:lnSpc>
                <a:spcPct val="100000"/>
              </a:lnSpc>
              <a:buNone/>
              <a:defRPr sz="1200" b="0">
                <a:solidFill>
                  <a:srgbClr val="C1E2E5"/>
                </a:solidFill>
                <a:latin typeface="微软雅黑" panose="020B0503020204020204" pitchFamily="34" charset="-122"/>
                <a:ea typeface="微软雅黑" panose="020B0503020204020204" pitchFamily="34"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数据结构</a:t>
            </a:r>
          </a:p>
        </p:txBody>
      </p:sp>
      <p:sp>
        <p:nvSpPr>
          <p:cNvPr id="21" name="内容占位符 2"/>
          <p:cNvSpPr>
            <a:spLocks noGrp="1"/>
          </p:cNvSpPr>
          <p:nvPr>
            <p:ph idx="11" hasCustomPrompt="1"/>
          </p:nvPr>
        </p:nvSpPr>
        <p:spPr>
          <a:xfrm>
            <a:off x="584225" y="1276350"/>
            <a:ext cx="11055325" cy="5057775"/>
          </a:xfrm>
        </p:spPr>
        <p:txBody>
          <a:bodyPr>
            <a:normAutofit/>
          </a:bodyPr>
          <a:lstStyle>
            <a:lvl1pPr marL="0" indent="0">
              <a:buFontTx/>
              <a:buNone/>
              <a:defRPr sz="200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defRPr>
            </a:lvl1pPr>
            <a:lvl2pPr marL="457200" indent="0">
              <a:buFontTx/>
              <a:buNone/>
              <a:defRPr sz="2800"/>
            </a:lvl2pPr>
            <a:lvl3pPr marL="914400" indent="0">
              <a:buFontTx/>
              <a:buNone/>
              <a:defRPr sz="2400"/>
            </a:lvl3pPr>
            <a:lvl4pPr marL="1371600" indent="0">
              <a:buFontTx/>
              <a:buNone/>
              <a:defRPr sz="2000"/>
            </a:lvl4pPr>
            <a:lvl5pPr marL="1828800" indent="0">
              <a:buFontTx/>
              <a:buNone/>
              <a:defRPr sz="2000"/>
            </a:lvl5pPr>
            <a:lvl6pPr>
              <a:defRPr sz="2000"/>
            </a:lvl6pPr>
            <a:lvl7pPr>
              <a:defRPr sz="2000"/>
            </a:lvl7pPr>
            <a:lvl8pPr>
              <a:defRPr sz="2000"/>
            </a:lvl8pPr>
            <a:lvl9pPr>
              <a:defRPr sz="2000"/>
            </a:lvl9pPr>
          </a:lstStyle>
          <a:p>
            <a:pPr lvl="0"/>
            <a:r>
              <a:rPr lang="zh-CN" altLang="en-US" dirty="0"/>
              <a:t>单击此处编辑正文</a:t>
            </a:r>
          </a:p>
        </p:txBody>
      </p:sp>
      <p:pic>
        <p:nvPicPr>
          <p:cNvPr id="6" name="图片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72109" y="6483552"/>
            <a:ext cx="1647783" cy="245096"/>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语">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289530" y="6483551"/>
            <a:ext cx="1612940" cy="239914"/>
          </a:xfrm>
          <a:prstGeom prst="rect">
            <a:avLst/>
          </a:prstGeom>
        </p:spPr>
      </p:pic>
      <p:cxnSp>
        <p:nvCxnSpPr>
          <p:cNvPr id="3" name="直接连接符 2"/>
          <p:cNvCxnSpPr/>
          <p:nvPr userDrawn="1"/>
        </p:nvCxnSpPr>
        <p:spPr>
          <a:xfrm flipH="1">
            <a:off x="33391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userDrawn="1"/>
        </p:nvCxnSpPr>
        <p:spPr>
          <a:xfrm flipH="1">
            <a:off x="7181755" y="6603508"/>
            <a:ext cx="4674965" cy="0"/>
          </a:xfrm>
          <a:prstGeom prst="line">
            <a:avLst/>
          </a:prstGeom>
          <a:ln>
            <a:solidFill>
              <a:srgbClr val="00ABA5"/>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CE56C6-9774-47FC-A39E-CCCBDFE7815A}" type="datetimeFigureOut">
              <a:rPr lang="zh-CN" altLang="en-US" smtClean="0"/>
              <a:t>2024/7/8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C8200-D7D1-4D60-9004-3F0BBDC27A7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4" r:id="rId2"/>
    <p:sldLayoutId id="2147483655" r:id="rId3"/>
    <p:sldLayoutId id="2147483656" r:id="rId4"/>
    <p:sldLayoutId id="2147483657" r:id="rId5"/>
    <p:sldLayoutId id="2147483658" r:id="rId6"/>
    <p:sldLayoutId id="2147483650" r:id="rId7"/>
    <p:sldLayoutId id="2147483651" r:id="rId8"/>
    <p:sldLayoutId id="2147483652" r:id="rId9"/>
    <p:sldLayoutId id="2147483653"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3" Type="http://schemas.openxmlformats.org/officeDocument/2006/relationships/image" Target="../media/image11.emf"/><Relationship Id="rId7" Type="http://schemas.openxmlformats.org/officeDocument/2006/relationships/image" Target="../media/image15.emf"/><Relationship Id="rId12" Type="http://schemas.openxmlformats.org/officeDocument/2006/relationships/image" Target="../media/image20.emf"/><Relationship Id="rId2" Type="http://schemas.openxmlformats.org/officeDocument/2006/relationships/image" Target="../media/image10.emf"/><Relationship Id="rId1" Type="http://schemas.openxmlformats.org/officeDocument/2006/relationships/slideLayout" Target="../slideLayouts/slideLayout2.xml"/><Relationship Id="rId6" Type="http://schemas.openxmlformats.org/officeDocument/2006/relationships/image" Target="../media/image14.emf"/><Relationship Id="rId11" Type="http://schemas.openxmlformats.org/officeDocument/2006/relationships/image" Target="../media/image19.emf"/><Relationship Id="rId5" Type="http://schemas.openxmlformats.org/officeDocument/2006/relationships/image" Target="../media/image13.emf"/><Relationship Id="rId15" Type="http://schemas.openxmlformats.org/officeDocument/2006/relationships/image" Target="../media/image23.emf"/><Relationship Id="rId10" Type="http://schemas.openxmlformats.org/officeDocument/2006/relationships/image" Target="../media/image18.emf"/><Relationship Id="rId4" Type="http://schemas.openxmlformats.org/officeDocument/2006/relationships/image" Target="../media/image12.emf"/><Relationship Id="rId9" Type="http://schemas.openxmlformats.org/officeDocument/2006/relationships/image" Target="../media/image17.emf"/><Relationship Id="rId14" Type="http://schemas.openxmlformats.org/officeDocument/2006/relationships/image" Target="../media/image22.e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4.xml"/><Relationship Id="rId1" Type="http://schemas.openxmlformats.org/officeDocument/2006/relationships/vmlDrawing" Target="../drawings/vmlDrawing1.vml"/><Relationship Id="rId4" Type="http://schemas.openxmlformats.org/officeDocument/2006/relationships/image" Target="../media/image24.wmf"/></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27.png"/><Relationship Id="rId5" Type="http://schemas.openxmlformats.org/officeDocument/2006/relationships/image" Target="../media/image4.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684"/>
        </a:solidFill>
        <a:effectLst/>
      </p:bgPr>
    </p:bg>
    <p:spTree>
      <p:nvGrpSpPr>
        <p:cNvPr id="1" name=""/>
        <p:cNvGrpSpPr/>
        <p:nvPr/>
      </p:nvGrpSpPr>
      <p:grpSpPr>
        <a:xfrm>
          <a:off x="0" y="0"/>
          <a:ext cx="0" cy="0"/>
          <a:chOff x="0" y="0"/>
          <a:chExt cx="0" cy="0"/>
        </a:xfrm>
      </p:grpSpPr>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 y="-46319"/>
            <a:ext cx="12192000" cy="5716503"/>
          </a:xfrm>
          <a:prstGeom prst="rect">
            <a:avLst/>
          </a:prstGeom>
        </p:spPr>
      </p:pic>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l="7288" t="60187" r="62545" b="13687"/>
          <a:stretch>
            <a:fillRect/>
          </a:stretch>
        </p:blipFill>
        <p:spPr>
          <a:xfrm flipH="1" flipV="1">
            <a:off x="8544560" y="5394960"/>
            <a:ext cx="3677920" cy="1493520"/>
          </a:xfrm>
          <a:prstGeom prst="rect">
            <a:avLst/>
          </a:prstGeom>
        </p:spPr>
      </p:pic>
      <p:pic>
        <p:nvPicPr>
          <p:cNvPr id="15" name="图片 14"/>
          <p:cNvPicPr>
            <a:picLocks noChangeAspect="1"/>
          </p:cNvPicPr>
          <p:nvPr/>
        </p:nvPicPr>
        <p:blipFill rotWithShape="1">
          <a:blip r:embed="rId3" cstate="print">
            <a:extLst>
              <a:ext uri="{28A0092B-C50C-407E-A947-70E740481C1C}">
                <a14:useLocalDpi xmlns:a14="http://schemas.microsoft.com/office/drawing/2010/main" val="0"/>
              </a:ext>
            </a:extLst>
          </a:blip>
          <a:srcRect l="24826" b="55447"/>
          <a:stretch>
            <a:fillRect/>
          </a:stretch>
        </p:blipFill>
        <p:spPr>
          <a:xfrm>
            <a:off x="-132080" y="4453337"/>
            <a:ext cx="9165288" cy="2546903"/>
          </a:xfrm>
          <a:prstGeom prst="rect">
            <a:avLst/>
          </a:prstGeom>
        </p:spPr>
      </p:pic>
      <p:grpSp>
        <p:nvGrpSpPr>
          <p:cNvPr id="12" name="组合 11"/>
          <p:cNvGrpSpPr/>
          <p:nvPr/>
        </p:nvGrpSpPr>
        <p:grpSpPr>
          <a:xfrm>
            <a:off x="-905689" y="342255"/>
            <a:ext cx="14873910" cy="7227071"/>
            <a:chOff x="2275139" y="1708487"/>
            <a:chExt cx="7788686" cy="3784438"/>
          </a:xfrm>
        </p:grpSpPr>
        <p:sp>
          <p:nvSpPr>
            <p:cNvPr id="9" name="六边形 8"/>
            <p:cNvSpPr/>
            <p:nvPr/>
          </p:nvSpPr>
          <p:spPr>
            <a:xfrm rot="5400000">
              <a:off x="5811401" y="1880190"/>
              <a:ext cx="3784438"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平行四边形 9"/>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单圆角矩形 10"/>
            <p:cNvSpPr/>
            <p:nvPr/>
          </p:nvSpPr>
          <p:spPr>
            <a:xfrm>
              <a:off x="2275139" y="3590090"/>
              <a:ext cx="5733603" cy="45719"/>
            </a:xfrm>
            <a:prstGeom prst="round1Rect">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
          <p:cNvSpPr txBox="1"/>
          <p:nvPr/>
        </p:nvSpPr>
        <p:spPr>
          <a:xfrm>
            <a:off x="2727158" y="2057400"/>
            <a:ext cx="6737684" cy="1015663"/>
          </a:xfrm>
          <a:prstGeom prst="rect">
            <a:avLst/>
          </a:prstGeom>
          <a:noFill/>
        </p:spPr>
        <p:txBody>
          <a:bodyPr wrap="square" rtlCol="0">
            <a:spAutoFit/>
          </a:bodyPr>
          <a:lstStyle/>
          <a:p>
            <a:pPr algn="ctr"/>
            <a:r>
              <a:rPr lang="zh-CN" altLang="en-US" sz="60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数据结构</a:t>
            </a:r>
          </a:p>
        </p:txBody>
      </p:sp>
      <p:sp>
        <p:nvSpPr>
          <p:cNvPr id="5" name="文本框 4"/>
          <p:cNvSpPr txBox="1"/>
          <p:nvPr/>
        </p:nvSpPr>
        <p:spPr>
          <a:xfrm>
            <a:off x="1598664" y="342255"/>
            <a:ext cx="3015569" cy="609398"/>
          </a:xfrm>
          <a:prstGeom prst="rect">
            <a:avLst/>
          </a:prstGeom>
          <a:noFill/>
        </p:spPr>
        <p:txBody>
          <a:bodyPr wrap="none" rtlCol="0">
            <a:spAutoFit/>
          </a:bodyPr>
          <a:lstStyle/>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计算机领域本科教育教学改革试点</a:t>
            </a:r>
            <a:endParaRPr lang="en-US" altLang="zh-CN" sz="1400" dirty="0">
              <a:solidFill>
                <a:schemeClr val="bg1"/>
              </a:solidFill>
              <a:latin typeface="微软雅黑" panose="020B0503020204020204" pitchFamily="34" charset="-122"/>
              <a:ea typeface="微软雅黑" panose="020B0503020204020204" pitchFamily="34" charset="-122"/>
            </a:endParaRPr>
          </a:p>
          <a:p>
            <a:pPr>
              <a:lnSpc>
                <a:spcPct val="120000"/>
              </a:lnSpc>
            </a:pPr>
            <a:r>
              <a:rPr lang="zh-CN" altLang="en-US" sz="1400" dirty="0">
                <a:solidFill>
                  <a:schemeClr val="bg1"/>
                </a:solidFill>
                <a:latin typeface="微软雅黑" panose="020B0503020204020204" pitchFamily="34" charset="-122"/>
                <a:ea typeface="微软雅黑" panose="020B0503020204020204" pitchFamily="34" charset="-122"/>
              </a:rPr>
              <a:t>工作计划（“</a:t>
            </a:r>
            <a:r>
              <a:rPr lang="en-US" altLang="zh-CN" sz="1400" dirty="0">
                <a:solidFill>
                  <a:schemeClr val="bg1"/>
                </a:solidFill>
                <a:latin typeface="微软雅黑" panose="020B0503020204020204" pitchFamily="34" charset="-122"/>
                <a:ea typeface="微软雅黑" panose="020B0503020204020204" pitchFamily="34" charset="-122"/>
              </a:rPr>
              <a:t>101</a:t>
            </a:r>
            <a:r>
              <a:rPr lang="zh-CN" altLang="en-US" sz="1400" dirty="0">
                <a:solidFill>
                  <a:schemeClr val="bg1"/>
                </a:solidFill>
                <a:latin typeface="微软雅黑" panose="020B0503020204020204" pitchFamily="34" charset="-122"/>
                <a:ea typeface="微软雅黑" panose="020B0503020204020204" pitchFamily="34" charset="-122"/>
              </a:rPr>
              <a:t>计划”）研究成果</a:t>
            </a:r>
            <a:endParaRPr lang="zh-CN" altLang="en-US"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0865" y="231750"/>
            <a:ext cx="701051" cy="808481"/>
          </a:xfrm>
          <a:prstGeom prst="rect">
            <a:avLst/>
          </a:prstGeom>
        </p:spPr>
      </p:pic>
      <p:sp>
        <p:nvSpPr>
          <p:cNvPr id="7" name="文本框 6"/>
          <p:cNvSpPr txBox="1"/>
          <p:nvPr/>
        </p:nvSpPr>
        <p:spPr>
          <a:xfrm>
            <a:off x="4034782" y="4299065"/>
            <a:ext cx="4122438" cy="430374"/>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俞勇、张铭、陈越、韩文弢</a:t>
            </a:r>
          </a:p>
        </p:txBody>
      </p:sp>
      <p:sp>
        <p:nvSpPr>
          <p:cNvPr id="8" name="文本框 7"/>
          <p:cNvSpPr txBox="1"/>
          <p:nvPr/>
        </p:nvSpPr>
        <p:spPr>
          <a:xfrm>
            <a:off x="3016738" y="4985017"/>
            <a:ext cx="6158524" cy="396583"/>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上海交通大学、北京大学、浙江大学、清华大学</a:t>
            </a:r>
          </a:p>
        </p:txBody>
      </p:sp>
      <p:sp>
        <p:nvSpPr>
          <p:cNvPr id="19" name="文本框 18"/>
          <p:cNvSpPr txBox="1"/>
          <p:nvPr/>
        </p:nvSpPr>
        <p:spPr>
          <a:xfrm rot="1849986">
            <a:off x="8195789" y="4908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99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9900" b="1" dirty="0">
              <a:gradFill>
                <a:gsLst>
                  <a:gs pos="30000">
                    <a:srgbClr val="007684"/>
                  </a:gs>
                  <a:gs pos="83000">
                    <a:srgbClr val="016773"/>
                  </a:gs>
                </a:gsLst>
                <a:lin ang="5400000" scaled="0"/>
              </a:gradFill>
              <a:latin typeface="Bauhaus 93" panose="04030905020B02020C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xmlns="" id="{383D5B3E-7E7D-46B2-8F3E-B03EB1017905}"/>
              </a:ext>
            </a:extLst>
          </p:cNvPr>
          <p:cNvSpPr>
            <a:spLocks noGrp="1" noChangeArrowheads="1"/>
          </p:cNvSpPr>
          <p:nvPr>
            <p:ph type="title"/>
          </p:nvPr>
        </p:nvSpPr>
        <p:spPr/>
        <p:txBody>
          <a:bodyPr vert="horz" wrap="square" lIns="91440" tIns="45720" rIns="91440" bIns="45720" numCol="1" anchor="ctr" anchorCtr="0" compatLnSpc="1">
            <a:prstTxWarp prst="textNoShape">
              <a:avLst/>
            </a:prstTxWarp>
            <a:normAutofit/>
          </a:bodyPr>
          <a:lstStyle/>
          <a:p>
            <a:pPr eaLnBrk="1" hangingPunct="1"/>
            <a:r>
              <a:rPr kumimoji="0" sz="2800" dirty="0" err="1"/>
              <a:t>示例：火车进出栈问题</a:t>
            </a:r>
            <a:endParaRPr kumimoji="0" sz="2800" dirty="0"/>
          </a:p>
        </p:txBody>
      </p:sp>
      <p:sp>
        <p:nvSpPr>
          <p:cNvPr id="6" name="副标题 5">
            <a:extLst>
              <a:ext uri="{FF2B5EF4-FFF2-40B4-BE49-F238E27FC236}">
                <a16:creationId xmlns:a16="http://schemas.microsoft.com/office/drawing/2014/main" xmlns="" id="{D6D9B388-FF2E-4100-9EB5-2FB5CBD6AD14}"/>
              </a:ext>
            </a:extLst>
          </p:cNvPr>
          <p:cNvSpPr>
            <a:spLocks noGrp="1"/>
          </p:cNvSpPr>
          <p:nvPr>
            <p:ph type="subTitle" idx="1"/>
          </p:nvPr>
        </p:nvSpPr>
        <p:spPr/>
        <p:txBody>
          <a:bodyPr/>
          <a:lstStyle/>
          <a:p>
            <a:endParaRPr lang="zh-CN" altLang="en-US"/>
          </a:p>
        </p:txBody>
      </p:sp>
      <p:sp>
        <p:nvSpPr>
          <p:cNvPr id="7" name="文本占位符 6">
            <a:extLst>
              <a:ext uri="{FF2B5EF4-FFF2-40B4-BE49-F238E27FC236}">
                <a16:creationId xmlns:a16="http://schemas.microsoft.com/office/drawing/2014/main" xmlns="" id="{25849A5E-48C5-4AC2-9773-73BF748CC4B2}"/>
              </a:ext>
            </a:extLst>
          </p:cNvPr>
          <p:cNvSpPr>
            <a:spLocks noGrp="1"/>
          </p:cNvSpPr>
          <p:nvPr>
            <p:ph type="body" idx="10"/>
          </p:nvPr>
        </p:nvSpPr>
        <p:spPr/>
        <p:txBody>
          <a:bodyPr/>
          <a:lstStyle/>
          <a:p>
            <a:endParaRPr lang="zh-CN" altLang="en-US"/>
          </a:p>
        </p:txBody>
      </p:sp>
      <p:sp>
        <p:nvSpPr>
          <p:cNvPr id="83970" name="内容占位符 2">
            <a:extLst>
              <a:ext uri="{FF2B5EF4-FFF2-40B4-BE49-F238E27FC236}">
                <a16:creationId xmlns:a16="http://schemas.microsoft.com/office/drawing/2014/main" xmlns="" id="{677F0AC2-8E73-4AAC-9ED7-E2FAAD48F12F}"/>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20000"/>
              </a:lnSpc>
            </a:pPr>
            <a:r>
              <a:rPr lang="zh-CN" altLang="zh-CN" dirty="0">
                <a:latin typeface="Calibri Light" panose="020F0302020204030204" pitchFamily="34" charset="0"/>
              </a:rPr>
              <a:t>判断火车的出栈顺序是否合法</a:t>
            </a:r>
            <a:endParaRPr lang="en-US" altLang="zh-CN" dirty="0">
              <a:latin typeface="Calibri Light" panose="020F0302020204030204" pitchFamily="34" charset="0"/>
            </a:endParaRPr>
          </a:p>
          <a:p>
            <a:pPr marL="341313" indent="-341313">
              <a:lnSpc>
                <a:spcPct val="120000"/>
              </a:lnSpc>
            </a:pPr>
            <a:r>
              <a:rPr lang="zh-CN" altLang="zh-CN" smtClean="0">
                <a:latin typeface="Calibri Light" panose="020F0302020204030204" pitchFamily="34" charset="0"/>
              </a:rPr>
              <a:t>编号</a:t>
            </a:r>
            <a:r>
              <a:rPr lang="zh-CN" altLang="zh-CN" dirty="0">
                <a:latin typeface="Calibri Light" panose="020F0302020204030204" pitchFamily="34" charset="0"/>
              </a:rPr>
              <a:t>为</a:t>
            </a:r>
            <a:r>
              <a:rPr lang="en-US" altLang="zh-CN" dirty="0">
                <a:latin typeface="Calibri Light" panose="020F0302020204030204" pitchFamily="34" charset="0"/>
              </a:rPr>
              <a:t>1, 2, …, n </a:t>
            </a:r>
            <a:r>
              <a:rPr lang="zh-CN" altLang="zh-CN" dirty="0">
                <a:latin typeface="Calibri Light" panose="020F0302020204030204" pitchFamily="34" charset="0"/>
              </a:rPr>
              <a:t>的</a:t>
            </a:r>
            <a:r>
              <a:rPr lang="zh-CN" altLang="zh-CN" i="1" dirty="0">
                <a:solidFill>
                  <a:srgbClr val="0000FF"/>
                </a:solidFill>
                <a:latin typeface="Calibri Light" panose="020F0302020204030204" pitchFamily="34" charset="0"/>
              </a:rPr>
              <a:t> </a:t>
            </a:r>
            <a:r>
              <a:rPr lang="en-US" altLang="zh-CN" i="1" dirty="0">
                <a:solidFill>
                  <a:srgbClr val="0000FF"/>
                </a:solidFill>
                <a:latin typeface="Calibri Light" panose="020F0302020204030204" pitchFamily="34" charset="0"/>
              </a:rPr>
              <a:t>n </a:t>
            </a:r>
            <a:r>
              <a:rPr lang="zh-CN" altLang="zh-CN" dirty="0">
                <a:latin typeface="Calibri Light" panose="020F0302020204030204" pitchFamily="34" charset="0"/>
              </a:rPr>
              <a:t>辆火车依次进站，给定一个 </a:t>
            </a:r>
            <a:r>
              <a:rPr lang="en-US" altLang="zh-CN" i="1" dirty="0">
                <a:solidFill>
                  <a:srgbClr val="0000FF"/>
                </a:solidFill>
                <a:latin typeface="Calibri Light" panose="020F0302020204030204" pitchFamily="34" charset="0"/>
              </a:rPr>
              <a:t>n </a:t>
            </a:r>
            <a:r>
              <a:rPr lang="zh-CN" altLang="zh-CN" dirty="0">
                <a:latin typeface="Calibri Light" panose="020F0302020204030204" pitchFamily="34" charset="0"/>
              </a:rPr>
              <a:t>的排列，判断是否为合法的出站顺序？</a:t>
            </a:r>
          </a:p>
        </p:txBody>
      </p:sp>
      <p:pic>
        <p:nvPicPr>
          <p:cNvPr id="8" name="图片 7">
            <a:extLst>
              <a:ext uri="{FF2B5EF4-FFF2-40B4-BE49-F238E27FC236}">
                <a16:creationId xmlns:a16="http://schemas.microsoft.com/office/drawing/2014/main" xmlns="" id="{3E60B147-F50D-4B73-9136-0EE8EA19094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70400" y="4038600"/>
            <a:ext cx="3786188" cy="2259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xmlns="" id="{4EC99B9C-A266-4D17-A24D-45E7C22D8D4E}"/>
              </a:ext>
            </a:extLst>
          </p:cNvPr>
          <p:cNvSpPr txBox="1">
            <a:spLocks noChangeArrowheads="1"/>
          </p:cNvSpPr>
          <p:nvPr/>
        </p:nvSpPr>
        <p:spPr bwMode="auto">
          <a:xfrm>
            <a:off x="4860925" y="5843588"/>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a:latin typeface="微软雅黑" panose="020B0503020204020204" pitchFamily="34" charset="-122"/>
                <a:ea typeface="微软雅黑" panose="020B0503020204020204" pitchFamily="34" charset="-122"/>
                <a:cs typeface="华文细黑" panose="02010600040101010101" pitchFamily="2" charset="-122"/>
              </a:rPr>
              <a:t>车站</a:t>
            </a:r>
          </a:p>
        </p:txBody>
      </p:sp>
      <p:sp>
        <p:nvSpPr>
          <p:cNvPr id="10" name="文本框 9">
            <a:extLst>
              <a:ext uri="{FF2B5EF4-FFF2-40B4-BE49-F238E27FC236}">
                <a16:creationId xmlns:a16="http://schemas.microsoft.com/office/drawing/2014/main" xmlns="" id="{D8BC930B-4768-48C9-8808-4B9608ADB2D5}"/>
              </a:ext>
            </a:extLst>
          </p:cNvPr>
          <p:cNvSpPr txBox="1">
            <a:spLocks noChangeArrowheads="1"/>
          </p:cNvSpPr>
          <p:nvPr/>
        </p:nvSpPr>
        <p:spPr bwMode="auto">
          <a:xfrm>
            <a:off x="3687763" y="3810000"/>
            <a:ext cx="14970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Lucida Fax" panose="02060602050505020204" pitchFamily="18" charset="0"/>
                <a:ea typeface="华文细黑" panose="02010600040101010101" pitchFamily="2" charset="-122"/>
              </a:rPr>
              <a:t>5, 4, 3, 2, 1</a:t>
            </a:r>
            <a:endParaRPr lang="zh-CN" altLang="en-US">
              <a:latin typeface="Lucida Fax" panose="02060602050505020204" pitchFamily="18" charset="0"/>
              <a:ea typeface="华文细黑" panose="02010600040101010101" pitchFamily="2" charset="-122"/>
            </a:endParaRPr>
          </a:p>
        </p:txBody>
      </p:sp>
      <p:sp>
        <p:nvSpPr>
          <p:cNvPr id="11" name="文本框 10">
            <a:extLst>
              <a:ext uri="{FF2B5EF4-FFF2-40B4-BE49-F238E27FC236}">
                <a16:creationId xmlns:a16="http://schemas.microsoft.com/office/drawing/2014/main" xmlns="" id="{82F9A02C-A796-4BC0-88C9-A895BE4829F0}"/>
              </a:ext>
            </a:extLst>
          </p:cNvPr>
          <p:cNvSpPr txBox="1">
            <a:spLocks noChangeArrowheads="1"/>
          </p:cNvSpPr>
          <p:nvPr/>
        </p:nvSpPr>
        <p:spPr bwMode="auto">
          <a:xfrm>
            <a:off x="6729413" y="3810000"/>
            <a:ext cx="1498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a:latin typeface="Lucida Fax" panose="02060602050505020204" pitchFamily="18" charset="0"/>
                <a:ea typeface="华文细黑" panose="02010600040101010101" pitchFamily="2" charset="-122"/>
              </a:rPr>
              <a:t>1, 2, 3, 4, 5</a:t>
            </a:r>
            <a:endParaRPr lang="zh-CN" altLang="en-US">
              <a:latin typeface="Lucida Fax" panose="02060602050505020204" pitchFamily="18"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3970">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3970">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E57180A4-4C99-4672-AA91-F558A1EBE136}"/>
              </a:ext>
            </a:extLst>
          </p:cNvPr>
          <p:cNvSpPr>
            <a:spLocks noGrp="1"/>
          </p:cNvSpPr>
          <p:nvPr>
            <p:ph type="title"/>
          </p:nvPr>
        </p:nvSpPr>
        <p:spPr/>
        <p:txBody>
          <a:bodyPr>
            <a:normAutofit/>
          </a:bodyPr>
          <a:lstStyle/>
          <a:p>
            <a:pPr>
              <a:defRPr/>
            </a:pPr>
            <a:r>
              <a:t>思考</a:t>
            </a:r>
          </a:p>
        </p:txBody>
      </p:sp>
      <p:sp>
        <p:nvSpPr>
          <p:cNvPr id="11" name="副标题 10">
            <a:extLst>
              <a:ext uri="{FF2B5EF4-FFF2-40B4-BE49-F238E27FC236}">
                <a16:creationId xmlns:a16="http://schemas.microsoft.com/office/drawing/2014/main" xmlns="" id="{E650751E-E910-48F5-8F4A-63A3C0019428}"/>
              </a:ext>
            </a:extLst>
          </p:cNvPr>
          <p:cNvSpPr>
            <a:spLocks noGrp="1"/>
          </p:cNvSpPr>
          <p:nvPr>
            <p:ph type="subTitle" idx="1"/>
          </p:nvPr>
        </p:nvSpPr>
        <p:spPr/>
        <p:txBody>
          <a:bodyPr/>
          <a:lstStyle/>
          <a:p>
            <a:endParaRPr lang="zh-CN" altLang="en-US"/>
          </a:p>
        </p:txBody>
      </p:sp>
      <p:sp>
        <p:nvSpPr>
          <p:cNvPr id="12" name="文本占位符 11">
            <a:extLst>
              <a:ext uri="{FF2B5EF4-FFF2-40B4-BE49-F238E27FC236}">
                <a16:creationId xmlns:a16="http://schemas.microsoft.com/office/drawing/2014/main" xmlns="" id="{AF4486E6-E536-42CD-936F-5D00C296E031}"/>
              </a:ext>
            </a:extLst>
          </p:cNvPr>
          <p:cNvSpPr>
            <a:spLocks noGrp="1"/>
          </p:cNvSpPr>
          <p:nvPr>
            <p:ph type="body" idx="10"/>
          </p:nvPr>
        </p:nvSpPr>
        <p:spPr/>
        <p:txBody>
          <a:bodyPr/>
          <a:lstStyle/>
          <a:p>
            <a:endParaRPr lang="zh-CN" altLang="en-US"/>
          </a:p>
        </p:txBody>
      </p:sp>
      <p:sp>
        <p:nvSpPr>
          <p:cNvPr id="8" name="内容占位符 7">
            <a:extLst>
              <a:ext uri="{FF2B5EF4-FFF2-40B4-BE49-F238E27FC236}">
                <a16:creationId xmlns:a16="http://schemas.microsoft.com/office/drawing/2014/main" xmlns="" id="{D2B05337-97B3-4AB8-BC55-B0CA4479E05C}"/>
              </a:ext>
            </a:extLst>
          </p:cNvPr>
          <p:cNvSpPr>
            <a:spLocks noGrp="1"/>
          </p:cNvSpPr>
          <p:nvPr>
            <p:ph idx="11"/>
          </p:nvPr>
        </p:nvSpPr>
        <p:spPr/>
        <p:txBody>
          <a:bodyPr>
            <a:normAutofit fontScale="92500" lnSpcReduction="10000"/>
          </a:bodyPr>
          <a:lstStyle/>
          <a:p>
            <a:pPr>
              <a:lnSpc>
                <a:spcPct val="130000"/>
              </a:lnSpc>
            </a:pPr>
            <a:r>
              <a:rPr lang="zh-CN" altLang="en-US" sz="2800" dirty="0">
                <a:latin typeface="Lucida Fax" panose="02060602050505020204" pitchFamily="18" charset="0"/>
              </a:rPr>
              <a:t>若入栈顺序为</a:t>
            </a:r>
            <a:r>
              <a:rPr lang="en-US" altLang="zh-CN" sz="2800" dirty="0">
                <a:latin typeface="Lucida Fax" panose="02060602050505020204" pitchFamily="18" charset="0"/>
              </a:rPr>
              <a:t>1,2,3,4</a:t>
            </a:r>
            <a:r>
              <a:rPr lang="zh-CN" altLang="en-US" sz="2800" dirty="0">
                <a:latin typeface="Lucida Fax" panose="02060602050505020204" pitchFamily="18" charset="0"/>
              </a:rPr>
              <a:t>的话，则出栈的顺序可以有哪些</a:t>
            </a:r>
            <a:r>
              <a:rPr lang="en-US" altLang="zh-CN" sz="2800" dirty="0">
                <a:latin typeface="Lucida Fax" panose="02060602050505020204" pitchFamily="18" charset="0"/>
              </a:rPr>
              <a:t>?  </a:t>
            </a:r>
          </a:p>
          <a:p>
            <a:pPr lvl="1">
              <a:lnSpc>
                <a:spcPct val="130000"/>
              </a:lnSpc>
            </a:pPr>
            <a:r>
              <a:rPr lang="en-US" altLang="zh-CN" sz="2400" dirty="0">
                <a:latin typeface="Lucida Fax" panose="02060602050505020204" pitchFamily="18" charset="0"/>
                <a:ea typeface="微软雅黑" panose="020B0503020204020204" pitchFamily="34" charset="-122"/>
              </a:rPr>
              <a:t>1234</a:t>
            </a:r>
          </a:p>
          <a:p>
            <a:pPr lvl="1">
              <a:lnSpc>
                <a:spcPct val="130000"/>
              </a:lnSpc>
            </a:pPr>
            <a:r>
              <a:rPr lang="en-US" altLang="zh-CN" sz="2400" dirty="0">
                <a:latin typeface="Lucida Fax" panose="02060602050505020204" pitchFamily="18" charset="0"/>
                <a:ea typeface="微软雅黑" panose="020B0503020204020204" pitchFamily="34" charset="-122"/>
              </a:rPr>
              <a:t>1243</a:t>
            </a:r>
          </a:p>
          <a:p>
            <a:pPr lvl="1">
              <a:lnSpc>
                <a:spcPct val="130000"/>
              </a:lnSpc>
            </a:pPr>
            <a:r>
              <a:rPr lang="en-US" altLang="zh-CN" sz="2400" dirty="0">
                <a:latin typeface="Lucida Fax" panose="02060602050505020204" pitchFamily="18" charset="0"/>
                <a:ea typeface="微软雅黑" panose="020B0503020204020204" pitchFamily="34" charset="-122"/>
              </a:rPr>
              <a:t>1324</a:t>
            </a:r>
          </a:p>
          <a:p>
            <a:pPr lvl="1">
              <a:lnSpc>
                <a:spcPct val="130000"/>
              </a:lnSpc>
            </a:pPr>
            <a:r>
              <a:rPr lang="en-US" altLang="zh-CN" sz="2400" dirty="0">
                <a:latin typeface="Lucida Fax" panose="02060602050505020204" pitchFamily="18" charset="0"/>
                <a:ea typeface="微软雅黑" panose="020B0503020204020204" pitchFamily="34" charset="-122"/>
              </a:rPr>
              <a:t>1342</a:t>
            </a:r>
          </a:p>
          <a:p>
            <a:pPr lvl="1">
              <a:lnSpc>
                <a:spcPct val="130000"/>
              </a:lnSpc>
            </a:pPr>
            <a:r>
              <a:rPr lang="en-US" altLang="zh-CN" sz="2400" dirty="0">
                <a:latin typeface="Lucida Fax" panose="02060602050505020204" pitchFamily="18" charset="0"/>
                <a:ea typeface="微软雅黑" panose="020B0503020204020204" pitchFamily="34" charset="-122"/>
              </a:rPr>
              <a:t>1423</a:t>
            </a:r>
          </a:p>
          <a:p>
            <a:pPr lvl="1">
              <a:lnSpc>
                <a:spcPct val="130000"/>
              </a:lnSpc>
            </a:pPr>
            <a:r>
              <a:rPr lang="en-US" altLang="zh-CN" sz="2400" dirty="0">
                <a:latin typeface="Lucida Fax" panose="02060602050505020204" pitchFamily="18" charset="0"/>
                <a:ea typeface="微软雅黑" panose="020B0503020204020204" pitchFamily="34" charset="-122"/>
              </a:rPr>
              <a:t>1432</a:t>
            </a:r>
          </a:p>
          <a:p>
            <a:pPr lvl="1">
              <a:lnSpc>
                <a:spcPct val="130000"/>
              </a:lnSpc>
            </a:pPr>
            <a:r>
              <a:rPr lang="en-US" altLang="zh-CN" sz="2400" dirty="0">
                <a:latin typeface="Lucida Fax" panose="02060602050505020204" pitchFamily="18" charset="0"/>
                <a:ea typeface="微软雅黑" panose="020B0503020204020204" pitchFamily="34" charset="-122"/>
              </a:rPr>
              <a:t>2134</a:t>
            </a:r>
          </a:p>
          <a:p>
            <a:pPr lvl="1">
              <a:lnSpc>
                <a:spcPct val="130000"/>
              </a:lnSpc>
            </a:pPr>
            <a:r>
              <a:rPr lang="en-US" altLang="zh-CN" sz="2400" dirty="0">
                <a:latin typeface="Lucida Fax" panose="02060602050505020204" pitchFamily="18" charset="0"/>
                <a:ea typeface="微软雅黑" panose="020B0503020204020204" pitchFamily="34" charset="-122"/>
              </a:rPr>
              <a:t>2143</a:t>
            </a:r>
          </a:p>
          <a:p>
            <a:pPr lvl="1">
              <a:lnSpc>
                <a:spcPct val="130000"/>
              </a:lnSpc>
            </a:pPr>
            <a:r>
              <a:rPr lang="en-US" altLang="zh-CN" sz="2400" dirty="0">
                <a:latin typeface="Lucida Fax" panose="02060602050505020204" pitchFamily="18" charset="0"/>
                <a:ea typeface="微软雅黑" panose="020B0503020204020204" pitchFamily="34" charset="-122"/>
              </a:rPr>
              <a:t>……</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xmlns="" id="{B2658B6B-0884-4DC9-8536-534D885F74FC}"/>
              </a:ext>
            </a:extLst>
          </p:cNvPr>
          <p:cNvSpPr>
            <a:spLocks noGrp="1"/>
          </p:cNvSpPr>
          <p:nvPr>
            <p:ph type="title"/>
          </p:nvPr>
        </p:nvSpPr>
        <p:spPr/>
        <p:txBody>
          <a:bodyPr vert="horz" wrap="square" lIns="91440" tIns="45720" rIns="91440" bIns="45720" numCol="1" anchor="t" anchorCtr="0" compatLnSpc="1">
            <a:prstTxWarp prst="textNoShape">
              <a:avLst/>
            </a:prstTxWarp>
            <a:normAutofit/>
          </a:bodyPr>
          <a:lstStyle/>
          <a:p>
            <a:pPr>
              <a:defRPr/>
            </a:pPr>
            <a:r>
              <a:t>思考</a:t>
            </a:r>
          </a:p>
        </p:txBody>
      </p:sp>
      <p:sp>
        <p:nvSpPr>
          <p:cNvPr id="7" name="副标题 6">
            <a:extLst>
              <a:ext uri="{FF2B5EF4-FFF2-40B4-BE49-F238E27FC236}">
                <a16:creationId xmlns:a16="http://schemas.microsoft.com/office/drawing/2014/main" xmlns="" id="{0ADB03F4-36F4-4D45-81F6-BA03062C23DD}"/>
              </a:ext>
            </a:extLst>
          </p:cNvPr>
          <p:cNvSpPr>
            <a:spLocks noGrp="1"/>
          </p:cNvSpPr>
          <p:nvPr>
            <p:ph type="subTitle" idx="1"/>
          </p:nvPr>
        </p:nvSpPr>
        <p:spPr/>
        <p:txBody>
          <a:bodyPr/>
          <a:lstStyle/>
          <a:p>
            <a:endParaRPr lang="zh-CN" altLang="en-US"/>
          </a:p>
        </p:txBody>
      </p:sp>
      <p:sp>
        <p:nvSpPr>
          <p:cNvPr id="8" name="文本占位符 7">
            <a:extLst>
              <a:ext uri="{FF2B5EF4-FFF2-40B4-BE49-F238E27FC236}">
                <a16:creationId xmlns:a16="http://schemas.microsoft.com/office/drawing/2014/main" xmlns="" id="{5AEAE707-3135-42EA-8C2F-6E393D8C64FF}"/>
              </a:ext>
            </a:extLst>
          </p:cNvPr>
          <p:cNvSpPr>
            <a:spLocks noGrp="1"/>
          </p:cNvSpPr>
          <p:nvPr>
            <p:ph type="body" idx="10"/>
          </p:nvPr>
        </p:nvSpPr>
        <p:spPr/>
        <p:txBody>
          <a:bodyPr/>
          <a:lstStyle/>
          <a:p>
            <a:endParaRPr lang="zh-CN" altLang="en-US"/>
          </a:p>
        </p:txBody>
      </p:sp>
      <p:sp>
        <p:nvSpPr>
          <p:cNvPr id="26626" name="内容占位符 3">
            <a:extLst>
              <a:ext uri="{FF2B5EF4-FFF2-40B4-BE49-F238E27FC236}">
                <a16:creationId xmlns:a16="http://schemas.microsoft.com/office/drawing/2014/main" xmlns="" id="{D01D85D7-92FE-4F69-BE72-8EA381ACAEDD}"/>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573088" indent="-436563" eaLnBrk="1" hangingPunct="1">
              <a:lnSpc>
                <a:spcPct val="130000"/>
              </a:lnSpc>
            </a:pPr>
            <a:r>
              <a:rPr lang="zh-CN" altLang="en-US"/>
              <a:t>给定一个入栈序列，和一个出栈序列，请你写出一个程序，判定出栈序列是否合法？</a:t>
            </a:r>
            <a:endParaRPr lang="en-US" altLang="zh-CN"/>
          </a:p>
          <a:p>
            <a:pPr marL="573088" indent="-436563" eaLnBrk="1" hangingPunct="1">
              <a:lnSpc>
                <a:spcPct val="130000"/>
              </a:lnSpc>
            </a:pPr>
            <a:r>
              <a:rPr lang="zh-CN" altLang="en-US"/>
              <a:t>给定一个入栈序列，序列长度为</a:t>
            </a:r>
            <a:r>
              <a:rPr lang="en-US" altLang="zh-CN"/>
              <a:t>N</a:t>
            </a:r>
            <a:r>
              <a:rPr lang="zh-CN" altLang="en-US"/>
              <a:t>，请计算有多少种出栈序列？</a:t>
            </a:r>
            <a:endParaRPr lang="en-US" altLang="zh-CN"/>
          </a:p>
          <a:p>
            <a:pPr marL="573088" indent="-436563"/>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32E7F6DD-C1FC-4C01-AB04-CC8958BE78AA}"/>
              </a:ext>
            </a:extLst>
          </p:cNvPr>
          <p:cNvSpPr>
            <a:spLocks noGrp="1"/>
          </p:cNvSpPr>
          <p:nvPr>
            <p:ph type="title"/>
          </p:nvPr>
        </p:nvSpPr>
        <p:spPr/>
        <p:txBody>
          <a:bodyPr>
            <a:normAutofit/>
          </a:bodyPr>
          <a:lstStyle/>
          <a:p>
            <a:pPr>
              <a:defRPr/>
            </a:pPr>
            <a:r>
              <a:t>思考</a:t>
            </a:r>
          </a:p>
        </p:txBody>
      </p:sp>
      <p:sp>
        <p:nvSpPr>
          <p:cNvPr id="13" name="副标题 12">
            <a:extLst>
              <a:ext uri="{FF2B5EF4-FFF2-40B4-BE49-F238E27FC236}">
                <a16:creationId xmlns:a16="http://schemas.microsoft.com/office/drawing/2014/main" xmlns="" id="{B67528A6-B72B-4999-B8CA-7669383D4ECE}"/>
              </a:ext>
            </a:extLst>
          </p:cNvPr>
          <p:cNvSpPr>
            <a:spLocks noGrp="1"/>
          </p:cNvSpPr>
          <p:nvPr>
            <p:ph type="subTitle" idx="1"/>
          </p:nvPr>
        </p:nvSpPr>
        <p:spPr/>
        <p:txBody>
          <a:bodyPr/>
          <a:lstStyle/>
          <a:p>
            <a:endParaRPr lang="zh-CN" altLang="en-US"/>
          </a:p>
        </p:txBody>
      </p:sp>
      <p:sp>
        <p:nvSpPr>
          <p:cNvPr id="15" name="文本占位符 14">
            <a:extLst>
              <a:ext uri="{FF2B5EF4-FFF2-40B4-BE49-F238E27FC236}">
                <a16:creationId xmlns:a16="http://schemas.microsoft.com/office/drawing/2014/main" xmlns="" id="{367F1F97-001E-4594-81F9-62FE6EBDD5C4}"/>
              </a:ext>
            </a:extLst>
          </p:cNvPr>
          <p:cNvSpPr>
            <a:spLocks noGrp="1"/>
          </p:cNvSpPr>
          <p:nvPr>
            <p:ph type="body" idx="10"/>
          </p:nvPr>
        </p:nvSpPr>
        <p:spPr/>
        <p:txBody>
          <a:bodyPr/>
          <a:lstStyle/>
          <a:p>
            <a:endParaRPr lang="zh-CN" altLang="en-US"/>
          </a:p>
        </p:txBody>
      </p:sp>
      <p:sp>
        <p:nvSpPr>
          <p:cNvPr id="3" name="内容占位符 2">
            <a:extLst>
              <a:ext uri="{FF2B5EF4-FFF2-40B4-BE49-F238E27FC236}">
                <a16:creationId xmlns:a16="http://schemas.microsoft.com/office/drawing/2014/main" xmlns="" id="{E35F3B57-B6D0-4BE0-9C68-5DC5B22E52F5}"/>
              </a:ext>
            </a:extLst>
          </p:cNvPr>
          <p:cNvSpPr>
            <a:spLocks noGrp="1"/>
          </p:cNvSpPr>
          <p:nvPr>
            <p:ph idx="11"/>
          </p:nvPr>
        </p:nvSpPr>
        <p:spPr>
          <a:ln>
            <a:solidFill>
              <a:schemeClr val="bg1">
                <a:lumMod val="85000"/>
              </a:schemeClr>
            </a:solidFill>
          </a:ln>
        </p:spPr>
        <p:txBody>
          <a:bodyPr vert="horz" wrap="square" lIns="91440" tIns="45720" rIns="91440" bIns="45720" numCol="1" anchor="t" anchorCtr="0" compatLnSpc="1">
            <a:prstTxWarp prst="textNoShape">
              <a:avLst/>
            </a:prstTxWarp>
          </a:bodyPr>
          <a:lstStyle/>
          <a:p>
            <a:pPr marL="341313" indent="-341313"/>
            <a:r>
              <a:rPr lang="zh-CN" altLang="en-US" dirty="0"/>
              <a:t>给定一个入栈序列，序列长度为</a:t>
            </a:r>
            <a:r>
              <a:rPr lang="en-US" altLang="zh-CN" dirty="0"/>
              <a:t>N</a:t>
            </a:r>
            <a:r>
              <a:rPr lang="zh-CN" altLang="en-US" dirty="0"/>
              <a:t>，请问有多少种出栈序列？</a:t>
            </a:r>
          </a:p>
        </p:txBody>
      </p:sp>
      <p:sp>
        <p:nvSpPr>
          <p:cNvPr id="5" name="矩形 4">
            <a:extLst>
              <a:ext uri="{FF2B5EF4-FFF2-40B4-BE49-F238E27FC236}">
                <a16:creationId xmlns:a16="http://schemas.microsoft.com/office/drawing/2014/main" xmlns="" id="{6CEE8BF5-6C03-453C-94FF-BA3FB56B25C0}"/>
              </a:ext>
            </a:extLst>
          </p:cNvPr>
          <p:cNvSpPr/>
          <p:nvPr/>
        </p:nvSpPr>
        <p:spPr>
          <a:xfrm>
            <a:off x="3252788" y="2932113"/>
            <a:ext cx="2197100" cy="6096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矩形 5">
            <a:extLst>
              <a:ext uri="{FF2B5EF4-FFF2-40B4-BE49-F238E27FC236}">
                <a16:creationId xmlns:a16="http://schemas.microsoft.com/office/drawing/2014/main" xmlns="" id="{0508D461-52E1-4169-9450-3F70751C8FF2}"/>
              </a:ext>
            </a:extLst>
          </p:cNvPr>
          <p:cNvSpPr/>
          <p:nvPr/>
        </p:nvSpPr>
        <p:spPr>
          <a:xfrm>
            <a:off x="6059488" y="2932113"/>
            <a:ext cx="2844800" cy="609600"/>
          </a:xfrm>
          <a:prstGeom prst="rect">
            <a:avLst/>
          </a:prstGeom>
          <a:solidFill>
            <a:schemeClr val="accent1">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矩形 6">
            <a:extLst>
              <a:ext uri="{FF2B5EF4-FFF2-40B4-BE49-F238E27FC236}">
                <a16:creationId xmlns:a16="http://schemas.microsoft.com/office/drawing/2014/main" xmlns="" id="{F6F9BBF6-5152-4FD8-8DBB-9EC8248C3DFB}"/>
              </a:ext>
            </a:extLst>
          </p:cNvPr>
          <p:cNvSpPr/>
          <p:nvPr/>
        </p:nvSpPr>
        <p:spPr>
          <a:xfrm>
            <a:off x="5449888" y="2932113"/>
            <a:ext cx="609600" cy="609600"/>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dirty="0"/>
              <a:t>K</a:t>
            </a:r>
            <a:endParaRPr lang="zh-CN" altLang="en-US" dirty="0"/>
          </a:p>
        </p:txBody>
      </p:sp>
      <p:sp>
        <p:nvSpPr>
          <p:cNvPr id="9" name="左大括号 8">
            <a:extLst>
              <a:ext uri="{FF2B5EF4-FFF2-40B4-BE49-F238E27FC236}">
                <a16:creationId xmlns:a16="http://schemas.microsoft.com/office/drawing/2014/main" xmlns="" id="{1134061F-E785-48D8-8D03-4DABBF536740}"/>
              </a:ext>
            </a:extLst>
          </p:cNvPr>
          <p:cNvSpPr/>
          <p:nvPr/>
        </p:nvSpPr>
        <p:spPr>
          <a:xfrm rot="16200000">
            <a:off x="4022725" y="2770188"/>
            <a:ext cx="609600" cy="2152650"/>
          </a:xfrm>
          <a:prstGeom prst="leftBrace">
            <a:avLst/>
          </a:prstGeom>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10" name="左大括号 9">
            <a:extLst>
              <a:ext uri="{FF2B5EF4-FFF2-40B4-BE49-F238E27FC236}">
                <a16:creationId xmlns:a16="http://schemas.microsoft.com/office/drawing/2014/main" xmlns="" id="{5291222C-1069-46B0-8CB4-3B43C1C3A56B}"/>
              </a:ext>
            </a:extLst>
          </p:cNvPr>
          <p:cNvSpPr/>
          <p:nvPr/>
        </p:nvSpPr>
        <p:spPr>
          <a:xfrm rot="16200000">
            <a:off x="7177088" y="2495550"/>
            <a:ext cx="609600" cy="2844800"/>
          </a:xfrm>
          <a:prstGeom prst="leftBrace">
            <a:avLst/>
          </a:prstGeom>
          <a:ln w="12700"/>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zh-CN" altLang="en-US"/>
          </a:p>
        </p:txBody>
      </p:sp>
      <p:sp>
        <p:nvSpPr>
          <p:cNvPr id="28680" name="文本框 11">
            <a:extLst>
              <a:ext uri="{FF2B5EF4-FFF2-40B4-BE49-F238E27FC236}">
                <a16:creationId xmlns:a16="http://schemas.microsoft.com/office/drawing/2014/main" xmlns="" id="{4E11C1C7-12C1-45DE-A678-2E2D75140D36}"/>
              </a:ext>
            </a:extLst>
          </p:cNvPr>
          <p:cNvSpPr txBox="1">
            <a:spLocks noChangeArrowheads="1"/>
          </p:cNvSpPr>
          <p:nvPr/>
        </p:nvSpPr>
        <p:spPr bwMode="auto">
          <a:xfrm>
            <a:off x="3527425" y="4427538"/>
            <a:ext cx="165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t>K</a:t>
            </a:r>
            <a:r>
              <a:rPr lang="zh-CN" altLang="en-US"/>
              <a:t>个元素</a:t>
            </a:r>
          </a:p>
        </p:txBody>
      </p:sp>
      <p:sp>
        <p:nvSpPr>
          <p:cNvPr id="28681" name="文本框 12">
            <a:extLst>
              <a:ext uri="{FF2B5EF4-FFF2-40B4-BE49-F238E27FC236}">
                <a16:creationId xmlns:a16="http://schemas.microsoft.com/office/drawing/2014/main" xmlns="" id="{47B153B3-A427-4AD0-9287-A24FACC6F820}"/>
              </a:ext>
            </a:extLst>
          </p:cNvPr>
          <p:cNvSpPr txBox="1">
            <a:spLocks noChangeArrowheads="1"/>
          </p:cNvSpPr>
          <p:nvPr/>
        </p:nvSpPr>
        <p:spPr bwMode="auto">
          <a:xfrm>
            <a:off x="6681788" y="4427538"/>
            <a:ext cx="1651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a:t>N-K-1 </a:t>
            </a:r>
            <a:r>
              <a:rPr lang="zh-CN" altLang="en-US"/>
              <a:t>个元素</a:t>
            </a:r>
          </a:p>
        </p:txBody>
      </p:sp>
      <p:pic>
        <p:nvPicPr>
          <p:cNvPr id="14" name="文本框 13">
            <a:extLst>
              <a:ext uri="{FF2B5EF4-FFF2-40B4-BE49-F238E27FC236}">
                <a16:creationId xmlns:a16="http://schemas.microsoft.com/office/drawing/2014/main" xmlns="" id="{B457E7D6-AA1F-4E2D-B627-8FC64C976937}"/>
              </a:ext>
            </a:extLst>
          </p:cNvPr>
          <p:cNvPicPr>
            <a:picLocks noRot="1" noChangeAspect="1" noMove="1" noResize="1" noEditPoints="1" noAdjustHandles="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5900" y="5156200"/>
            <a:ext cx="9055100" cy="8763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9ED98991-3212-4EF1-A60B-9706D61A125D}"/>
              </a:ext>
            </a:extLst>
          </p:cNvPr>
          <p:cNvSpPr>
            <a:spLocks noGrp="1" noChangeArrowheads="1"/>
          </p:cNvSpPr>
          <p:nvPr>
            <p:ph type="title"/>
          </p:nvPr>
        </p:nvSpPr>
        <p:spPr/>
        <p:txBody>
          <a:bodyPr>
            <a:normAutofit/>
          </a:bodyPr>
          <a:lstStyle/>
          <a:p>
            <a:pPr eaLnBrk="1" hangingPunct="1">
              <a:spcBef>
                <a:spcPct val="50000"/>
              </a:spcBef>
              <a:defRPr/>
            </a:pPr>
            <a:r>
              <a:rPr kumimoji="0" dirty="0" err="1"/>
              <a:t>栈的抽象数据类型</a:t>
            </a:r>
            <a:r>
              <a:rPr kumimoji="0" dirty="0"/>
              <a:t> </a:t>
            </a:r>
          </a:p>
        </p:txBody>
      </p:sp>
      <p:sp>
        <p:nvSpPr>
          <p:cNvPr id="2" name="副标题 1">
            <a:extLst>
              <a:ext uri="{FF2B5EF4-FFF2-40B4-BE49-F238E27FC236}">
                <a16:creationId xmlns:a16="http://schemas.microsoft.com/office/drawing/2014/main" xmlns="" id="{DEC3F316-0B88-451C-9770-D8A6ECCEAD20}"/>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F825D9F6-E003-41A8-9590-52F5B02B13F4}"/>
              </a:ext>
            </a:extLst>
          </p:cNvPr>
          <p:cNvSpPr>
            <a:spLocks noGrp="1"/>
          </p:cNvSpPr>
          <p:nvPr>
            <p:ph type="body" idx="10"/>
          </p:nvPr>
        </p:nvSpPr>
        <p:spPr/>
        <p:txBody>
          <a:bodyPr/>
          <a:lstStyle/>
          <a:p>
            <a:endParaRPr lang="zh-CN" altLang="en-US"/>
          </a:p>
        </p:txBody>
      </p:sp>
      <p:sp>
        <p:nvSpPr>
          <p:cNvPr id="7" name="内容占位符 6">
            <a:extLst>
              <a:ext uri="{FF2B5EF4-FFF2-40B4-BE49-F238E27FC236}">
                <a16:creationId xmlns:a16="http://schemas.microsoft.com/office/drawing/2014/main" xmlns="" id="{6031AC70-2093-4477-BA57-635DBF87DB30}"/>
              </a:ext>
            </a:extLst>
          </p:cNvPr>
          <p:cNvSpPr>
            <a:spLocks noGrp="1"/>
          </p:cNvSpPr>
          <p:nvPr>
            <p:ph idx="11"/>
          </p:nvPr>
        </p:nvSpPr>
        <p:spPr>
          <a:xfrm>
            <a:off x="584225" y="1124682"/>
            <a:ext cx="11055325" cy="5215222"/>
          </a:xfrm>
        </p:spPr>
        <p:txBody>
          <a:bodyPr>
            <a:normAutofit fontScale="70000" lnSpcReduction="20000"/>
          </a:bodyPr>
          <a:lstStyle/>
          <a:p>
            <a:pPr marL="0" indent="0">
              <a:buNone/>
            </a:pPr>
            <a:endParaRPr lang="en-US" altLang="zh-CN" b="1" dirty="0"/>
          </a:p>
          <a:p>
            <a:pPr marL="0" indent="0">
              <a:buNone/>
            </a:pPr>
            <a:r>
              <a:rPr lang="zh-CN" altLang="zh-CN" b="1" dirty="0"/>
              <a:t>代码</a:t>
            </a:r>
            <a:r>
              <a:rPr lang="en-US" altLang="zh-CN" b="1" dirty="0"/>
              <a:t>3-1</a:t>
            </a:r>
            <a:r>
              <a:rPr lang="zh-CN" altLang="zh-CN" dirty="0"/>
              <a:t>：栈的抽象数据类型定义</a:t>
            </a:r>
          </a:p>
          <a:p>
            <a:pPr marL="0" indent="0">
              <a:lnSpc>
                <a:spcPct val="100000"/>
              </a:lnSpc>
              <a:spcBef>
                <a:spcPts val="600"/>
              </a:spcBef>
              <a:buNone/>
            </a:pPr>
            <a:endParaRPr lang="en-US" altLang="zh-CN" b="1" dirty="0"/>
          </a:p>
          <a:p>
            <a:pPr marL="0" indent="0">
              <a:lnSpc>
                <a:spcPct val="100000"/>
              </a:lnSpc>
              <a:spcBef>
                <a:spcPts val="600"/>
              </a:spcBef>
              <a:buNone/>
            </a:pPr>
            <a:r>
              <a:rPr lang="en-US" altLang="zh-CN" b="1" dirty="0"/>
              <a:t>ADT Stack </a:t>
            </a:r>
            <a:r>
              <a:rPr lang="en-US" altLang="zh-CN" dirty="0"/>
              <a:t>{</a:t>
            </a:r>
            <a:endParaRPr lang="zh-CN" altLang="zh-CN" dirty="0"/>
          </a:p>
          <a:p>
            <a:pPr marL="0" indent="0">
              <a:lnSpc>
                <a:spcPct val="100000"/>
              </a:lnSpc>
              <a:spcBef>
                <a:spcPts val="600"/>
              </a:spcBef>
              <a:buNone/>
            </a:pPr>
            <a:r>
              <a:rPr lang="zh-CN" altLang="zh-CN" b="1" dirty="0"/>
              <a:t>数据对象：</a:t>
            </a:r>
            <a:endParaRPr lang="zh-CN" altLang="zh-CN" dirty="0"/>
          </a:p>
          <a:p>
            <a:pPr marL="457200" lvl="1" indent="0">
              <a:lnSpc>
                <a:spcPct val="100000"/>
              </a:lnSpc>
              <a:spcBef>
                <a:spcPts val="600"/>
              </a:spcBef>
              <a:buNone/>
            </a:pPr>
            <a:r>
              <a:rPr lang="en-US" altLang="zh-CN" dirty="0"/>
              <a:t>{ </a:t>
            </a:r>
            <a:r>
              <a:rPr lang="en-US" altLang="zh-CN" i="1" dirty="0"/>
              <a:t>ai</a:t>
            </a:r>
            <a:r>
              <a:rPr lang="en-US" altLang="zh-CN" dirty="0"/>
              <a:t>| </a:t>
            </a:r>
            <a:r>
              <a:rPr lang="en-US" altLang="zh-CN" i="1" dirty="0"/>
              <a:t>ai</a:t>
            </a:r>
            <a:r>
              <a:rPr lang="zh-CN" altLang="zh-CN" dirty="0"/>
              <a:t>∈</a:t>
            </a:r>
            <a:r>
              <a:rPr lang="en-US" altLang="zh-CN" dirty="0" err="1"/>
              <a:t>ElemSet</a:t>
            </a:r>
            <a:r>
              <a:rPr lang="zh-CN" altLang="zh-CN" dirty="0"/>
              <a:t>，</a:t>
            </a:r>
            <a:r>
              <a:rPr lang="en-US" altLang="zh-CN" i="1" dirty="0" err="1"/>
              <a:t>i</a:t>
            </a:r>
            <a:r>
              <a:rPr lang="en-US" altLang="zh-CN" dirty="0"/>
              <a:t>=1,2,…</a:t>
            </a:r>
            <a:r>
              <a:rPr lang="en-US" altLang="zh-CN" i="1" dirty="0"/>
              <a:t>n</a:t>
            </a:r>
            <a:r>
              <a:rPr lang="en-US" altLang="zh-CN" dirty="0"/>
              <a:t>, </a:t>
            </a:r>
            <a:r>
              <a:rPr lang="en-US" altLang="zh-CN" i="1" dirty="0"/>
              <a:t>n</a:t>
            </a:r>
            <a:r>
              <a:rPr lang="en-US" altLang="zh-CN" dirty="0"/>
              <a:t> &gt; 0 } </a:t>
            </a:r>
            <a:r>
              <a:rPr lang="zh-CN" altLang="zh-CN" dirty="0"/>
              <a:t>或</a:t>
            </a:r>
            <a:r>
              <a:rPr lang="en-US" altLang="zh-CN" i="1" dirty="0"/>
              <a:t>Φ</a:t>
            </a:r>
            <a:r>
              <a:rPr lang="zh-CN" altLang="zh-CN" dirty="0"/>
              <a:t>，即空表；</a:t>
            </a:r>
            <a:r>
              <a:rPr lang="en-US" altLang="zh-CN" dirty="0" err="1"/>
              <a:t>ElemSet</a:t>
            </a:r>
            <a:r>
              <a:rPr lang="zh-CN" altLang="zh-CN" dirty="0"/>
              <a:t>为元素集合。</a:t>
            </a:r>
          </a:p>
          <a:p>
            <a:pPr marL="0" indent="0">
              <a:lnSpc>
                <a:spcPct val="100000"/>
              </a:lnSpc>
              <a:spcBef>
                <a:spcPts val="600"/>
              </a:spcBef>
              <a:buNone/>
            </a:pPr>
            <a:r>
              <a:rPr lang="zh-CN" altLang="zh-CN" b="1" dirty="0"/>
              <a:t>数据关系：</a:t>
            </a:r>
            <a:endParaRPr lang="zh-CN" altLang="zh-CN" dirty="0"/>
          </a:p>
          <a:p>
            <a:pPr marL="457200" lvl="1" indent="0">
              <a:lnSpc>
                <a:spcPct val="100000"/>
              </a:lnSpc>
              <a:spcBef>
                <a:spcPts val="600"/>
              </a:spcBef>
              <a:buNone/>
            </a:pPr>
            <a:r>
              <a:rPr lang="en-US" altLang="zh-CN" dirty="0"/>
              <a:t>{&lt;</a:t>
            </a:r>
            <a:r>
              <a:rPr lang="en-US" altLang="zh-CN" i="1" dirty="0"/>
              <a:t>ai</a:t>
            </a:r>
            <a:r>
              <a:rPr lang="en-US" altLang="zh-CN" dirty="0"/>
              <a:t>, </a:t>
            </a:r>
            <a:r>
              <a:rPr lang="en-US" altLang="zh-CN" i="1" dirty="0"/>
              <a:t>ai</a:t>
            </a:r>
            <a:r>
              <a:rPr lang="en-US" altLang="zh-CN" dirty="0"/>
              <a:t>+1&gt;|</a:t>
            </a:r>
            <a:r>
              <a:rPr lang="en-US" altLang="zh-CN" i="1" dirty="0"/>
              <a:t>ai</a:t>
            </a:r>
            <a:r>
              <a:rPr lang="en-US" altLang="zh-CN" dirty="0"/>
              <a:t>, </a:t>
            </a:r>
            <a:r>
              <a:rPr lang="en-US" altLang="zh-CN" i="1" dirty="0"/>
              <a:t>ai</a:t>
            </a:r>
            <a:r>
              <a:rPr lang="en-US" altLang="zh-CN" dirty="0"/>
              <a:t>+1</a:t>
            </a:r>
            <a:r>
              <a:rPr lang="zh-CN" altLang="zh-CN" dirty="0"/>
              <a:t>∈</a:t>
            </a:r>
            <a:r>
              <a:rPr lang="en-US" altLang="zh-CN" dirty="0" err="1"/>
              <a:t>ElemSet</a:t>
            </a:r>
            <a:r>
              <a:rPr lang="zh-CN" altLang="zh-CN" dirty="0"/>
              <a:t>，</a:t>
            </a:r>
            <a:r>
              <a:rPr lang="en-US" altLang="zh-CN" i="1" dirty="0" err="1"/>
              <a:t>i</a:t>
            </a:r>
            <a:r>
              <a:rPr lang="en-US" altLang="zh-CN" dirty="0"/>
              <a:t>=0,1,…</a:t>
            </a:r>
            <a:r>
              <a:rPr lang="en-US" altLang="zh-CN" i="1" dirty="0"/>
              <a:t>n</a:t>
            </a:r>
            <a:r>
              <a:rPr lang="en-US" altLang="zh-CN" dirty="0"/>
              <a:t>-2 }</a:t>
            </a:r>
            <a:r>
              <a:rPr lang="zh-CN" altLang="zh-CN" dirty="0"/>
              <a:t>。</a:t>
            </a:r>
          </a:p>
          <a:p>
            <a:pPr marL="0" indent="0">
              <a:lnSpc>
                <a:spcPct val="100000"/>
              </a:lnSpc>
              <a:spcBef>
                <a:spcPts val="600"/>
              </a:spcBef>
              <a:buNone/>
            </a:pPr>
            <a:r>
              <a:rPr lang="zh-CN" altLang="zh-CN" b="1" dirty="0"/>
              <a:t>基本操作：</a:t>
            </a:r>
            <a:endParaRPr lang="zh-CN" altLang="zh-CN" dirty="0"/>
          </a:p>
          <a:p>
            <a:pPr marL="457200" lvl="1" indent="0">
              <a:lnSpc>
                <a:spcPct val="100000"/>
              </a:lnSpc>
              <a:spcBef>
                <a:spcPts val="600"/>
              </a:spcBef>
              <a:buNone/>
            </a:pPr>
            <a:r>
              <a:rPr lang="en-US" altLang="zh-CN" dirty="0" err="1"/>
              <a:t>InitStack</a:t>
            </a:r>
            <a:r>
              <a:rPr lang="en-US" altLang="zh-CN" dirty="0"/>
              <a:t> (</a:t>
            </a:r>
            <a:r>
              <a:rPr lang="en-US" altLang="zh-CN" i="1" dirty="0"/>
              <a:t>stack</a:t>
            </a:r>
            <a:r>
              <a:rPr lang="en-US" altLang="zh-CN" dirty="0"/>
              <a:t>)</a:t>
            </a:r>
            <a:r>
              <a:rPr lang="zh-CN" altLang="zh-CN" dirty="0"/>
              <a:t>：</a:t>
            </a:r>
            <a:r>
              <a:rPr lang="en-US" altLang="zh-CN" dirty="0"/>
              <a:t>	</a:t>
            </a:r>
            <a:r>
              <a:rPr lang="zh-CN" altLang="zh-CN" dirty="0"/>
              <a:t>初始化一个空的栈</a:t>
            </a:r>
            <a:r>
              <a:rPr lang="en-US" altLang="zh-CN" i="1" dirty="0"/>
              <a:t>stack</a:t>
            </a:r>
            <a:r>
              <a:rPr lang="zh-CN" altLang="zh-CN" dirty="0"/>
              <a:t>。</a:t>
            </a:r>
          </a:p>
          <a:p>
            <a:pPr marL="457200" lvl="1" indent="0">
              <a:lnSpc>
                <a:spcPct val="100000"/>
              </a:lnSpc>
              <a:spcBef>
                <a:spcPts val="600"/>
              </a:spcBef>
              <a:buNone/>
            </a:pPr>
            <a:r>
              <a:rPr lang="en-US" altLang="zh-CN" dirty="0" err="1"/>
              <a:t>DestroyStack</a:t>
            </a:r>
            <a:r>
              <a:rPr lang="en-US" altLang="zh-CN" dirty="0"/>
              <a:t> (</a:t>
            </a:r>
            <a:r>
              <a:rPr lang="en-US" altLang="zh-CN" i="1" dirty="0"/>
              <a:t>stack</a:t>
            </a:r>
            <a:r>
              <a:rPr lang="en-US" altLang="zh-CN" dirty="0"/>
              <a:t>)</a:t>
            </a:r>
            <a:r>
              <a:rPr lang="zh-CN" altLang="zh-CN" dirty="0"/>
              <a:t>：</a:t>
            </a:r>
            <a:r>
              <a:rPr lang="en-US" altLang="zh-CN" dirty="0"/>
              <a:t>	</a:t>
            </a:r>
            <a:r>
              <a:rPr lang="zh-CN" altLang="zh-CN" dirty="0"/>
              <a:t>释放栈</a:t>
            </a:r>
            <a:r>
              <a:rPr lang="en-US" altLang="zh-CN" i="1" dirty="0"/>
              <a:t>stack</a:t>
            </a:r>
            <a:r>
              <a:rPr lang="zh-CN" altLang="zh-CN" dirty="0"/>
              <a:t>占用的所有空间。</a:t>
            </a:r>
          </a:p>
          <a:p>
            <a:pPr marL="457200" lvl="1" indent="0">
              <a:lnSpc>
                <a:spcPct val="100000"/>
              </a:lnSpc>
              <a:spcBef>
                <a:spcPts val="600"/>
              </a:spcBef>
              <a:buNone/>
            </a:pPr>
            <a:r>
              <a:rPr lang="en-US" altLang="zh-CN" dirty="0"/>
              <a:t>Clear (</a:t>
            </a:r>
            <a:r>
              <a:rPr lang="en-US" altLang="zh-CN" i="1" dirty="0"/>
              <a:t>stack</a:t>
            </a:r>
            <a:r>
              <a:rPr lang="en-US" altLang="zh-CN" dirty="0"/>
              <a:t>)</a:t>
            </a:r>
            <a:r>
              <a:rPr lang="zh-CN" altLang="zh-CN" dirty="0"/>
              <a:t>：</a:t>
            </a:r>
            <a:r>
              <a:rPr lang="en-US" altLang="zh-CN" dirty="0"/>
              <a:t>		</a:t>
            </a:r>
            <a:r>
              <a:rPr lang="zh-CN" altLang="zh-CN" dirty="0"/>
              <a:t>清空栈</a:t>
            </a:r>
            <a:r>
              <a:rPr lang="en-US" altLang="zh-CN" i="1" dirty="0"/>
              <a:t>stack</a:t>
            </a:r>
            <a:r>
              <a:rPr lang="zh-CN" altLang="zh-CN" dirty="0"/>
              <a:t>。</a:t>
            </a:r>
          </a:p>
          <a:p>
            <a:pPr marL="457200" lvl="1" indent="0">
              <a:lnSpc>
                <a:spcPct val="100000"/>
              </a:lnSpc>
              <a:spcBef>
                <a:spcPts val="600"/>
              </a:spcBef>
              <a:buNone/>
            </a:pPr>
            <a:r>
              <a:rPr lang="en-US" altLang="zh-CN" dirty="0" err="1"/>
              <a:t>IsEmpty</a:t>
            </a:r>
            <a:r>
              <a:rPr lang="en-US" altLang="zh-CN" dirty="0"/>
              <a:t> (</a:t>
            </a:r>
            <a:r>
              <a:rPr lang="en-US" altLang="zh-CN" i="1" dirty="0"/>
              <a:t>stack</a:t>
            </a:r>
            <a:r>
              <a:rPr lang="en-US" altLang="zh-CN" dirty="0"/>
              <a:t>)</a:t>
            </a:r>
            <a:r>
              <a:rPr lang="zh-CN" altLang="zh-CN" dirty="0"/>
              <a:t>：</a:t>
            </a:r>
            <a:r>
              <a:rPr lang="en-US" altLang="zh-CN" dirty="0"/>
              <a:t>	</a:t>
            </a:r>
            <a:r>
              <a:rPr lang="zh-CN" altLang="zh-CN" dirty="0"/>
              <a:t>栈</a:t>
            </a:r>
            <a:r>
              <a:rPr lang="en-US" altLang="zh-CN" i="1" dirty="0"/>
              <a:t>stack</a:t>
            </a:r>
            <a:r>
              <a:rPr lang="zh-CN" altLang="zh-CN" dirty="0"/>
              <a:t>为空返回真，否则返回假。</a:t>
            </a:r>
          </a:p>
          <a:p>
            <a:pPr marL="457200" lvl="1" indent="0">
              <a:lnSpc>
                <a:spcPct val="100000"/>
              </a:lnSpc>
              <a:spcBef>
                <a:spcPts val="600"/>
              </a:spcBef>
              <a:buNone/>
            </a:pPr>
            <a:r>
              <a:rPr lang="en-US" altLang="zh-CN" dirty="0" err="1"/>
              <a:t>IsFull</a:t>
            </a:r>
            <a:r>
              <a:rPr lang="en-US" altLang="zh-CN" dirty="0"/>
              <a:t> (</a:t>
            </a:r>
            <a:r>
              <a:rPr lang="en-US" altLang="zh-CN" i="1" dirty="0"/>
              <a:t>stack</a:t>
            </a:r>
            <a:r>
              <a:rPr lang="en-US" altLang="zh-CN" dirty="0"/>
              <a:t>)</a:t>
            </a:r>
            <a:r>
              <a:rPr lang="zh-CN" altLang="zh-CN" dirty="0"/>
              <a:t>：</a:t>
            </a:r>
            <a:r>
              <a:rPr lang="en-US" altLang="zh-CN" dirty="0"/>
              <a:t>		</a:t>
            </a:r>
            <a:r>
              <a:rPr lang="zh-CN" altLang="zh-CN" dirty="0"/>
              <a:t>栈</a:t>
            </a:r>
            <a:r>
              <a:rPr lang="en-US" altLang="zh-CN" i="1" dirty="0"/>
              <a:t>stack</a:t>
            </a:r>
            <a:r>
              <a:rPr lang="zh-CN" altLang="zh-CN" dirty="0"/>
              <a:t>满返回真，否则返回假。</a:t>
            </a:r>
          </a:p>
          <a:p>
            <a:pPr marL="457200" lvl="1" indent="0">
              <a:lnSpc>
                <a:spcPct val="100000"/>
              </a:lnSpc>
              <a:spcBef>
                <a:spcPts val="600"/>
              </a:spcBef>
              <a:buNone/>
            </a:pPr>
            <a:r>
              <a:rPr lang="en-US" altLang="zh-CN" dirty="0"/>
              <a:t>Top (</a:t>
            </a:r>
            <a:r>
              <a:rPr lang="en-US" altLang="zh-CN" i="1" dirty="0"/>
              <a:t>stack</a:t>
            </a:r>
            <a:r>
              <a:rPr lang="en-US" altLang="zh-CN" dirty="0"/>
              <a:t>)</a:t>
            </a:r>
            <a:r>
              <a:rPr lang="zh-CN" altLang="zh-CN" dirty="0"/>
              <a:t>：</a:t>
            </a:r>
            <a:r>
              <a:rPr lang="en-US" altLang="zh-CN" dirty="0"/>
              <a:t>		</a:t>
            </a:r>
            <a:r>
              <a:rPr lang="zh-CN" altLang="zh-CN" dirty="0"/>
              <a:t>返回栈</a:t>
            </a:r>
            <a:r>
              <a:rPr lang="en-US" altLang="zh-CN" i="1" dirty="0"/>
              <a:t>stack</a:t>
            </a:r>
            <a:r>
              <a:rPr lang="zh-CN" altLang="zh-CN" dirty="0"/>
              <a:t>的栈顶结点，栈顶结点不变。</a:t>
            </a:r>
          </a:p>
          <a:p>
            <a:pPr marL="457200" lvl="1" indent="0">
              <a:lnSpc>
                <a:spcPct val="100000"/>
              </a:lnSpc>
              <a:spcBef>
                <a:spcPts val="600"/>
              </a:spcBef>
              <a:buNone/>
            </a:pPr>
            <a:r>
              <a:rPr lang="en-US" altLang="zh-CN" dirty="0"/>
              <a:t>Push (</a:t>
            </a:r>
            <a:r>
              <a:rPr lang="en-US" altLang="zh-CN" i="1" dirty="0"/>
              <a:t>stack, x</a:t>
            </a:r>
            <a:r>
              <a:rPr lang="en-US" altLang="zh-CN" dirty="0"/>
              <a:t>)</a:t>
            </a:r>
            <a:r>
              <a:rPr lang="zh-CN" altLang="zh-CN" dirty="0"/>
              <a:t>：</a:t>
            </a:r>
            <a:r>
              <a:rPr lang="en-US" altLang="zh-CN" dirty="0"/>
              <a:t>	</a:t>
            </a:r>
            <a:r>
              <a:rPr lang="zh-CN" altLang="zh-CN" dirty="0"/>
              <a:t>将结点</a:t>
            </a:r>
            <a:r>
              <a:rPr lang="en-US" altLang="zh-CN" i="1" dirty="0"/>
              <a:t>x</a:t>
            </a:r>
            <a:r>
              <a:rPr lang="zh-CN" altLang="zh-CN" dirty="0"/>
              <a:t>压入栈</a:t>
            </a:r>
            <a:r>
              <a:rPr lang="en-US" altLang="zh-CN" i="1" dirty="0"/>
              <a:t>stack</a:t>
            </a:r>
            <a:r>
              <a:rPr lang="zh-CN" altLang="zh-CN" dirty="0"/>
              <a:t>，使其成为新的栈顶。</a:t>
            </a:r>
          </a:p>
          <a:p>
            <a:pPr marL="457200" lvl="1" indent="0">
              <a:lnSpc>
                <a:spcPct val="100000"/>
              </a:lnSpc>
              <a:spcBef>
                <a:spcPts val="600"/>
              </a:spcBef>
              <a:buNone/>
            </a:pPr>
            <a:r>
              <a:rPr lang="en-US" altLang="zh-CN" dirty="0"/>
              <a:t>Pop (</a:t>
            </a:r>
            <a:r>
              <a:rPr lang="en-US" altLang="zh-CN" i="1" dirty="0"/>
              <a:t>stack</a:t>
            </a:r>
            <a:r>
              <a:rPr lang="en-US" altLang="zh-CN" dirty="0"/>
              <a:t>)</a:t>
            </a:r>
            <a:r>
              <a:rPr lang="zh-CN" altLang="zh-CN" dirty="0"/>
              <a:t>：</a:t>
            </a:r>
            <a:r>
              <a:rPr lang="en-US" altLang="zh-CN" dirty="0"/>
              <a:t>		</a:t>
            </a:r>
            <a:r>
              <a:rPr lang="zh-CN" altLang="zh-CN" dirty="0"/>
              <a:t>将栈顶结点弹出栈</a:t>
            </a:r>
            <a:r>
              <a:rPr lang="en-US" altLang="zh-CN" i="1" dirty="0"/>
              <a:t>stack</a:t>
            </a:r>
            <a:r>
              <a:rPr lang="zh-CN" altLang="zh-CN" dirty="0"/>
              <a:t>。</a:t>
            </a:r>
          </a:p>
          <a:p>
            <a:pPr marL="0" indent="0">
              <a:lnSpc>
                <a:spcPct val="100000"/>
              </a:lnSpc>
              <a:spcBef>
                <a:spcPts val="600"/>
              </a:spcBef>
              <a:buNone/>
            </a:pPr>
            <a:r>
              <a:rPr lang="en-US" altLang="zh-CN" dirty="0"/>
              <a:t>}</a:t>
            </a:r>
            <a:endParaRPr lang="zh-CN" altLang="zh-CN" dirty="0"/>
          </a:p>
          <a:p>
            <a:endParaRPr lang="zh-CN" altLang="en-US" dirty="0"/>
          </a:p>
        </p:txBody>
      </p:sp>
      <p:cxnSp>
        <p:nvCxnSpPr>
          <p:cNvPr id="9" name="直接连接符 8">
            <a:extLst>
              <a:ext uri="{FF2B5EF4-FFF2-40B4-BE49-F238E27FC236}">
                <a16:creationId xmlns:a16="http://schemas.microsoft.com/office/drawing/2014/main" xmlns="" id="{D1299C51-955F-4F70-BEEF-CFF438DA6214}"/>
              </a:ext>
            </a:extLst>
          </p:cNvPr>
          <p:cNvCxnSpPr>
            <a:cxnSpLocks/>
          </p:cNvCxnSpPr>
          <p:nvPr/>
        </p:nvCxnSpPr>
        <p:spPr>
          <a:xfrm>
            <a:off x="584225" y="1301600"/>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a:extLst>
              <a:ext uri="{FF2B5EF4-FFF2-40B4-BE49-F238E27FC236}">
                <a16:creationId xmlns:a16="http://schemas.microsoft.com/office/drawing/2014/main" xmlns="" id="{BB9AD592-DA23-4897-9AEE-DEF4AEB4E32E}"/>
              </a:ext>
            </a:extLst>
          </p:cNvPr>
          <p:cNvCxnSpPr>
            <a:cxnSpLocks/>
          </p:cNvCxnSpPr>
          <p:nvPr/>
        </p:nvCxnSpPr>
        <p:spPr>
          <a:xfrm>
            <a:off x="584225" y="1777558"/>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a:extLst>
              <a:ext uri="{FF2B5EF4-FFF2-40B4-BE49-F238E27FC236}">
                <a16:creationId xmlns:a16="http://schemas.microsoft.com/office/drawing/2014/main" xmlns="" id="{F6F9FE02-2F8B-4BEE-8461-5C8E60E9944E}"/>
              </a:ext>
            </a:extLst>
          </p:cNvPr>
          <p:cNvSpPr>
            <a:spLocks noGrp="1" noChangeArrowheads="1"/>
          </p:cNvSpPr>
          <p:nvPr>
            <p:ph type="title"/>
          </p:nvPr>
        </p:nvSpPr>
        <p:spPr/>
        <p:txBody>
          <a:bodyPr>
            <a:normAutofit/>
          </a:bodyPr>
          <a:lstStyle/>
          <a:p>
            <a:pPr eaLnBrk="1" hangingPunct="1">
              <a:spcBef>
                <a:spcPct val="50000"/>
              </a:spcBef>
              <a:defRPr/>
            </a:pPr>
            <a:r>
              <a:rPr kumimoji="0" dirty="0" err="1"/>
              <a:t>栈的实现方式</a:t>
            </a:r>
            <a:endParaRPr kumimoji="0" dirty="0"/>
          </a:p>
        </p:txBody>
      </p:sp>
      <p:sp>
        <p:nvSpPr>
          <p:cNvPr id="4" name="副标题 3">
            <a:extLst>
              <a:ext uri="{FF2B5EF4-FFF2-40B4-BE49-F238E27FC236}">
                <a16:creationId xmlns:a16="http://schemas.microsoft.com/office/drawing/2014/main" xmlns="" id="{7A3D3C9B-E25B-454E-92DD-A1D9BECCF0CA}"/>
              </a:ext>
            </a:extLst>
          </p:cNvPr>
          <p:cNvSpPr>
            <a:spLocks noGrp="1"/>
          </p:cNvSpPr>
          <p:nvPr>
            <p:ph type="subTitle" idx="1"/>
          </p:nvPr>
        </p:nvSpPr>
        <p:spPr/>
        <p:txBody>
          <a:bodyPr/>
          <a:lstStyle/>
          <a:p>
            <a:endParaRPr lang="zh-CN" altLang="en-US"/>
          </a:p>
        </p:txBody>
      </p:sp>
      <p:sp>
        <p:nvSpPr>
          <p:cNvPr id="5" name="文本占位符 4">
            <a:extLst>
              <a:ext uri="{FF2B5EF4-FFF2-40B4-BE49-F238E27FC236}">
                <a16:creationId xmlns:a16="http://schemas.microsoft.com/office/drawing/2014/main" xmlns="" id="{8CE40369-1C82-4442-A6AD-FA45CDD804D3}"/>
              </a:ext>
            </a:extLst>
          </p:cNvPr>
          <p:cNvSpPr>
            <a:spLocks noGrp="1"/>
          </p:cNvSpPr>
          <p:nvPr>
            <p:ph type="body" idx="10"/>
          </p:nvPr>
        </p:nvSpPr>
        <p:spPr/>
        <p:txBody>
          <a:bodyPr/>
          <a:lstStyle/>
          <a:p>
            <a:endParaRPr lang="zh-CN" altLang="en-US"/>
          </a:p>
        </p:txBody>
      </p:sp>
      <p:sp>
        <p:nvSpPr>
          <p:cNvPr id="18435" name="Rectangle 3">
            <a:extLst>
              <a:ext uri="{FF2B5EF4-FFF2-40B4-BE49-F238E27FC236}">
                <a16:creationId xmlns:a16="http://schemas.microsoft.com/office/drawing/2014/main" xmlns="" id="{B110D1A7-068B-4B88-97ED-37C7E5BC35E5}"/>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20000"/>
              </a:lnSpc>
              <a:spcBef>
                <a:spcPts val="600"/>
              </a:spcBef>
            </a:pPr>
            <a:r>
              <a:rPr lang="zh-CN" altLang="zh-CN" sz="2800" dirty="0"/>
              <a:t>顺序栈 </a:t>
            </a:r>
            <a:r>
              <a:rPr lang="en-US" altLang="zh-CN" sz="2800" dirty="0"/>
              <a:t>(Array-based Stack)</a:t>
            </a:r>
            <a:endParaRPr lang="zh-CN" altLang="zh-CN" sz="2800" dirty="0"/>
          </a:p>
          <a:p>
            <a:pPr marL="801687" lvl="1" indent="-457200">
              <a:lnSpc>
                <a:spcPct val="120000"/>
              </a:lnSpc>
              <a:spcBef>
                <a:spcPts val="600"/>
              </a:spcBef>
              <a:buClr>
                <a:srgbClr val="CC3300"/>
              </a:buClr>
              <a:buFont typeface="Wingdings" panose="05000000000000000000" pitchFamily="2" charset="2"/>
              <a:buChar char="ü"/>
            </a:pPr>
            <a:r>
              <a:rPr lang="zh-CN" altLang="zh-CN" dirty="0">
                <a:latin typeface="微软雅黑" panose="020B0503020204020204" pitchFamily="34" charset="-122"/>
                <a:ea typeface="微软雅黑" panose="020B0503020204020204" pitchFamily="34" charset="-122"/>
              </a:rPr>
              <a:t>采用</a:t>
            </a:r>
            <a:r>
              <a:rPr lang="zh-CN" altLang="zh-CN" dirty="0">
                <a:solidFill>
                  <a:srgbClr val="0000FF"/>
                </a:solidFill>
                <a:latin typeface="微软雅黑" panose="020B0503020204020204" pitchFamily="34" charset="-122"/>
                <a:ea typeface="微软雅黑" panose="020B0503020204020204" pitchFamily="34" charset="-122"/>
              </a:rPr>
              <a:t>向量</a:t>
            </a:r>
            <a:r>
              <a:rPr lang="zh-CN" altLang="zh-CN" dirty="0">
                <a:latin typeface="微软雅黑" panose="020B0503020204020204" pitchFamily="34" charset="-122"/>
                <a:ea typeface="微软雅黑" panose="020B0503020204020204" pitchFamily="34" charset="-122"/>
              </a:rPr>
              <a:t>实现，本质上</a:t>
            </a:r>
            <a:r>
              <a:rPr lang="zh-CN" altLang="zh-CN" dirty="0">
                <a:solidFill>
                  <a:srgbClr val="0000FF"/>
                </a:solidFill>
                <a:latin typeface="微软雅黑" panose="020B0503020204020204" pitchFamily="34" charset="-122"/>
                <a:ea typeface="微软雅黑" panose="020B0503020204020204" pitchFamily="34" charset="-122"/>
              </a:rPr>
              <a:t>顺序表</a:t>
            </a:r>
            <a:r>
              <a:rPr lang="zh-CN" altLang="zh-CN" dirty="0">
                <a:latin typeface="微软雅黑" panose="020B0503020204020204" pitchFamily="34" charset="-122"/>
                <a:ea typeface="微软雅黑" panose="020B0503020204020204" pitchFamily="34" charset="-122"/>
              </a:rPr>
              <a:t>的简化版</a:t>
            </a:r>
          </a:p>
          <a:p>
            <a:pPr marL="1076325" lvl="2" indent="-363538">
              <a:lnSpc>
                <a:spcPct val="120000"/>
              </a:lnSpc>
              <a:spcBef>
                <a:spcPts val="600"/>
              </a:spcBef>
              <a:buSzPct val="80000"/>
              <a:buFont typeface="Wingdings" panose="05000000000000000000" pitchFamily="2" charset="2"/>
              <a:buChar char="u"/>
              <a:tabLst/>
            </a:pPr>
            <a:r>
              <a:rPr lang="zh-CN" altLang="zh-CN" sz="2400" dirty="0">
                <a:latin typeface="微软雅黑" panose="020B0503020204020204" pitchFamily="34" charset="-122"/>
                <a:ea typeface="微软雅黑" panose="020B0503020204020204" pitchFamily="34" charset="-122"/>
              </a:rPr>
              <a:t>栈的大小</a:t>
            </a:r>
          </a:p>
          <a:p>
            <a:pPr marL="801687" lvl="1" indent="-457200">
              <a:lnSpc>
                <a:spcPct val="120000"/>
              </a:lnSpc>
              <a:spcBef>
                <a:spcPts val="600"/>
              </a:spcBef>
              <a:buClr>
                <a:srgbClr val="CC3300"/>
              </a:buClr>
              <a:buFont typeface="Wingdings" panose="05000000000000000000" pitchFamily="2" charset="2"/>
              <a:buChar char="ü"/>
            </a:pPr>
            <a:r>
              <a:rPr lang="zh-CN" altLang="zh-CN" dirty="0">
                <a:solidFill>
                  <a:srgbClr val="C00000"/>
                </a:solidFill>
                <a:latin typeface="微软雅黑" panose="020B0503020204020204" pitchFamily="34" charset="-122"/>
                <a:ea typeface="微软雅黑" panose="020B0503020204020204" pitchFamily="34" charset="-122"/>
              </a:rPr>
              <a:t>关键</a:t>
            </a:r>
            <a:r>
              <a:rPr lang="zh-CN" altLang="zh-CN" dirty="0">
                <a:latin typeface="微软雅黑" panose="020B0503020204020204" pitchFamily="34" charset="-122"/>
                <a:ea typeface="微软雅黑" panose="020B0503020204020204" pitchFamily="34" charset="-122"/>
              </a:rPr>
              <a:t>：确定</a:t>
            </a:r>
            <a:r>
              <a:rPr lang="zh-CN" altLang="zh-CN" dirty="0">
                <a:solidFill>
                  <a:srgbClr val="C00000"/>
                </a:solidFill>
                <a:latin typeface="微软雅黑" panose="020B0503020204020204" pitchFamily="34" charset="-122"/>
                <a:ea typeface="微软雅黑" panose="020B0503020204020204" pitchFamily="34" charset="-122"/>
              </a:rPr>
              <a:t>哪一端</a:t>
            </a:r>
            <a:r>
              <a:rPr lang="zh-CN" altLang="zh-CN" dirty="0">
                <a:latin typeface="微软雅黑" panose="020B0503020204020204" pitchFamily="34" charset="-122"/>
                <a:ea typeface="微软雅黑" panose="020B0503020204020204" pitchFamily="34" charset="-122"/>
              </a:rPr>
              <a:t>作为</a:t>
            </a:r>
            <a:r>
              <a:rPr lang="zh-CN" altLang="zh-CN" dirty="0">
                <a:solidFill>
                  <a:srgbClr val="0000FF"/>
                </a:solidFill>
                <a:latin typeface="微软雅黑" panose="020B0503020204020204" pitchFamily="34" charset="-122"/>
                <a:ea typeface="微软雅黑" panose="020B0503020204020204" pitchFamily="34" charset="-122"/>
              </a:rPr>
              <a:t>栈顶</a:t>
            </a:r>
            <a:endParaRPr lang="en-US" altLang="zh-CN" dirty="0">
              <a:solidFill>
                <a:srgbClr val="0000FF"/>
              </a:solidFill>
              <a:latin typeface="微软雅黑" panose="020B0503020204020204" pitchFamily="34" charset="-122"/>
              <a:ea typeface="微软雅黑" panose="020B0503020204020204" pitchFamily="34" charset="-122"/>
            </a:endParaRPr>
          </a:p>
          <a:p>
            <a:pPr marL="801687" lvl="1" indent="-457200">
              <a:lnSpc>
                <a:spcPct val="120000"/>
              </a:lnSpc>
              <a:spcBef>
                <a:spcPts val="600"/>
              </a:spcBef>
              <a:buClr>
                <a:srgbClr val="CC3300"/>
              </a:buClr>
              <a:buFont typeface="Wingdings" panose="05000000000000000000" pitchFamily="2" charset="2"/>
              <a:buChar char="ü"/>
            </a:pPr>
            <a:r>
              <a:rPr lang="zh-CN" altLang="zh-CN" dirty="0">
                <a:latin typeface="微软雅黑" panose="020B0503020204020204" pitchFamily="34" charset="-122"/>
                <a:ea typeface="微软雅黑" panose="020B0503020204020204" pitchFamily="34" charset="-122"/>
              </a:rPr>
              <a:t>上溢</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下溢问题</a:t>
            </a:r>
            <a:endParaRPr lang="en-US" altLang="zh-CN" dirty="0">
              <a:latin typeface="微软雅黑" panose="020B0503020204020204" pitchFamily="34" charset="-122"/>
              <a:ea typeface="微软雅黑" panose="020B0503020204020204" pitchFamily="34" charset="-122"/>
            </a:endParaRPr>
          </a:p>
          <a:p>
            <a:pPr marL="341313" indent="-341313">
              <a:lnSpc>
                <a:spcPct val="120000"/>
              </a:lnSpc>
              <a:spcBef>
                <a:spcPts val="600"/>
              </a:spcBef>
            </a:pPr>
            <a:endParaRPr lang="en-US" altLang="zh-CN" sz="1600" dirty="0"/>
          </a:p>
          <a:p>
            <a:pPr marL="341313" indent="-341313">
              <a:lnSpc>
                <a:spcPct val="120000"/>
              </a:lnSpc>
              <a:spcBef>
                <a:spcPts val="600"/>
              </a:spcBef>
            </a:pPr>
            <a:r>
              <a:rPr lang="zh-CN" altLang="zh-CN" sz="2800" dirty="0"/>
              <a:t>链式栈（</a:t>
            </a:r>
            <a:r>
              <a:rPr lang="en-US" altLang="zh-CN" sz="2800" dirty="0"/>
              <a:t>Linked Stack</a:t>
            </a:r>
            <a:r>
              <a:rPr lang="zh-CN" altLang="zh-CN" sz="2800" dirty="0"/>
              <a:t>）</a:t>
            </a:r>
          </a:p>
          <a:p>
            <a:pPr marL="801687" lvl="1" indent="-457200">
              <a:lnSpc>
                <a:spcPct val="120000"/>
              </a:lnSpc>
              <a:spcBef>
                <a:spcPts val="600"/>
              </a:spcBef>
              <a:buClr>
                <a:srgbClr val="CC3300"/>
              </a:buClr>
              <a:buFont typeface="Wingdings" panose="05000000000000000000" pitchFamily="2" charset="2"/>
              <a:buChar char="ü"/>
            </a:pPr>
            <a:r>
              <a:rPr lang="zh-CN" altLang="zh-CN" dirty="0">
                <a:latin typeface="微软雅黑" panose="020B0503020204020204" pitchFamily="34" charset="-122"/>
                <a:ea typeface="微软雅黑" panose="020B0503020204020204" pitchFamily="34" charset="-122"/>
              </a:rPr>
              <a:t>采用</a:t>
            </a:r>
            <a:r>
              <a:rPr lang="zh-CN" altLang="zh-CN" dirty="0">
                <a:solidFill>
                  <a:srgbClr val="0000FF"/>
                </a:solidFill>
                <a:latin typeface="微软雅黑" panose="020B0503020204020204" pitchFamily="34" charset="-122"/>
                <a:ea typeface="微软雅黑" panose="020B0503020204020204" pitchFamily="34" charset="-122"/>
              </a:rPr>
              <a:t>单链表</a:t>
            </a:r>
            <a:r>
              <a:rPr lang="zh-CN" altLang="zh-CN" dirty="0">
                <a:latin typeface="微软雅黑" panose="020B0503020204020204" pitchFamily="34" charset="-122"/>
                <a:ea typeface="微软雅黑" panose="020B0503020204020204" pitchFamily="34" charset="-122"/>
              </a:rPr>
              <a:t>方式存储，指针的方向是从栈顶向下链接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43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xmlns="" id="{6154E4EE-91D7-4B17-B6C9-93C3CADDD494}"/>
              </a:ext>
            </a:extLst>
          </p:cNvPr>
          <p:cNvSpPr>
            <a:spLocks noGrp="1" noChangeArrowheads="1"/>
          </p:cNvSpPr>
          <p:nvPr>
            <p:ph type="title"/>
          </p:nvPr>
        </p:nvSpPr>
        <p:spPr>
          <a:xfrm>
            <a:off x="829564" y="652521"/>
            <a:ext cx="10524236" cy="420029"/>
          </a:xfrm>
        </p:spPr>
        <p:txBody>
          <a:bodyPr>
            <a:normAutofit fontScale="90000"/>
          </a:bodyPr>
          <a:lstStyle/>
          <a:p>
            <a:pPr eaLnBrk="1" hangingPunct="1">
              <a:defRPr/>
            </a:pPr>
            <a:r>
              <a:rPr kumimoji="0" dirty="0" err="1"/>
              <a:t>顺序栈</a:t>
            </a:r>
            <a:endParaRPr kumimoji="0" dirty="0"/>
          </a:p>
        </p:txBody>
      </p:sp>
      <p:sp>
        <p:nvSpPr>
          <p:cNvPr id="4" name="副标题 3">
            <a:extLst>
              <a:ext uri="{FF2B5EF4-FFF2-40B4-BE49-F238E27FC236}">
                <a16:creationId xmlns:a16="http://schemas.microsoft.com/office/drawing/2014/main" xmlns="" id="{838D45B9-60E0-4FDC-B2A8-D50DE23CBF5E}"/>
              </a:ext>
            </a:extLst>
          </p:cNvPr>
          <p:cNvSpPr>
            <a:spLocks noGrp="1"/>
          </p:cNvSpPr>
          <p:nvPr>
            <p:ph type="subTitle" idx="1"/>
          </p:nvPr>
        </p:nvSpPr>
        <p:spPr/>
        <p:txBody>
          <a:bodyPr/>
          <a:lstStyle/>
          <a:p>
            <a:endParaRPr lang="zh-CN" altLang="en-US"/>
          </a:p>
        </p:txBody>
      </p:sp>
      <p:sp>
        <p:nvSpPr>
          <p:cNvPr id="5" name="文本占位符 4">
            <a:extLst>
              <a:ext uri="{FF2B5EF4-FFF2-40B4-BE49-F238E27FC236}">
                <a16:creationId xmlns:a16="http://schemas.microsoft.com/office/drawing/2014/main" xmlns="" id="{FB122C72-D7FD-4640-B194-595A63028F9C}"/>
              </a:ext>
            </a:extLst>
          </p:cNvPr>
          <p:cNvSpPr>
            <a:spLocks noGrp="1"/>
          </p:cNvSpPr>
          <p:nvPr>
            <p:ph type="body" idx="10"/>
          </p:nvPr>
        </p:nvSpPr>
        <p:spPr/>
        <p:txBody>
          <a:bodyPr/>
          <a:lstStyle/>
          <a:p>
            <a:endParaRPr lang="zh-CN" altLang="en-US" dirty="0"/>
          </a:p>
        </p:txBody>
      </p:sp>
      <p:cxnSp>
        <p:nvCxnSpPr>
          <p:cNvPr id="8" name="直接连接符 7">
            <a:extLst>
              <a:ext uri="{FF2B5EF4-FFF2-40B4-BE49-F238E27FC236}">
                <a16:creationId xmlns:a16="http://schemas.microsoft.com/office/drawing/2014/main" xmlns="" id="{DE1CD3F1-D8A7-4A8B-9F7A-35B21D13ABD6}"/>
              </a:ext>
            </a:extLst>
          </p:cNvPr>
          <p:cNvCxnSpPr>
            <a:cxnSpLocks/>
          </p:cNvCxnSpPr>
          <p:nvPr/>
        </p:nvCxnSpPr>
        <p:spPr>
          <a:xfrm>
            <a:off x="584225" y="1301600"/>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CFD0F990-6B4E-449D-B24D-BE0EDE811AEB}"/>
              </a:ext>
            </a:extLst>
          </p:cNvPr>
          <p:cNvCxnSpPr>
            <a:cxnSpLocks/>
          </p:cNvCxnSpPr>
          <p:nvPr/>
        </p:nvCxnSpPr>
        <p:spPr>
          <a:xfrm>
            <a:off x="577461" y="1777558"/>
            <a:ext cx="82429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3C4FB94B-CFCB-4C00-83F8-AB65BE762E01}"/>
              </a:ext>
            </a:extLst>
          </p:cNvPr>
          <p:cNvCxnSpPr>
            <a:cxnSpLocks/>
          </p:cNvCxnSpPr>
          <p:nvPr/>
        </p:nvCxnSpPr>
        <p:spPr>
          <a:xfrm>
            <a:off x="622285" y="2642649"/>
            <a:ext cx="82429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内容占位符 11">
            <a:extLst>
              <a:ext uri="{FF2B5EF4-FFF2-40B4-BE49-F238E27FC236}">
                <a16:creationId xmlns:a16="http://schemas.microsoft.com/office/drawing/2014/main" xmlns="" id="{ABD01D9A-F9CF-4DE0-A3C8-3A2D4E61091E}"/>
              </a:ext>
            </a:extLst>
          </p:cNvPr>
          <p:cNvSpPr>
            <a:spLocks noGrp="1"/>
          </p:cNvSpPr>
          <p:nvPr>
            <p:ph idx="11"/>
          </p:nvPr>
        </p:nvSpPr>
        <p:spPr>
          <a:xfrm>
            <a:off x="543370" y="1413343"/>
            <a:ext cx="11064405" cy="4953267"/>
          </a:xfrm>
        </p:spPr>
        <p:txBody>
          <a:bodyPr>
            <a:normAutofit/>
          </a:bodyPr>
          <a:lstStyle/>
          <a:p>
            <a:pPr marL="0" lvl="0" indent="0" eaLnBrk="0" fontAlgn="base" hangingPunct="0">
              <a:spcBef>
                <a:spcPct val="0"/>
              </a:spcBef>
              <a:spcAft>
                <a:spcPct val="0"/>
              </a:spcAft>
              <a:buNone/>
            </a:pPr>
            <a:r>
              <a:rPr lang="zh-CN" altLang="zh-CN" sz="2000" b="1" dirty="0">
                <a:solidFill>
                  <a:srgbClr val="000000"/>
                </a:solidFill>
                <a:cs typeface="Times New Roman" panose="02020603050405020304" pitchFamily="18" charset="0"/>
              </a:rPr>
              <a:t>代码：</a:t>
            </a:r>
            <a:r>
              <a:rPr lang="zh-CN" altLang="zh-CN" sz="2000" dirty="0">
                <a:solidFill>
                  <a:srgbClr val="000000"/>
                </a:solidFill>
                <a:cs typeface="Times New Roman" panose="02020603050405020304" pitchFamily="18" charset="0"/>
              </a:rPr>
              <a:t>顺序实现的栈的初始化 InitStack (</a:t>
            </a:r>
            <a:r>
              <a:rPr lang="zh-CN" altLang="zh-CN" sz="2000" i="1" dirty="0">
                <a:solidFill>
                  <a:srgbClr val="000000"/>
                </a:solidFill>
                <a:cs typeface="Times New Roman" panose="02020603050405020304" pitchFamily="18" charset="0"/>
              </a:rPr>
              <a:t>stack, </a:t>
            </a:r>
            <a:r>
              <a:rPr lang="zh-CN" altLang="zh-CN" sz="2000" dirty="0">
                <a:solidFill>
                  <a:srgbClr val="000000"/>
                </a:solidFill>
                <a:cs typeface="Times New Roman" panose="02020603050405020304" pitchFamily="18" charset="0"/>
              </a:rPr>
              <a:t>kSize)</a:t>
            </a:r>
            <a:endParaRPr lang="en-US" altLang="zh-CN" sz="2000" dirty="0">
              <a:solidFill>
                <a:srgbClr val="000000"/>
              </a:solidFill>
              <a:cs typeface="Times New Roman" panose="02020603050405020304" pitchFamily="18" charset="0"/>
            </a:endParaRPr>
          </a:p>
          <a:p>
            <a:pPr marL="0" lvl="0" indent="0" eaLnBrk="0" fontAlgn="base" hangingPunct="0">
              <a:spcBef>
                <a:spcPct val="0"/>
              </a:spcBef>
              <a:spcAft>
                <a:spcPct val="0"/>
              </a:spcAft>
              <a:buNone/>
            </a:pPr>
            <a:endParaRPr lang="en-US" altLang="zh-CN" sz="2000" dirty="0">
              <a:solidFill>
                <a:srgbClr val="000000"/>
              </a:solidFill>
              <a:cs typeface="Times New Roman" panose="02020603050405020304" pitchFamily="18" charset="0"/>
            </a:endParaRPr>
          </a:p>
          <a:p>
            <a:pPr marL="0" lvl="0" indent="0" eaLnBrk="0" fontAlgn="base" hangingPunct="0">
              <a:spcBef>
                <a:spcPct val="0"/>
              </a:spcBef>
              <a:spcAft>
                <a:spcPct val="0"/>
              </a:spcAft>
              <a:buNone/>
            </a:pPr>
            <a:r>
              <a:rPr lang="zh-CN" altLang="zh-CN" sz="2000" b="1" dirty="0">
                <a:cs typeface="Times New Roman" panose="02020603050405020304" pitchFamily="18" charset="0"/>
              </a:rPr>
              <a:t>输入：</a:t>
            </a:r>
            <a:r>
              <a:rPr lang="zh-CN" altLang="zh-CN" sz="2000" dirty="0">
                <a:cs typeface="Times New Roman" panose="02020603050405020304" pitchFamily="18" charset="0"/>
              </a:rPr>
              <a:t>栈</a:t>
            </a:r>
            <a:r>
              <a:rPr lang="zh-CN" altLang="zh-CN" sz="2000" i="1" dirty="0">
                <a:cs typeface="Times New Roman" panose="02020603050405020304" pitchFamily="18" charset="0"/>
              </a:rPr>
              <a:t>stack </a:t>
            </a:r>
            <a:r>
              <a:rPr lang="zh-CN" altLang="zh-CN" sz="2000" dirty="0">
                <a:cs typeface="Times New Roman" panose="02020603050405020304" pitchFamily="18" charset="0"/>
              </a:rPr>
              <a:t>和正整数</a:t>
            </a:r>
            <a:r>
              <a:rPr lang="zh-CN" altLang="zh-CN" sz="2000" dirty="0">
                <a:solidFill>
                  <a:srgbClr val="000000"/>
                </a:solidFill>
                <a:cs typeface="Times New Roman" panose="02020603050405020304" pitchFamily="18" charset="0"/>
              </a:rPr>
              <a:t>kSize</a:t>
            </a:r>
            <a:endParaRPr lang="zh-CN" altLang="zh-CN" sz="2000" dirty="0"/>
          </a:p>
          <a:p>
            <a:pPr marL="0" lvl="0" indent="0" eaLnBrk="0" fontAlgn="base" hangingPunct="0">
              <a:spcBef>
                <a:spcPct val="0"/>
              </a:spcBef>
              <a:spcAft>
                <a:spcPct val="0"/>
              </a:spcAft>
              <a:buNone/>
            </a:pPr>
            <a:r>
              <a:rPr lang="zh-CN" altLang="zh-CN" sz="2000" b="1" dirty="0">
                <a:cs typeface="Times New Roman" panose="02020603050405020304" pitchFamily="18" charset="0"/>
              </a:rPr>
              <a:t>输出：</a:t>
            </a:r>
            <a:r>
              <a:rPr lang="zh-CN" altLang="zh-CN" sz="2000" dirty="0">
                <a:cs typeface="Times New Roman" panose="02020603050405020304" pitchFamily="18" charset="0"/>
              </a:rPr>
              <a:t>一个大小为</a:t>
            </a:r>
            <a:r>
              <a:rPr lang="zh-CN" altLang="zh-CN" sz="2000" dirty="0">
                <a:solidFill>
                  <a:srgbClr val="000000"/>
                </a:solidFill>
                <a:cs typeface="Times New Roman" panose="02020603050405020304" pitchFamily="18" charset="0"/>
              </a:rPr>
              <a:t>kSize</a:t>
            </a:r>
            <a:r>
              <a:rPr lang="zh-CN" altLang="zh-CN" sz="2000" dirty="0">
                <a:cs typeface="Times New Roman" panose="02020603050405020304" pitchFamily="18" charset="0"/>
              </a:rPr>
              <a:t>的顺序</a:t>
            </a:r>
            <a:r>
              <a:rPr lang="zh-CN" altLang="en-US" sz="2000" dirty="0">
                <a:cs typeface="Times New Roman" panose="02020603050405020304" pitchFamily="18" charset="0"/>
              </a:rPr>
              <a:t>栈</a:t>
            </a:r>
            <a:endParaRPr lang="en-US" altLang="zh-CN" sz="2000" dirty="0">
              <a:cs typeface="Times New Roman" panose="02020603050405020304" pitchFamily="18" charset="0"/>
            </a:endParaRPr>
          </a:p>
          <a:p>
            <a:pPr marL="0" lvl="0" indent="0" eaLnBrk="0" fontAlgn="base" hangingPunct="0">
              <a:spcBef>
                <a:spcPct val="0"/>
              </a:spcBef>
              <a:spcAft>
                <a:spcPct val="0"/>
              </a:spcAft>
              <a:buNone/>
            </a:pPr>
            <a:endParaRPr lang="en-US" altLang="zh-CN" sz="2000" dirty="0">
              <a:solidFill>
                <a:srgbClr val="000000"/>
              </a:solidFill>
              <a:cs typeface="Times New Roman" panose="02020603050405020304" pitchFamily="18" charset="0"/>
            </a:endParaRPr>
          </a:p>
          <a:p>
            <a:pPr marL="457200" indent="-457200" eaLnBrk="0" fontAlgn="base" hangingPunct="0">
              <a:spcBef>
                <a:spcPct val="0"/>
              </a:spcBef>
              <a:spcAft>
                <a:spcPct val="0"/>
              </a:spcAft>
              <a:buFont typeface="+mj-lt"/>
              <a:buAutoNum type="arabicPeriod"/>
            </a:pPr>
            <a:r>
              <a:rPr lang="zh-CN" altLang="zh-CN" sz="2000" i="1" dirty="0">
                <a:cs typeface="Times New Roman" panose="02020603050405020304" pitchFamily="18" charset="0"/>
              </a:rPr>
              <a:t>stack.capacity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a:t>
            </a:r>
            <a:r>
              <a:rPr lang="zh-CN" altLang="zh-CN" sz="2000" dirty="0">
                <a:cs typeface="Times New Roman" panose="02020603050405020304" pitchFamily="18" charset="0"/>
              </a:rPr>
              <a:t> </a:t>
            </a:r>
            <a:r>
              <a:rPr lang="zh-CN" altLang="zh-CN" sz="2000" dirty="0">
                <a:solidFill>
                  <a:srgbClr val="000000"/>
                </a:solidFill>
                <a:cs typeface="Times New Roman" panose="02020603050405020304" pitchFamily="18" charset="0"/>
              </a:rPr>
              <a:t>kSize</a:t>
            </a:r>
            <a:endParaRPr lang="zh-CN" altLang="zh-CN" sz="2000" dirty="0"/>
          </a:p>
          <a:p>
            <a:pPr marL="457200" indent="-457200" eaLnBrk="0" fontAlgn="base" hangingPunct="0">
              <a:spcBef>
                <a:spcPct val="0"/>
              </a:spcBef>
              <a:spcAft>
                <a:spcPct val="0"/>
              </a:spcAft>
              <a:buFont typeface="+mj-lt"/>
              <a:buAutoNum type="arabicPeriod"/>
            </a:pPr>
            <a:r>
              <a:rPr lang="zh-CN" altLang="zh-CN" sz="2000" i="1" dirty="0">
                <a:cs typeface="Times New Roman" panose="02020603050405020304" pitchFamily="18" charset="0"/>
              </a:rPr>
              <a:t>stack.top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a:t>
            </a:r>
            <a:r>
              <a:rPr lang="zh-CN" altLang="zh-CN" sz="2000" dirty="0">
                <a:cs typeface="Times New Roman" panose="02020603050405020304" pitchFamily="18" charset="0"/>
              </a:rPr>
              <a:t> -1</a:t>
            </a:r>
            <a:endParaRPr lang="zh-CN" altLang="zh-CN" sz="2000" dirty="0"/>
          </a:p>
          <a:p>
            <a:pPr marL="457200" indent="-457200" eaLnBrk="0" fontAlgn="base" hangingPunct="0">
              <a:spcBef>
                <a:spcPct val="0"/>
              </a:spcBef>
              <a:spcAft>
                <a:spcPct val="0"/>
              </a:spcAft>
              <a:buFont typeface="+mj-lt"/>
              <a:buAutoNum type="arabicPeriod"/>
            </a:pPr>
            <a:r>
              <a:rPr lang="zh-CN" altLang="zh-CN" sz="2000" i="1" dirty="0">
                <a:cs typeface="Times New Roman" panose="02020603050405020304" pitchFamily="18" charset="0"/>
              </a:rPr>
              <a:t>stack.</a:t>
            </a:r>
            <a:r>
              <a:rPr lang="zh-CN" altLang="zh-CN" sz="2000" i="1" dirty="0">
                <a:solidFill>
                  <a:srgbClr val="FF0000"/>
                </a:solidFill>
                <a:cs typeface="Times New Roman" panose="02020603050405020304" pitchFamily="18" charset="0"/>
              </a:rPr>
              <a:t>data</a:t>
            </a:r>
            <a:r>
              <a:rPr lang="zh-CN" altLang="zh-CN" sz="2000" i="1" dirty="0">
                <a:cs typeface="Times New Roman" panose="02020603050405020304" pitchFamily="18" charset="0"/>
              </a:rPr>
              <a:t>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a:t>
            </a:r>
            <a:r>
              <a:rPr lang="zh-CN" altLang="zh-CN" sz="2000" dirty="0">
                <a:cs typeface="Times New Roman" panose="02020603050405020304" pitchFamily="18" charset="0"/>
              </a:rPr>
              <a:t> </a:t>
            </a:r>
            <a:r>
              <a:rPr lang="zh-CN" altLang="zh-CN" sz="2000" b="1" dirty="0">
                <a:cs typeface="Times New Roman" panose="02020603050405020304" pitchFamily="18" charset="0"/>
              </a:rPr>
              <a:t>new </a:t>
            </a:r>
            <a:r>
              <a:rPr lang="zh-CN" altLang="zh-CN" sz="2000" dirty="0">
                <a:cs typeface="Times New Roman" panose="02020603050405020304" pitchFamily="18" charset="0"/>
              </a:rPr>
              <a:t>ElemSet[</a:t>
            </a:r>
            <a:r>
              <a:rPr lang="zh-CN" altLang="zh-CN" sz="2000" dirty="0">
                <a:solidFill>
                  <a:srgbClr val="000000"/>
                </a:solidFill>
                <a:cs typeface="Times New Roman" panose="02020603050405020304" pitchFamily="18" charset="0"/>
              </a:rPr>
              <a:t>kSize</a:t>
            </a:r>
            <a:r>
              <a:rPr lang="zh-CN" altLang="zh-CN" sz="2000" dirty="0">
                <a:cs typeface="Times New Roman" panose="02020603050405020304" pitchFamily="18" charset="0"/>
              </a:rPr>
              <a:t>]</a:t>
            </a:r>
            <a:endParaRPr lang="zh-CN" altLang="zh-CN" sz="2000" dirty="0"/>
          </a:p>
          <a:p>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a:extLst>
              <a:ext uri="{FF2B5EF4-FFF2-40B4-BE49-F238E27FC236}">
                <a16:creationId xmlns:a16="http://schemas.microsoft.com/office/drawing/2014/main" xmlns="" id="{ECED0BC0-94DC-48EA-A1C2-EFDF18A79945}"/>
              </a:ext>
            </a:extLst>
          </p:cNvPr>
          <p:cNvSpPr>
            <a:spLocks noGrp="1" noChangeArrowheads="1"/>
          </p:cNvSpPr>
          <p:nvPr>
            <p:ph type="title"/>
          </p:nvPr>
        </p:nvSpPr>
        <p:spPr/>
        <p:txBody>
          <a:bodyPr>
            <a:normAutofit/>
          </a:bodyPr>
          <a:lstStyle/>
          <a:p>
            <a:pPr eaLnBrk="1" hangingPunct="1">
              <a:defRPr/>
            </a:pPr>
            <a:r>
              <a:rPr kumimoji="0" dirty="0" err="1"/>
              <a:t>顺序栈示例</a:t>
            </a:r>
            <a:r>
              <a:rPr kumimoji="0" dirty="0"/>
              <a:t> </a:t>
            </a:r>
          </a:p>
        </p:txBody>
      </p:sp>
      <p:sp>
        <p:nvSpPr>
          <p:cNvPr id="4" name="副标题 3">
            <a:extLst>
              <a:ext uri="{FF2B5EF4-FFF2-40B4-BE49-F238E27FC236}">
                <a16:creationId xmlns:a16="http://schemas.microsoft.com/office/drawing/2014/main" xmlns="" id="{06BF054D-8F9B-4A8F-B24F-F2B1619E0584}"/>
              </a:ext>
            </a:extLst>
          </p:cNvPr>
          <p:cNvSpPr>
            <a:spLocks noGrp="1"/>
          </p:cNvSpPr>
          <p:nvPr>
            <p:ph type="subTitle" idx="1"/>
          </p:nvPr>
        </p:nvSpPr>
        <p:spPr/>
        <p:txBody>
          <a:bodyPr/>
          <a:lstStyle/>
          <a:p>
            <a:endParaRPr lang="zh-CN" altLang="en-US"/>
          </a:p>
        </p:txBody>
      </p:sp>
      <p:sp>
        <p:nvSpPr>
          <p:cNvPr id="5" name="文本占位符 4">
            <a:extLst>
              <a:ext uri="{FF2B5EF4-FFF2-40B4-BE49-F238E27FC236}">
                <a16:creationId xmlns:a16="http://schemas.microsoft.com/office/drawing/2014/main" xmlns="" id="{B7ECB252-6743-424C-B611-1EB2FCA8F6CA}"/>
              </a:ext>
            </a:extLst>
          </p:cNvPr>
          <p:cNvSpPr>
            <a:spLocks noGrp="1"/>
          </p:cNvSpPr>
          <p:nvPr>
            <p:ph type="body" idx="10"/>
          </p:nvPr>
        </p:nvSpPr>
        <p:spPr/>
        <p:txBody>
          <a:bodyPr/>
          <a:lstStyle/>
          <a:p>
            <a:endParaRPr lang="zh-CN" altLang="en-US"/>
          </a:p>
        </p:txBody>
      </p:sp>
      <p:sp>
        <p:nvSpPr>
          <p:cNvPr id="26627" name="Rectangle 3">
            <a:extLst>
              <a:ext uri="{FF2B5EF4-FFF2-40B4-BE49-F238E27FC236}">
                <a16:creationId xmlns:a16="http://schemas.microsoft.com/office/drawing/2014/main" xmlns="" id="{BFD862FB-309B-4345-8536-5BDE0253BC9B}"/>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r>
              <a:rPr lang="zh-CN" altLang="zh-CN" dirty="0">
                <a:latin typeface="Calibri Light" panose="020F0302020204030204" pitchFamily="34" charset="0"/>
              </a:rPr>
              <a:t>按</a:t>
            </a:r>
            <a:r>
              <a:rPr lang="en-US" altLang="zh-CN" dirty="0">
                <a:latin typeface="Calibri Light" panose="020F0302020204030204" pitchFamily="34" charset="0"/>
              </a:rPr>
              <a:t>1, 2, 3, 4</a:t>
            </a:r>
            <a:r>
              <a:rPr lang="zh-CN" altLang="en-US" dirty="0">
                <a:latin typeface="Calibri Light" panose="020F0302020204030204" pitchFamily="34" charset="0"/>
              </a:rPr>
              <a:t>的</a:t>
            </a:r>
            <a:r>
              <a:rPr lang="zh-CN" altLang="zh-CN" dirty="0">
                <a:latin typeface="Calibri Light" panose="020F0302020204030204" pitchFamily="34" charset="0"/>
              </a:rPr>
              <a:t>次序</a:t>
            </a:r>
            <a:r>
              <a:rPr lang="zh-CN" altLang="en-US" dirty="0">
                <a:latin typeface="Calibri Light" panose="020F0302020204030204" pitchFamily="34" charset="0"/>
              </a:rPr>
              <a:t>入栈</a:t>
            </a:r>
            <a:r>
              <a:rPr lang="zh-CN" altLang="zh-CN" dirty="0">
                <a:latin typeface="Calibri Light" panose="020F0302020204030204" pitchFamily="34" charset="0"/>
              </a:rPr>
              <a:t>，最后压入的元素编号为</a:t>
            </a:r>
            <a:r>
              <a:rPr lang="en-US" altLang="zh-CN" dirty="0">
                <a:latin typeface="Calibri Light" panose="020F0302020204030204" pitchFamily="34" charset="0"/>
              </a:rPr>
              <a:t>4</a:t>
            </a:r>
          </a:p>
        </p:txBody>
      </p:sp>
      <p:sp>
        <p:nvSpPr>
          <p:cNvPr id="18" name="Text Box 5">
            <a:extLst>
              <a:ext uri="{FF2B5EF4-FFF2-40B4-BE49-F238E27FC236}">
                <a16:creationId xmlns:a16="http://schemas.microsoft.com/office/drawing/2014/main" xmlns="" id="{635A20CB-C7FF-B845-B4AD-FA6EAEBAC689}"/>
              </a:ext>
            </a:extLst>
          </p:cNvPr>
          <p:cNvSpPr txBox="1">
            <a:spLocks noChangeArrowheads="1"/>
          </p:cNvSpPr>
          <p:nvPr/>
        </p:nvSpPr>
        <p:spPr bwMode="auto">
          <a:xfrm>
            <a:off x="5196261" y="5057775"/>
            <a:ext cx="2292350" cy="523875"/>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1400">
                <a:solidFill>
                  <a:schemeClr val="tx1"/>
                </a:solidFill>
                <a:latin typeface="Arial" pitchFamily="34" charset="0"/>
                <a:ea typeface="宋体" pitchFamily="2" charset="-122"/>
              </a:defRPr>
            </a:lvl1pPr>
            <a:lvl2pPr marL="742950" indent="-285750">
              <a:defRPr kumimoji="1" sz="1400">
                <a:solidFill>
                  <a:schemeClr val="tx1"/>
                </a:solidFill>
                <a:latin typeface="Arial" pitchFamily="34" charset="0"/>
                <a:ea typeface="宋体" pitchFamily="2" charset="-122"/>
              </a:defRPr>
            </a:lvl2pPr>
            <a:lvl3pPr marL="1143000" indent="-228600">
              <a:defRPr kumimoji="1" sz="1400">
                <a:solidFill>
                  <a:schemeClr val="tx1"/>
                </a:solidFill>
                <a:latin typeface="Arial" pitchFamily="34" charset="0"/>
                <a:ea typeface="宋体" pitchFamily="2" charset="-122"/>
              </a:defRPr>
            </a:lvl3pPr>
            <a:lvl4pPr marL="1600200" indent="-228600">
              <a:defRPr kumimoji="1" sz="1400">
                <a:solidFill>
                  <a:schemeClr val="tx1"/>
                </a:solidFill>
                <a:latin typeface="Arial" pitchFamily="34" charset="0"/>
                <a:ea typeface="宋体" pitchFamily="2" charset="-122"/>
              </a:defRPr>
            </a:lvl4pPr>
            <a:lvl5pPr marL="2057400" indent="-228600">
              <a:defRPr kumimoji="1" sz="1400">
                <a:solidFill>
                  <a:schemeClr val="tx1"/>
                </a:solidFill>
                <a:latin typeface="Arial" pitchFamily="34" charset="0"/>
                <a:ea typeface="宋体" pitchFamily="2" charset="-122"/>
              </a:defRPr>
            </a:lvl5pPr>
            <a:lvl6pPr marL="2514600" indent="-228600" fontAlgn="base">
              <a:spcBef>
                <a:spcPct val="0"/>
              </a:spcBef>
              <a:spcAft>
                <a:spcPct val="0"/>
              </a:spcAft>
              <a:defRPr kumimoji="1" sz="1400">
                <a:solidFill>
                  <a:schemeClr val="tx1"/>
                </a:solidFill>
                <a:latin typeface="Arial" pitchFamily="34" charset="0"/>
                <a:ea typeface="宋体" pitchFamily="2" charset="-122"/>
              </a:defRPr>
            </a:lvl6pPr>
            <a:lvl7pPr marL="2971800" indent="-228600" fontAlgn="base">
              <a:spcBef>
                <a:spcPct val="0"/>
              </a:spcBef>
              <a:spcAft>
                <a:spcPct val="0"/>
              </a:spcAft>
              <a:defRPr kumimoji="1" sz="1400">
                <a:solidFill>
                  <a:schemeClr val="tx1"/>
                </a:solidFill>
                <a:latin typeface="Arial" pitchFamily="34" charset="0"/>
                <a:ea typeface="宋体" pitchFamily="2" charset="-122"/>
              </a:defRPr>
            </a:lvl7pPr>
            <a:lvl8pPr marL="3429000" indent="-228600" fontAlgn="base">
              <a:spcBef>
                <a:spcPct val="0"/>
              </a:spcBef>
              <a:spcAft>
                <a:spcPct val="0"/>
              </a:spcAft>
              <a:defRPr kumimoji="1" sz="1400">
                <a:solidFill>
                  <a:schemeClr val="tx1"/>
                </a:solidFill>
                <a:latin typeface="Arial" pitchFamily="34" charset="0"/>
                <a:ea typeface="宋体" pitchFamily="2" charset="-122"/>
              </a:defRPr>
            </a:lvl8pPr>
            <a:lvl9pPr marL="3886200" indent="-228600" fontAlgn="base">
              <a:spcBef>
                <a:spcPct val="0"/>
              </a:spcBef>
              <a:spcAft>
                <a:spcPct val="0"/>
              </a:spcAft>
              <a:defRPr kumimoji="1" sz="1400">
                <a:solidFill>
                  <a:schemeClr val="tx1"/>
                </a:solidFill>
                <a:latin typeface="Arial" pitchFamily="34" charset="0"/>
                <a:ea typeface="宋体" pitchFamily="2" charset="-122"/>
              </a:defRPr>
            </a:lvl9pPr>
          </a:lstStyle>
          <a:p>
            <a:pPr algn="ctr" eaLnBrk="1" hangingPunct="1">
              <a:spcBef>
                <a:spcPts val="600"/>
              </a:spcBef>
              <a:defRPr/>
            </a:pPr>
            <a:r>
              <a:rPr lang="en-US" altLang="zh-CN" sz="2800" b="1">
                <a:latin typeface="Calibri" panose="020F0502020204030204" pitchFamily="34" charset="0"/>
                <a:ea typeface="微软雅黑" pitchFamily="34" charset="-122"/>
              </a:rPr>
              <a:t>1</a:t>
            </a:r>
            <a:endParaRPr lang="en-US" altLang="zh-CN" sz="3200" b="1">
              <a:latin typeface="Calibri" panose="020F0502020204030204" pitchFamily="34" charset="0"/>
              <a:ea typeface="微软雅黑" pitchFamily="34" charset="-122"/>
            </a:endParaRPr>
          </a:p>
        </p:txBody>
      </p:sp>
      <p:sp>
        <p:nvSpPr>
          <p:cNvPr id="19" name="Text Box 6">
            <a:extLst>
              <a:ext uri="{FF2B5EF4-FFF2-40B4-BE49-F238E27FC236}">
                <a16:creationId xmlns:a16="http://schemas.microsoft.com/office/drawing/2014/main" xmlns="" id="{8C8C7AC6-1B47-E044-8BB4-21AA195E6496}"/>
              </a:ext>
            </a:extLst>
          </p:cNvPr>
          <p:cNvSpPr txBox="1">
            <a:spLocks noChangeArrowheads="1"/>
          </p:cNvSpPr>
          <p:nvPr/>
        </p:nvSpPr>
        <p:spPr bwMode="auto">
          <a:xfrm>
            <a:off x="5196261" y="4600575"/>
            <a:ext cx="2292350" cy="523875"/>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1400">
                <a:solidFill>
                  <a:schemeClr val="tx1"/>
                </a:solidFill>
                <a:latin typeface="Arial" pitchFamily="34" charset="0"/>
                <a:ea typeface="宋体" pitchFamily="2" charset="-122"/>
              </a:defRPr>
            </a:lvl1pPr>
            <a:lvl2pPr marL="742950" indent="-285750">
              <a:defRPr kumimoji="1" sz="1400">
                <a:solidFill>
                  <a:schemeClr val="tx1"/>
                </a:solidFill>
                <a:latin typeface="Arial" pitchFamily="34" charset="0"/>
                <a:ea typeface="宋体" pitchFamily="2" charset="-122"/>
              </a:defRPr>
            </a:lvl2pPr>
            <a:lvl3pPr marL="1143000" indent="-228600">
              <a:defRPr kumimoji="1" sz="1400">
                <a:solidFill>
                  <a:schemeClr val="tx1"/>
                </a:solidFill>
                <a:latin typeface="Arial" pitchFamily="34" charset="0"/>
                <a:ea typeface="宋体" pitchFamily="2" charset="-122"/>
              </a:defRPr>
            </a:lvl3pPr>
            <a:lvl4pPr marL="1600200" indent="-228600">
              <a:defRPr kumimoji="1" sz="1400">
                <a:solidFill>
                  <a:schemeClr val="tx1"/>
                </a:solidFill>
                <a:latin typeface="Arial" pitchFamily="34" charset="0"/>
                <a:ea typeface="宋体" pitchFamily="2" charset="-122"/>
              </a:defRPr>
            </a:lvl4pPr>
            <a:lvl5pPr marL="2057400" indent="-228600">
              <a:defRPr kumimoji="1" sz="1400">
                <a:solidFill>
                  <a:schemeClr val="tx1"/>
                </a:solidFill>
                <a:latin typeface="Arial" pitchFamily="34" charset="0"/>
                <a:ea typeface="宋体" pitchFamily="2" charset="-122"/>
              </a:defRPr>
            </a:lvl5pPr>
            <a:lvl6pPr marL="2514600" indent="-228600" fontAlgn="base">
              <a:spcBef>
                <a:spcPct val="0"/>
              </a:spcBef>
              <a:spcAft>
                <a:spcPct val="0"/>
              </a:spcAft>
              <a:defRPr kumimoji="1" sz="1400">
                <a:solidFill>
                  <a:schemeClr val="tx1"/>
                </a:solidFill>
                <a:latin typeface="Arial" pitchFamily="34" charset="0"/>
                <a:ea typeface="宋体" pitchFamily="2" charset="-122"/>
              </a:defRPr>
            </a:lvl6pPr>
            <a:lvl7pPr marL="2971800" indent="-228600" fontAlgn="base">
              <a:spcBef>
                <a:spcPct val="0"/>
              </a:spcBef>
              <a:spcAft>
                <a:spcPct val="0"/>
              </a:spcAft>
              <a:defRPr kumimoji="1" sz="1400">
                <a:solidFill>
                  <a:schemeClr val="tx1"/>
                </a:solidFill>
                <a:latin typeface="Arial" pitchFamily="34" charset="0"/>
                <a:ea typeface="宋体" pitchFamily="2" charset="-122"/>
              </a:defRPr>
            </a:lvl7pPr>
            <a:lvl8pPr marL="3429000" indent="-228600" fontAlgn="base">
              <a:spcBef>
                <a:spcPct val="0"/>
              </a:spcBef>
              <a:spcAft>
                <a:spcPct val="0"/>
              </a:spcAft>
              <a:defRPr kumimoji="1" sz="1400">
                <a:solidFill>
                  <a:schemeClr val="tx1"/>
                </a:solidFill>
                <a:latin typeface="Arial" pitchFamily="34" charset="0"/>
                <a:ea typeface="宋体" pitchFamily="2" charset="-122"/>
              </a:defRPr>
            </a:lvl8pPr>
            <a:lvl9pPr marL="3886200" indent="-228600" fontAlgn="base">
              <a:spcBef>
                <a:spcPct val="0"/>
              </a:spcBef>
              <a:spcAft>
                <a:spcPct val="0"/>
              </a:spcAft>
              <a:defRPr kumimoji="1" sz="1400">
                <a:solidFill>
                  <a:schemeClr val="tx1"/>
                </a:solidFill>
                <a:latin typeface="Arial" pitchFamily="34" charset="0"/>
                <a:ea typeface="宋体" pitchFamily="2" charset="-122"/>
              </a:defRPr>
            </a:lvl9pPr>
          </a:lstStyle>
          <a:p>
            <a:pPr algn="ctr" eaLnBrk="1" hangingPunct="1">
              <a:spcBef>
                <a:spcPts val="600"/>
              </a:spcBef>
              <a:defRPr/>
            </a:pPr>
            <a:r>
              <a:rPr lang="en-US" altLang="zh-CN" sz="2800" b="1">
                <a:latin typeface="Calibri" panose="020F0502020204030204" pitchFamily="34" charset="0"/>
                <a:ea typeface="微软雅黑" pitchFamily="34" charset="-122"/>
              </a:rPr>
              <a:t>2</a:t>
            </a:r>
            <a:endParaRPr lang="en-US" altLang="zh-CN" sz="3200" b="1">
              <a:latin typeface="Calibri" panose="020F0502020204030204" pitchFamily="34" charset="0"/>
              <a:ea typeface="微软雅黑" pitchFamily="34" charset="-122"/>
            </a:endParaRPr>
          </a:p>
        </p:txBody>
      </p:sp>
      <p:sp>
        <p:nvSpPr>
          <p:cNvPr id="20" name="Text Box 7">
            <a:extLst>
              <a:ext uri="{FF2B5EF4-FFF2-40B4-BE49-F238E27FC236}">
                <a16:creationId xmlns:a16="http://schemas.microsoft.com/office/drawing/2014/main" xmlns="" id="{455DE42B-E0CF-6643-A9AF-C2ACA6646CD1}"/>
              </a:ext>
            </a:extLst>
          </p:cNvPr>
          <p:cNvSpPr txBox="1">
            <a:spLocks noChangeArrowheads="1"/>
          </p:cNvSpPr>
          <p:nvPr/>
        </p:nvSpPr>
        <p:spPr bwMode="auto">
          <a:xfrm>
            <a:off x="5196261" y="4143375"/>
            <a:ext cx="2292350" cy="523875"/>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1400">
                <a:solidFill>
                  <a:schemeClr val="tx1"/>
                </a:solidFill>
                <a:latin typeface="Arial" pitchFamily="34" charset="0"/>
                <a:ea typeface="宋体" pitchFamily="2" charset="-122"/>
              </a:defRPr>
            </a:lvl1pPr>
            <a:lvl2pPr marL="742950" indent="-285750">
              <a:defRPr kumimoji="1" sz="1400">
                <a:solidFill>
                  <a:schemeClr val="tx1"/>
                </a:solidFill>
                <a:latin typeface="Arial" pitchFamily="34" charset="0"/>
                <a:ea typeface="宋体" pitchFamily="2" charset="-122"/>
              </a:defRPr>
            </a:lvl2pPr>
            <a:lvl3pPr marL="1143000" indent="-228600">
              <a:defRPr kumimoji="1" sz="1400">
                <a:solidFill>
                  <a:schemeClr val="tx1"/>
                </a:solidFill>
                <a:latin typeface="Arial" pitchFamily="34" charset="0"/>
                <a:ea typeface="宋体" pitchFamily="2" charset="-122"/>
              </a:defRPr>
            </a:lvl3pPr>
            <a:lvl4pPr marL="1600200" indent="-228600">
              <a:defRPr kumimoji="1" sz="1400">
                <a:solidFill>
                  <a:schemeClr val="tx1"/>
                </a:solidFill>
                <a:latin typeface="Arial" pitchFamily="34" charset="0"/>
                <a:ea typeface="宋体" pitchFamily="2" charset="-122"/>
              </a:defRPr>
            </a:lvl4pPr>
            <a:lvl5pPr marL="2057400" indent="-228600">
              <a:defRPr kumimoji="1" sz="1400">
                <a:solidFill>
                  <a:schemeClr val="tx1"/>
                </a:solidFill>
                <a:latin typeface="Arial" pitchFamily="34" charset="0"/>
                <a:ea typeface="宋体" pitchFamily="2" charset="-122"/>
              </a:defRPr>
            </a:lvl5pPr>
            <a:lvl6pPr marL="2514600" indent="-228600" fontAlgn="base">
              <a:spcBef>
                <a:spcPct val="0"/>
              </a:spcBef>
              <a:spcAft>
                <a:spcPct val="0"/>
              </a:spcAft>
              <a:defRPr kumimoji="1" sz="1400">
                <a:solidFill>
                  <a:schemeClr val="tx1"/>
                </a:solidFill>
                <a:latin typeface="Arial" pitchFamily="34" charset="0"/>
                <a:ea typeface="宋体" pitchFamily="2" charset="-122"/>
              </a:defRPr>
            </a:lvl6pPr>
            <a:lvl7pPr marL="2971800" indent="-228600" fontAlgn="base">
              <a:spcBef>
                <a:spcPct val="0"/>
              </a:spcBef>
              <a:spcAft>
                <a:spcPct val="0"/>
              </a:spcAft>
              <a:defRPr kumimoji="1" sz="1400">
                <a:solidFill>
                  <a:schemeClr val="tx1"/>
                </a:solidFill>
                <a:latin typeface="Arial" pitchFamily="34" charset="0"/>
                <a:ea typeface="宋体" pitchFamily="2" charset="-122"/>
              </a:defRPr>
            </a:lvl7pPr>
            <a:lvl8pPr marL="3429000" indent="-228600" fontAlgn="base">
              <a:spcBef>
                <a:spcPct val="0"/>
              </a:spcBef>
              <a:spcAft>
                <a:spcPct val="0"/>
              </a:spcAft>
              <a:defRPr kumimoji="1" sz="1400">
                <a:solidFill>
                  <a:schemeClr val="tx1"/>
                </a:solidFill>
                <a:latin typeface="Arial" pitchFamily="34" charset="0"/>
                <a:ea typeface="宋体" pitchFamily="2" charset="-122"/>
              </a:defRPr>
            </a:lvl8pPr>
            <a:lvl9pPr marL="3886200" indent="-228600" fontAlgn="base">
              <a:spcBef>
                <a:spcPct val="0"/>
              </a:spcBef>
              <a:spcAft>
                <a:spcPct val="0"/>
              </a:spcAft>
              <a:defRPr kumimoji="1" sz="1400">
                <a:solidFill>
                  <a:schemeClr val="tx1"/>
                </a:solidFill>
                <a:latin typeface="Arial" pitchFamily="34" charset="0"/>
                <a:ea typeface="宋体" pitchFamily="2" charset="-122"/>
              </a:defRPr>
            </a:lvl9pPr>
          </a:lstStyle>
          <a:p>
            <a:pPr algn="ctr" eaLnBrk="1" hangingPunct="1">
              <a:spcBef>
                <a:spcPts val="600"/>
              </a:spcBef>
              <a:defRPr/>
            </a:pPr>
            <a:r>
              <a:rPr lang="en-US" altLang="zh-CN" sz="2800" b="1" dirty="0">
                <a:latin typeface="Calibri" panose="020F0502020204030204" pitchFamily="34" charset="0"/>
                <a:ea typeface="微软雅黑" pitchFamily="34" charset="-122"/>
              </a:rPr>
              <a:t>3</a:t>
            </a:r>
            <a:endParaRPr lang="en-US" altLang="zh-CN" sz="3200" b="1" dirty="0">
              <a:latin typeface="Calibri" panose="020F0502020204030204" pitchFamily="34" charset="0"/>
              <a:ea typeface="微软雅黑" pitchFamily="34" charset="-122"/>
            </a:endParaRPr>
          </a:p>
        </p:txBody>
      </p:sp>
      <p:grpSp>
        <p:nvGrpSpPr>
          <p:cNvPr id="21" name="组合 5">
            <a:extLst>
              <a:ext uri="{FF2B5EF4-FFF2-40B4-BE49-F238E27FC236}">
                <a16:creationId xmlns:a16="http://schemas.microsoft.com/office/drawing/2014/main" xmlns="" id="{D4EA350C-6F7E-4E88-8351-CC65E4DF4D95}"/>
              </a:ext>
            </a:extLst>
          </p:cNvPr>
          <p:cNvGrpSpPr>
            <a:grpSpLocks/>
          </p:cNvGrpSpPr>
          <p:nvPr/>
        </p:nvGrpSpPr>
        <p:grpSpPr bwMode="auto">
          <a:xfrm>
            <a:off x="3276973" y="4983163"/>
            <a:ext cx="1793875" cy="461962"/>
            <a:chOff x="2427297" y="5329298"/>
            <a:chExt cx="1794699" cy="461902"/>
          </a:xfrm>
        </p:grpSpPr>
        <p:sp>
          <p:nvSpPr>
            <p:cNvPr id="21519" name="Rectangle 8">
              <a:extLst>
                <a:ext uri="{FF2B5EF4-FFF2-40B4-BE49-F238E27FC236}">
                  <a16:creationId xmlns:a16="http://schemas.microsoft.com/office/drawing/2014/main" xmlns="" id="{4F438F82-6F2D-2849-B298-B6379CBA32F5}"/>
                </a:ext>
              </a:extLst>
            </p:cNvPr>
            <p:cNvSpPr>
              <a:spLocks noChangeArrowheads="1"/>
            </p:cNvSpPr>
            <p:nvPr/>
          </p:nvSpPr>
          <p:spPr bwMode="auto">
            <a:xfrm>
              <a:off x="2427297" y="5329298"/>
              <a:ext cx="1248348" cy="4619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p>
              <a:pPr eaLnBrk="1" hangingPunct="1">
                <a:defRPr/>
              </a:pPr>
              <a:r>
                <a:rPr kumimoji="1" lang="zh-CN" altLang="en-US" sz="2400" b="1">
                  <a:solidFill>
                    <a:srgbClr val="1302EE"/>
                  </a:solidFill>
                  <a:latin typeface="Lucida Fax" charset="0"/>
                  <a:ea typeface="微软雅黑" charset="0"/>
                  <a:cs typeface="微软雅黑" charset="0"/>
                </a:rPr>
                <a:t>栈顶</a:t>
              </a:r>
              <a:endParaRPr kumimoji="1" lang="en-US" altLang="zh-CN" sz="2400" b="1">
                <a:solidFill>
                  <a:srgbClr val="1302EE"/>
                </a:solidFill>
                <a:latin typeface="Lucida Fax" charset="0"/>
                <a:ea typeface="微软雅黑" charset="0"/>
                <a:cs typeface="微软雅黑" charset="0"/>
              </a:endParaRPr>
            </a:p>
          </p:txBody>
        </p:sp>
        <p:sp>
          <p:nvSpPr>
            <p:cNvPr id="21520" name="Line 9">
              <a:extLst>
                <a:ext uri="{FF2B5EF4-FFF2-40B4-BE49-F238E27FC236}">
                  <a16:creationId xmlns:a16="http://schemas.microsoft.com/office/drawing/2014/main" xmlns="" id="{C5F0311D-C8E2-C240-8FCF-85B25700F3FF}"/>
                </a:ext>
              </a:extLst>
            </p:cNvPr>
            <p:cNvSpPr>
              <a:spLocks noChangeShapeType="1"/>
            </p:cNvSpPr>
            <p:nvPr/>
          </p:nvSpPr>
          <p:spPr bwMode="auto">
            <a:xfrm>
              <a:off x="3483470" y="5608662"/>
              <a:ext cx="738526" cy="0"/>
            </a:xfrm>
            <a:prstGeom prst="line">
              <a:avLst/>
            </a:prstGeom>
            <a:noFill/>
            <a:ln w="63500">
              <a:solidFill>
                <a:srgbClr val="1302EE"/>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宋体" charset="0"/>
              </a:endParaRPr>
            </a:p>
          </p:txBody>
        </p:sp>
      </p:grpSp>
      <p:sp>
        <p:nvSpPr>
          <p:cNvPr id="24" name="Text Box 12">
            <a:extLst>
              <a:ext uri="{FF2B5EF4-FFF2-40B4-BE49-F238E27FC236}">
                <a16:creationId xmlns:a16="http://schemas.microsoft.com/office/drawing/2014/main" xmlns="" id="{2D115FAC-D2EF-1F4E-973C-B838386EAA40}"/>
              </a:ext>
            </a:extLst>
          </p:cNvPr>
          <p:cNvSpPr txBox="1">
            <a:spLocks noChangeArrowheads="1"/>
          </p:cNvSpPr>
          <p:nvPr/>
        </p:nvSpPr>
        <p:spPr bwMode="auto">
          <a:xfrm>
            <a:off x="5196261" y="3686175"/>
            <a:ext cx="2292350" cy="523875"/>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a:defRPr kumimoji="1" sz="1400">
                <a:solidFill>
                  <a:schemeClr val="tx1"/>
                </a:solidFill>
                <a:latin typeface="Arial" pitchFamily="34" charset="0"/>
                <a:ea typeface="宋体" pitchFamily="2" charset="-122"/>
              </a:defRPr>
            </a:lvl1pPr>
            <a:lvl2pPr marL="742950" indent="-285750">
              <a:defRPr kumimoji="1" sz="1400">
                <a:solidFill>
                  <a:schemeClr val="tx1"/>
                </a:solidFill>
                <a:latin typeface="Arial" pitchFamily="34" charset="0"/>
                <a:ea typeface="宋体" pitchFamily="2" charset="-122"/>
              </a:defRPr>
            </a:lvl2pPr>
            <a:lvl3pPr marL="1143000" indent="-228600">
              <a:defRPr kumimoji="1" sz="1400">
                <a:solidFill>
                  <a:schemeClr val="tx1"/>
                </a:solidFill>
                <a:latin typeface="Arial" pitchFamily="34" charset="0"/>
                <a:ea typeface="宋体" pitchFamily="2" charset="-122"/>
              </a:defRPr>
            </a:lvl3pPr>
            <a:lvl4pPr marL="1600200" indent="-228600">
              <a:defRPr kumimoji="1" sz="1400">
                <a:solidFill>
                  <a:schemeClr val="tx1"/>
                </a:solidFill>
                <a:latin typeface="Arial" pitchFamily="34" charset="0"/>
                <a:ea typeface="宋体" pitchFamily="2" charset="-122"/>
              </a:defRPr>
            </a:lvl4pPr>
            <a:lvl5pPr marL="2057400" indent="-228600">
              <a:defRPr kumimoji="1" sz="1400">
                <a:solidFill>
                  <a:schemeClr val="tx1"/>
                </a:solidFill>
                <a:latin typeface="Arial" pitchFamily="34" charset="0"/>
                <a:ea typeface="宋体" pitchFamily="2" charset="-122"/>
              </a:defRPr>
            </a:lvl5pPr>
            <a:lvl6pPr marL="2514600" indent="-228600" fontAlgn="base">
              <a:spcBef>
                <a:spcPct val="0"/>
              </a:spcBef>
              <a:spcAft>
                <a:spcPct val="0"/>
              </a:spcAft>
              <a:defRPr kumimoji="1" sz="1400">
                <a:solidFill>
                  <a:schemeClr val="tx1"/>
                </a:solidFill>
                <a:latin typeface="Arial" pitchFamily="34" charset="0"/>
                <a:ea typeface="宋体" pitchFamily="2" charset="-122"/>
              </a:defRPr>
            </a:lvl6pPr>
            <a:lvl7pPr marL="2971800" indent="-228600" fontAlgn="base">
              <a:spcBef>
                <a:spcPct val="0"/>
              </a:spcBef>
              <a:spcAft>
                <a:spcPct val="0"/>
              </a:spcAft>
              <a:defRPr kumimoji="1" sz="1400">
                <a:solidFill>
                  <a:schemeClr val="tx1"/>
                </a:solidFill>
                <a:latin typeface="Arial" pitchFamily="34" charset="0"/>
                <a:ea typeface="宋体" pitchFamily="2" charset="-122"/>
              </a:defRPr>
            </a:lvl7pPr>
            <a:lvl8pPr marL="3429000" indent="-228600" fontAlgn="base">
              <a:spcBef>
                <a:spcPct val="0"/>
              </a:spcBef>
              <a:spcAft>
                <a:spcPct val="0"/>
              </a:spcAft>
              <a:defRPr kumimoji="1" sz="1400">
                <a:solidFill>
                  <a:schemeClr val="tx1"/>
                </a:solidFill>
                <a:latin typeface="Arial" pitchFamily="34" charset="0"/>
                <a:ea typeface="宋体" pitchFamily="2" charset="-122"/>
              </a:defRPr>
            </a:lvl8pPr>
            <a:lvl9pPr marL="3886200" indent="-228600" fontAlgn="base">
              <a:spcBef>
                <a:spcPct val="0"/>
              </a:spcBef>
              <a:spcAft>
                <a:spcPct val="0"/>
              </a:spcAft>
              <a:defRPr kumimoji="1" sz="1400">
                <a:solidFill>
                  <a:schemeClr val="tx1"/>
                </a:solidFill>
                <a:latin typeface="Arial" pitchFamily="34" charset="0"/>
                <a:ea typeface="宋体" pitchFamily="2" charset="-122"/>
              </a:defRPr>
            </a:lvl9pPr>
          </a:lstStyle>
          <a:p>
            <a:pPr algn="ctr" eaLnBrk="1" hangingPunct="1">
              <a:spcBef>
                <a:spcPct val="50000"/>
              </a:spcBef>
              <a:defRPr/>
            </a:pPr>
            <a:r>
              <a:rPr lang="en-US" altLang="zh-CN" sz="2800" b="1" dirty="0">
                <a:latin typeface="Calibri" panose="020F0502020204030204" pitchFamily="34" charset="0"/>
                <a:ea typeface="微软雅黑" pitchFamily="34" charset="-122"/>
              </a:rPr>
              <a:t>4</a:t>
            </a:r>
            <a:endParaRPr lang="en-US" altLang="zh-CN" sz="3200" b="1" dirty="0">
              <a:latin typeface="Calibri" panose="020F0502020204030204" pitchFamily="34" charset="0"/>
              <a:ea typeface="微软雅黑" pitchFamily="34" charset="-122"/>
            </a:endParaRPr>
          </a:p>
        </p:txBody>
      </p:sp>
      <p:sp>
        <p:nvSpPr>
          <p:cNvPr id="25" name="Text Box 13">
            <a:extLst>
              <a:ext uri="{FF2B5EF4-FFF2-40B4-BE49-F238E27FC236}">
                <a16:creationId xmlns:a16="http://schemas.microsoft.com/office/drawing/2014/main" xmlns="" id="{0DAAD249-2EEE-B048-AF65-4D7DCB2A06E4}"/>
              </a:ext>
            </a:extLst>
          </p:cNvPr>
          <p:cNvSpPr txBox="1">
            <a:spLocks noChangeArrowheads="1"/>
          </p:cNvSpPr>
          <p:nvPr/>
        </p:nvSpPr>
        <p:spPr bwMode="auto">
          <a:xfrm>
            <a:off x="5196261" y="3209925"/>
            <a:ext cx="2292350" cy="523875"/>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sz="1400">
                <a:solidFill>
                  <a:schemeClr val="tx1"/>
                </a:solidFill>
                <a:latin typeface="Arial" charset="0"/>
                <a:ea typeface="宋体" charset="0"/>
                <a:cs typeface="宋体" charset="0"/>
              </a:defRPr>
            </a:lvl1pPr>
            <a:lvl2pPr marL="742950" indent="-285750" eaLnBrk="0" hangingPunct="0">
              <a:defRPr sz="1400">
                <a:solidFill>
                  <a:schemeClr val="tx1"/>
                </a:solidFill>
                <a:latin typeface="Arial" charset="0"/>
                <a:ea typeface="宋体" charset="0"/>
              </a:defRPr>
            </a:lvl2pPr>
            <a:lvl3pPr marL="1143000" indent="-228600" eaLnBrk="0" hangingPunct="0">
              <a:defRPr sz="1400">
                <a:solidFill>
                  <a:schemeClr val="tx1"/>
                </a:solidFill>
                <a:latin typeface="Arial" charset="0"/>
                <a:ea typeface="宋体" charset="0"/>
              </a:defRPr>
            </a:lvl3pPr>
            <a:lvl4pPr marL="1600200" indent="-228600" eaLnBrk="0" hangingPunct="0">
              <a:defRPr sz="1400">
                <a:solidFill>
                  <a:schemeClr val="tx1"/>
                </a:solidFill>
                <a:latin typeface="Arial" charset="0"/>
                <a:ea typeface="宋体" charset="0"/>
              </a:defRPr>
            </a:lvl4pPr>
            <a:lvl5pPr marL="2057400" indent="-228600" eaLnBrk="0" hangingPunct="0">
              <a:defRPr sz="1400">
                <a:solidFill>
                  <a:schemeClr val="tx1"/>
                </a:solidFill>
                <a:latin typeface="Arial" charset="0"/>
                <a:ea typeface="宋体" charset="0"/>
              </a:defRPr>
            </a:lvl5pPr>
            <a:lvl6pPr marL="2514600" indent="-228600" eaLnBrk="0" fontAlgn="base" hangingPunct="0">
              <a:spcBef>
                <a:spcPct val="0"/>
              </a:spcBef>
              <a:spcAft>
                <a:spcPct val="0"/>
              </a:spcAft>
              <a:defRPr sz="1400">
                <a:solidFill>
                  <a:schemeClr val="tx1"/>
                </a:solidFill>
                <a:latin typeface="Arial" charset="0"/>
                <a:ea typeface="宋体" charset="0"/>
              </a:defRPr>
            </a:lvl6pPr>
            <a:lvl7pPr marL="2971800" indent="-228600" eaLnBrk="0" fontAlgn="base" hangingPunct="0">
              <a:spcBef>
                <a:spcPct val="0"/>
              </a:spcBef>
              <a:spcAft>
                <a:spcPct val="0"/>
              </a:spcAft>
              <a:defRPr sz="1400">
                <a:solidFill>
                  <a:schemeClr val="tx1"/>
                </a:solidFill>
                <a:latin typeface="Arial" charset="0"/>
                <a:ea typeface="宋体" charset="0"/>
              </a:defRPr>
            </a:lvl7pPr>
            <a:lvl8pPr marL="3429000" indent="-228600" eaLnBrk="0" fontAlgn="base" hangingPunct="0">
              <a:spcBef>
                <a:spcPct val="0"/>
              </a:spcBef>
              <a:spcAft>
                <a:spcPct val="0"/>
              </a:spcAft>
              <a:defRPr sz="1400">
                <a:solidFill>
                  <a:schemeClr val="tx1"/>
                </a:solidFill>
                <a:latin typeface="Arial" charset="0"/>
                <a:ea typeface="宋体" charset="0"/>
              </a:defRPr>
            </a:lvl8pPr>
            <a:lvl9pPr marL="3886200" indent="-228600" eaLnBrk="0" fontAlgn="base" hangingPunct="0">
              <a:spcBef>
                <a:spcPct val="0"/>
              </a:spcBef>
              <a:spcAft>
                <a:spcPct val="0"/>
              </a:spcAft>
              <a:defRPr sz="1400">
                <a:solidFill>
                  <a:schemeClr val="tx1"/>
                </a:solidFill>
                <a:latin typeface="Arial" charset="0"/>
                <a:ea typeface="宋体" charset="0"/>
              </a:defRPr>
            </a:lvl9pPr>
          </a:lstStyle>
          <a:p>
            <a:pPr algn="ctr" eaLnBrk="1" hangingPunct="1">
              <a:spcBef>
                <a:spcPct val="50000"/>
              </a:spcBef>
              <a:defRPr/>
            </a:pPr>
            <a:endParaRPr kumimoji="1" lang="zh-CN" altLang="en-US" sz="2800" b="1">
              <a:latin typeface="Lucida Fax" charset="0"/>
              <a:ea typeface="微软雅黑" charset="0"/>
              <a:cs typeface="微软雅黑" charset="0"/>
            </a:endParaRPr>
          </a:p>
        </p:txBody>
      </p:sp>
      <p:sp>
        <p:nvSpPr>
          <p:cNvPr id="26" name="Text Box 14">
            <a:extLst>
              <a:ext uri="{FF2B5EF4-FFF2-40B4-BE49-F238E27FC236}">
                <a16:creationId xmlns:a16="http://schemas.microsoft.com/office/drawing/2014/main" xmlns="" id="{BF26486F-2396-FA47-BE11-F3E1BE9CD480}"/>
              </a:ext>
            </a:extLst>
          </p:cNvPr>
          <p:cNvSpPr txBox="1">
            <a:spLocks noChangeArrowheads="1"/>
          </p:cNvSpPr>
          <p:nvPr/>
        </p:nvSpPr>
        <p:spPr bwMode="auto">
          <a:xfrm>
            <a:off x="5196261" y="2778125"/>
            <a:ext cx="2292350" cy="523875"/>
          </a:xfrm>
          <a:prstGeom prst="rect">
            <a:avLst/>
          </a:prstGeom>
          <a:solidFill>
            <a:srgbClr val="FFFFFF"/>
          </a:solidFill>
          <a:ln w="381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spAutoFit/>
          </a:bodyPr>
          <a:lstStyle>
            <a:lvl1pPr eaLnBrk="0" hangingPunct="0">
              <a:defRPr sz="1400">
                <a:solidFill>
                  <a:schemeClr val="tx1"/>
                </a:solidFill>
                <a:latin typeface="Arial" charset="0"/>
                <a:ea typeface="宋体" charset="0"/>
                <a:cs typeface="宋体" charset="0"/>
              </a:defRPr>
            </a:lvl1pPr>
            <a:lvl2pPr marL="742950" indent="-285750" eaLnBrk="0" hangingPunct="0">
              <a:defRPr sz="1400">
                <a:solidFill>
                  <a:schemeClr val="tx1"/>
                </a:solidFill>
                <a:latin typeface="Arial" charset="0"/>
                <a:ea typeface="宋体" charset="0"/>
              </a:defRPr>
            </a:lvl2pPr>
            <a:lvl3pPr marL="1143000" indent="-228600" eaLnBrk="0" hangingPunct="0">
              <a:defRPr sz="1400">
                <a:solidFill>
                  <a:schemeClr val="tx1"/>
                </a:solidFill>
                <a:latin typeface="Arial" charset="0"/>
                <a:ea typeface="宋体" charset="0"/>
              </a:defRPr>
            </a:lvl3pPr>
            <a:lvl4pPr marL="1600200" indent="-228600" eaLnBrk="0" hangingPunct="0">
              <a:defRPr sz="1400">
                <a:solidFill>
                  <a:schemeClr val="tx1"/>
                </a:solidFill>
                <a:latin typeface="Arial" charset="0"/>
                <a:ea typeface="宋体" charset="0"/>
              </a:defRPr>
            </a:lvl4pPr>
            <a:lvl5pPr marL="2057400" indent="-228600" eaLnBrk="0" hangingPunct="0">
              <a:defRPr sz="1400">
                <a:solidFill>
                  <a:schemeClr val="tx1"/>
                </a:solidFill>
                <a:latin typeface="Arial" charset="0"/>
                <a:ea typeface="宋体" charset="0"/>
              </a:defRPr>
            </a:lvl5pPr>
            <a:lvl6pPr marL="2514600" indent="-228600" eaLnBrk="0" fontAlgn="base" hangingPunct="0">
              <a:spcBef>
                <a:spcPct val="0"/>
              </a:spcBef>
              <a:spcAft>
                <a:spcPct val="0"/>
              </a:spcAft>
              <a:defRPr sz="1400">
                <a:solidFill>
                  <a:schemeClr val="tx1"/>
                </a:solidFill>
                <a:latin typeface="Arial" charset="0"/>
                <a:ea typeface="宋体" charset="0"/>
              </a:defRPr>
            </a:lvl6pPr>
            <a:lvl7pPr marL="2971800" indent="-228600" eaLnBrk="0" fontAlgn="base" hangingPunct="0">
              <a:spcBef>
                <a:spcPct val="0"/>
              </a:spcBef>
              <a:spcAft>
                <a:spcPct val="0"/>
              </a:spcAft>
              <a:defRPr sz="1400">
                <a:solidFill>
                  <a:schemeClr val="tx1"/>
                </a:solidFill>
                <a:latin typeface="Arial" charset="0"/>
                <a:ea typeface="宋体" charset="0"/>
              </a:defRPr>
            </a:lvl7pPr>
            <a:lvl8pPr marL="3429000" indent="-228600" eaLnBrk="0" fontAlgn="base" hangingPunct="0">
              <a:spcBef>
                <a:spcPct val="0"/>
              </a:spcBef>
              <a:spcAft>
                <a:spcPct val="0"/>
              </a:spcAft>
              <a:defRPr sz="1400">
                <a:solidFill>
                  <a:schemeClr val="tx1"/>
                </a:solidFill>
                <a:latin typeface="Arial" charset="0"/>
                <a:ea typeface="宋体" charset="0"/>
              </a:defRPr>
            </a:lvl8pPr>
            <a:lvl9pPr marL="3886200" indent="-228600" eaLnBrk="0" fontAlgn="base" hangingPunct="0">
              <a:spcBef>
                <a:spcPct val="0"/>
              </a:spcBef>
              <a:spcAft>
                <a:spcPct val="0"/>
              </a:spcAft>
              <a:defRPr sz="1400">
                <a:solidFill>
                  <a:schemeClr val="tx1"/>
                </a:solidFill>
                <a:latin typeface="Arial" charset="0"/>
                <a:ea typeface="宋体" charset="0"/>
              </a:defRPr>
            </a:lvl9pPr>
          </a:lstStyle>
          <a:p>
            <a:pPr algn="ctr" eaLnBrk="1" hangingPunct="1">
              <a:spcBef>
                <a:spcPct val="50000"/>
              </a:spcBef>
              <a:defRPr/>
            </a:pPr>
            <a:endParaRPr kumimoji="1" lang="zh-CN" altLang="en-US" sz="2800" b="1">
              <a:latin typeface="Lucida Fax" charset="0"/>
              <a:ea typeface="微软雅黑" charset="0"/>
              <a:cs typeface="微软雅黑" charset="0"/>
            </a:endParaRPr>
          </a:p>
        </p:txBody>
      </p:sp>
      <p:sp>
        <p:nvSpPr>
          <p:cNvPr id="27" name="Line 9">
            <a:extLst>
              <a:ext uri="{FF2B5EF4-FFF2-40B4-BE49-F238E27FC236}">
                <a16:creationId xmlns:a16="http://schemas.microsoft.com/office/drawing/2014/main" xmlns="" id="{253ADE38-F2F9-5740-8C6D-091716B9DBF4}"/>
              </a:ext>
            </a:extLst>
          </p:cNvPr>
          <p:cNvSpPr>
            <a:spLocks noChangeShapeType="1"/>
          </p:cNvSpPr>
          <p:nvPr/>
        </p:nvSpPr>
        <p:spPr bwMode="auto">
          <a:xfrm>
            <a:off x="4332661" y="5476875"/>
            <a:ext cx="738187" cy="0"/>
          </a:xfrm>
          <a:prstGeom prst="line">
            <a:avLst/>
          </a:prstGeom>
          <a:noFill/>
          <a:ln w="635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wrap="none" anchor="ctr"/>
          <a:lstStyle/>
          <a:p>
            <a:pPr>
              <a:defRPr/>
            </a:pPr>
            <a:endParaRPr lang="zh-CN" altLang="en-US">
              <a:latin typeface="Arial" charset="0"/>
              <a:ea typeface="宋体"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42" presetClass="path" presetSubtype="0" accel="50000" decel="50000" fill="hold" nodeType="clickEffect">
                                  <p:stCondLst>
                                    <p:cond delay="0"/>
                                  </p:stCondLst>
                                  <p:childTnLst>
                                    <p:animMotion origin="layout" path="M 3.28689E-6 -4.07407E-6 L -1.75674E-6 -0.05509 " pathEditMode="relative" rAng="0" ptsTypes="AA">
                                      <p:cBhvr>
                                        <p:cTn id="24" dur="2000" fill="hold"/>
                                        <p:tgtEl>
                                          <p:spTgt spid="21"/>
                                        </p:tgtEl>
                                        <p:attrNameLst>
                                          <p:attrName>ppt_x</p:attrName>
                                          <p:attrName>ppt_y</p:attrName>
                                        </p:attrNameLst>
                                      </p:cBhvr>
                                      <p:rCtr x="-143" y="-3125"/>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10" presetClass="entr" presetSubtype="0" fill="hold" nodeType="click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fade">
                                      <p:cBhvr>
                                        <p:cTn id="29" dur="500"/>
                                        <p:tgtEl>
                                          <p:spTgt spid="19">
                                            <p:txEl>
                                              <p:pRg st="0" end="0"/>
                                            </p:txEl>
                                          </p:spTgt>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2" presetClass="path" presetSubtype="0" accel="50000" decel="50000" fill="hold" nodeType="clickEffect">
                                  <p:stCondLst>
                                    <p:cond delay="0"/>
                                  </p:stCondLst>
                                  <p:childTnLst>
                                    <p:animMotion origin="layout" path="M 4.41334E-6 -0.0551 L -1.75674E-6 -0.12176 " pathEditMode="relative" rAng="0" ptsTypes="AA">
                                      <p:cBhvr>
                                        <p:cTn id="33" dur="2000" fill="hold"/>
                                        <p:tgtEl>
                                          <p:spTgt spid="21"/>
                                        </p:tgtEl>
                                        <p:attrNameLst>
                                          <p:attrName>ppt_x</p:attrName>
                                          <p:attrName>ppt_y</p:attrName>
                                        </p:attrNameLst>
                                      </p:cBhvr>
                                      <p:rCtr x="-117" y="-4097"/>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10" presetClass="entr" presetSubtype="0" fill="hold" nodeType="clickEffect">
                                  <p:stCondLst>
                                    <p:cond delay="0"/>
                                  </p:stCondLst>
                                  <p:childTnLst>
                                    <p:set>
                                      <p:cBhvr>
                                        <p:cTn id="37" dur="1" fill="hold">
                                          <p:stCondLst>
                                            <p:cond delay="0"/>
                                          </p:stCondLst>
                                        </p:cTn>
                                        <p:tgtEl>
                                          <p:spTgt spid="20">
                                            <p:txEl>
                                              <p:pRg st="0" end="0"/>
                                            </p:txEl>
                                          </p:spTgt>
                                        </p:tgtEl>
                                        <p:attrNameLst>
                                          <p:attrName>style.visibility</p:attrName>
                                        </p:attrNameLst>
                                      </p:cBhvr>
                                      <p:to>
                                        <p:strVal val="visible"/>
                                      </p:to>
                                    </p:set>
                                    <p:animEffect transition="in" filter="fade">
                                      <p:cBhvr>
                                        <p:cTn id="38" dur="500"/>
                                        <p:tgtEl>
                                          <p:spTgt spid="20">
                                            <p:txEl>
                                              <p:pRg st="0" end="0"/>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42" presetClass="path" presetSubtype="0" accel="50000" decel="50000" fill="hold" nodeType="clickEffect">
                                  <p:stCondLst>
                                    <p:cond delay="0"/>
                                  </p:stCondLst>
                                  <p:childTnLst>
                                    <p:animMotion origin="layout" path="M 4.41334E-6 -0.12176 L -1.75674E-6 -0.18843 " pathEditMode="relative" rAng="0" ptsTypes="AA">
                                      <p:cBhvr>
                                        <p:cTn id="42" dur="2000" fill="hold"/>
                                        <p:tgtEl>
                                          <p:spTgt spid="21"/>
                                        </p:tgtEl>
                                        <p:attrNameLst>
                                          <p:attrName>ppt_x</p:attrName>
                                          <p:attrName>ppt_y</p:attrName>
                                        </p:attrNameLst>
                                      </p:cBhvr>
                                      <p:rCtr x="-117" y="-2106"/>
                                    </p:animMotion>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24">
                                            <p:txEl>
                                              <p:pRg st="0" end="0"/>
                                            </p:txEl>
                                          </p:spTgt>
                                        </p:tgtEl>
                                        <p:attrNameLst>
                                          <p:attrName>style.visibility</p:attrName>
                                        </p:attrNameLst>
                                      </p:cBhvr>
                                      <p:to>
                                        <p:strVal val="visible"/>
                                      </p:to>
                                    </p:set>
                                    <p:animEffect transition="in" filter="fade">
                                      <p:cBhvr>
                                        <p:cTn id="47"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4" grpId="0" animBg="1"/>
      <p:bldP spid="25" grpId="0" animBg="1"/>
      <p:bldP spid="2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xmlns="" id="{157F6F79-E7AC-4B41-BB56-2432872595F8}"/>
              </a:ext>
            </a:extLst>
          </p:cNvPr>
          <p:cNvSpPr>
            <a:spLocks noGrp="1" noChangeArrowheads="1"/>
          </p:cNvSpPr>
          <p:nvPr>
            <p:ph type="title"/>
          </p:nvPr>
        </p:nvSpPr>
        <p:spPr>
          <a:xfrm>
            <a:off x="854087" y="598625"/>
            <a:ext cx="10515600" cy="518958"/>
          </a:xfrm>
        </p:spPr>
        <p:txBody>
          <a:bodyPr>
            <a:normAutofit/>
          </a:bodyPr>
          <a:lstStyle/>
          <a:p>
            <a:pPr eaLnBrk="1" hangingPunct="1">
              <a:spcBef>
                <a:spcPct val="50000"/>
              </a:spcBef>
              <a:defRPr/>
            </a:pPr>
            <a:r>
              <a:rPr kumimoji="0"/>
              <a:t>顺序栈的溢出</a:t>
            </a:r>
          </a:p>
        </p:txBody>
      </p:sp>
      <p:sp>
        <p:nvSpPr>
          <p:cNvPr id="4" name="副标题 3">
            <a:extLst>
              <a:ext uri="{FF2B5EF4-FFF2-40B4-BE49-F238E27FC236}">
                <a16:creationId xmlns:a16="http://schemas.microsoft.com/office/drawing/2014/main" xmlns="" id="{EC4ACFDF-CBF0-47F6-AD6E-E45FBDB5F78E}"/>
              </a:ext>
            </a:extLst>
          </p:cNvPr>
          <p:cNvSpPr>
            <a:spLocks noGrp="1"/>
          </p:cNvSpPr>
          <p:nvPr>
            <p:ph type="subTitle" idx="1"/>
          </p:nvPr>
        </p:nvSpPr>
        <p:spPr/>
        <p:txBody>
          <a:bodyPr/>
          <a:lstStyle/>
          <a:p>
            <a:endParaRPr lang="zh-CN" altLang="en-US"/>
          </a:p>
        </p:txBody>
      </p:sp>
      <p:sp>
        <p:nvSpPr>
          <p:cNvPr id="5" name="文本占位符 4">
            <a:extLst>
              <a:ext uri="{FF2B5EF4-FFF2-40B4-BE49-F238E27FC236}">
                <a16:creationId xmlns:a16="http://schemas.microsoft.com/office/drawing/2014/main" xmlns="" id="{D29F391D-C90E-47D1-B78E-7BF8E2DB3061}"/>
              </a:ext>
            </a:extLst>
          </p:cNvPr>
          <p:cNvSpPr>
            <a:spLocks noGrp="1"/>
          </p:cNvSpPr>
          <p:nvPr>
            <p:ph type="body" idx="10"/>
          </p:nvPr>
        </p:nvSpPr>
        <p:spPr/>
        <p:txBody>
          <a:bodyPr/>
          <a:lstStyle/>
          <a:p>
            <a:endParaRPr lang="zh-CN" altLang="en-US"/>
          </a:p>
        </p:txBody>
      </p:sp>
      <p:sp>
        <p:nvSpPr>
          <p:cNvPr id="27651" name="Rectangle 3">
            <a:extLst>
              <a:ext uri="{FF2B5EF4-FFF2-40B4-BE49-F238E27FC236}">
                <a16:creationId xmlns:a16="http://schemas.microsoft.com/office/drawing/2014/main" xmlns="" id="{E6ACCF6C-26B4-46AE-A47A-B3766F0079F8}"/>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20000"/>
              </a:lnSpc>
              <a:spcBef>
                <a:spcPts val="600"/>
              </a:spcBef>
            </a:pPr>
            <a:r>
              <a:rPr lang="zh-CN" altLang="zh-CN" sz="3200" dirty="0">
                <a:solidFill>
                  <a:srgbClr val="0000FF"/>
                </a:solidFill>
              </a:rPr>
              <a:t>上溢</a:t>
            </a:r>
            <a:r>
              <a:rPr lang="zh-CN" altLang="zh-CN" sz="3200" dirty="0"/>
              <a:t>（</a:t>
            </a:r>
            <a:r>
              <a:rPr lang="en-US" altLang="zh-CN" sz="3200" dirty="0"/>
              <a:t>Overflow</a:t>
            </a:r>
            <a:r>
              <a:rPr lang="zh-CN" altLang="zh-CN" sz="3200" dirty="0"/>
              <a:t>）</a:t>
            </a:r>
          </a:p>
          <a:p>
            <a:pPr marL="714375" lvl="1" indent="-369888">
              <a:lnSpc>
                <a:spcPct val="120000"/>
              </a:lnSpc>
              <a:spcBef>
                <a:spcPts val="600"/>
              </a:spcBef>
              <a:buClr>
                <a:srgbClr val="CC3300"/>
              </a:buClr>
            </a:pPr>
            <a:r>
              <a:rPr lang="zh-CN" altLang="zh-CN" sz="2800" dirty="0">
                <a:latin typeface="微软雅黑" panose="020B0503020204020204" pitchFamily="34" charset="-122"/>
                <a:ea typeface="微软雅黑" panose="020B0503020204020204" pitchFamily="34" charset="-122"/>
              </a:rPr>
              <a:t>栈中已有</a:t>
            </a:r>
            <a:r>
              <a:rPr lang="en-US" altLang="zh-CN" sz="2800" dirty="0" err="1">
                <a:latin typeface="微软雅黑" panose="020B0503020204020204" pitchFamily="34" charset="-122"/>
                <a:ea typeface="微软雅黑" panose="020B0503020204020204" pitchFamily="34" charset="-122"/>
              </a:rPr>
              <a:t>maxsize</a:t>
            </a:r>
            <a:r>
              <a:rPr lang="zh-CN" altLang="zh-CN" sz="2800" dirty="0">
                <a:latin typeface="微软雅黑" panose="020B0503020204020204" pitchFamily="34" charset="-122"/>
                <a:ea typeface="微软雅黑" panose="020B0503020204020204" pitchFamily="34" charset="-122"/>
              </a:rPr>
              <a:t>个元素时，再做</a:t>
            </a:r>
            <a:r>
              <a:rPr lang="zh-CN" altLang="zh-CN" sz="2800" dirty="0">
                <a:solidFill>
                  <a:srgbClr val="0000FF"/>
                </a:solidFill>
                <a:latin typeface="微软雅黑" panose="020B0503020204020204" pitchFamily="34" charset="-122"/>
                <a:ea typeface="微软雅黑" panose="020B0503020204020204" pitchFamily="34" charset="-122"/>
              </a:rPr>
              <a:t>进栈</a:t>
            </a:r>
            <a:r>
              <a:rPr lang="zh-CN" altLang="zh-CN" sz="2800" dirty="0">
                <a:latin typeface="微软雅黑" panose="020B0503020204020204" pitchFamily="34" charset="-122"/>
                <a:ea typeface="微软雅黑" panose="020B0503020204020204" pitchFamily="34" charset="-122"/>
              </a:rPr>
              <a:t>运算时产生的现象</a:t>
            </a:r>
            <a:endParaRPr lang="en-US" altLang="zh-CN" sz="2800" dirty="0">
              <a:latin typeface="微软雅黑" panose="020B0503020204020204" pitchFamily="34" charset="-122"/>
              <a:ea typeface="微软雅黑" panose="020B0503020204020204" pitchFamily="34" charset="-122"/>
            </a:endParaRPr>
          </a:p>
          <a:p>
            <a:pPr marL="714375" lvl="1" indent="-369888">
              <a:lnSpc>
                <a:spcPct val="120000"/>
              </a:lnSpc>
              <a:spcBef>
                <a:spcPts val="600"/>
              </a:spcBef>
              <a:buClr>
                <a:srgbClr val="CC3300"/>
              </a:buClr>
            </a:pPr>
            <a:endParaRPr lang="zh-CN" altLang="zh-CN" sz="1600" dirty="0">
              <a:latin typeface="微软雅黑" panose="020B0503020204020204" pitchFamily="34" charset="-122"/>
              <a:ea typeface="微软雅黑" panose="020B0503020204020204" pitchFamily="34" charset="-122"/>
            </a:endParaRPr>
          </a:p>
          <a:p>
            <a:pPr marL="341313" indent="-341313">
              <a:lnSpc>
                <a:spcPct val="120000"/>
              </a:lnSpc>
              <a:spcBef>
                <a:spcPts val="600"/>
              </a:spcBef>
            </a:pPr>
            <a:r>
              <a:rPr lang="zh-CN" altLang="zh-CN" sz="3200" dirty="0">
                <a:solidFill>
                  <a:srgbClr val="C00000"/>
                </a:solidFill>
              </a:rPr>
              <a:t>下溢</a:t>
            </a:r>
            <a:r>
              <a:rPr lang="zh-CN" altLang="zh-CN" sz="3200" dirty="0"/>
              <a:t>（</a:t>
            </a:r>
            <a:r>
              <a:rPr lang="en-US" altLang="zh-CN" sz="3200" dirty="0"/>
              <a:t>Underflow</a:t>
            </a:r>
            <a:r>
              <a:rPr lang="zh-CN" altLang="zh-CN" sz="3200" dirty="0"/>
              <a:t>）</a:t>
            </a:r>
          </a:p>
          <a:p>
            <a:pPr marL="714375" lvl="1" indent="-369888">
              <a:lnSpc>
                <a:spcPct val="120000"/>
              </a:lnSpc>
              <a:spcBef>
                <a:spcPts val="600"/>
              </a:spcBef>
              <a:buClr>
                <a:srgbClr val="CC3300"/>
              </a:buClr>
            </a:pPr>
            <a:r>
              <a:rPr lang="zh-CN" altLang="zh-CN" sz="2800" dirty="0">
                <a:latin typeface="微软雅黑" panose="020B0503020204020204" pitchFamily="34" charset="-122"/>
                <a:ea typeface="微软雅黑" panose="020B0503020204020204" pitchFamily="34" charset="-122"/>
              </a:rPr>
              <a:t>对</a:t>
            </a:r>
            <a:r>
              <a:rPr lang="zh-CN" altLang="zh-CN" sz="2800" dirty="0">
                <a:solidFill>
                  <a:srgbClr val="7030A0"/>
                </a:solidFill>
                <a:latin typeface="微软雅黑" panose="020B0503020204020204" pitchFamily="34" charset="-122"/>
                <a:ea typeface="微软雅黑" panose="020B0503020204020204" pitchFamily="34" charset="-122"/>
              </a:rPr>
              <a:t>空栈</a:t>
            </a:r>
            <a:r>
              <a:rPr lang="zh-CN" altLang="zh-CN" sz="2800" dirty="0">
                <a:latin typeface="微软雅黑" panose="020B0503020204020204" pitchFamily="34" charset="-122"/>
                <a:ea typeface="微软雅黑" panose="020B0503020204020204" pitchFamily="34" charset="-122"/>
              </a:rPr>
              <a:t>进行</a:t>
            </a:r>
            <a:r>
              <a:rPr lang="zh-CN" altLang="zh-CN" sz="2800" dirty="0">
                <a:solidFill>
                  <a:srgbClr val="C00000"/>
                </a:solidFill>
                <a:latin typeface="微软雅黑" panose="020B0503020204020204" pitchFamily="34" charset="-122"/>
                <a:ea typeface="微软雅黑" panose="020B0503020204020204" pitchFamily="34" charset="-122"/>
              </a:rPr>
              <a:t>出栈</a:t>
            </a:r>
            <a:r>
              <a:rPr lang="zh-CN" altLang="zh-CN" sz="2800" dirty="0">
                <a:latin typeface="微软雅黑" panose="020B0503020204020204" pitchFamily="34" charset="-122"/>
                <a:ea typeface="微软雅黑" panose="020B0503020204020204" pitchFamily="34" charset="-122"/>
              </a:rPr>
              <a:t>运算时所产生的现象</a:t>
            </a:r>
          </a:p>
          <a:p>
            <a:pPr marL="341313" indent="-341313">
              <a:lnSpc>
                <a:spcPct val="105000"/>
              </a:lnSpc>
            </a:pPr>
            <a:endParaRPr lang="zh-CN" altLang="zh-CN" sz="3200" dirty="0"/>
          </a:p>
          <a:p>
            <a:pPr marL="341313" indent="-341313">
              <a:lnSpc>
                <a:spcPct val="105000"/>
              </a:lnSpc>
            </a:pPr>
            <a:endParaRPr lang="en-US" altLang="zh-CN" sz="32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a16="http://schemas.microsoft.com/office/drawing/2014/main" xmlns="" id="{E8E51BE2-DFB7-4C56-B138-54EEB7245D93}"/>
              </a:ext>
            </a:extLst>
          </p:cNvPr>
          <p:cNvSpPr>
            <a:spLocks noGrp="1" noChangeArrowheads="1"/>
          </p:cNvSpPr>
          <p:nvPr>
            <p:ph type="title"/>
          </p:nvPr>
        </p:nvSpPr>
        <p:spPr/>
        <p:txBody>
          <a:bodyPr>
            <a:normAutofit/>
          </a:bodyPr>
          <a:lstStyle/>
          <a:p>
            <a:pPr eaLnBrk="1" hangingPunct="1">
              <a:spcBef>
                <a:spcPct val="50000"/>
              </a:spcBef>
              <a:defRPr/>
            </a:pPr>
            <a:r>
              <a:rPr kumimoji="0" dirty="0" err="1"/>
              <a:t>压栈操作</a:t>
            </a:r>
            <a:endParaRPr kumimoji="0" dirty="0"/>
          </a:p>
        </p:txBody>
      </p:sp>
      <p:sp>
        <p:nvSpPr>
          <p:cNvPr id="4" name="副标题 3">
            <a:extLst>
              <a:ext uri="{FF2B5EF4-FFF2-40B4-BE49-F238E27FC236}">
                <a16:creationId xmlns:a16="http://schemas.microsoft.com/office/drawing/2014/main" xmlns="" id="{FEE5D102-AF34-453F-825A-C7E5B57D2FC2}"/>
              </a:ext>
            </a:extLst>
          </p:cNvPr>
          <p:cNvSpPr>
            <a:spLocks noGrp="1"/>
          </p:cNvSpPr>
          <p:nvPr>
            <p:ph type="subTitle" idx="1"/>
          </p:nvPr>
        </p:nvSpPr>
        <p:spPr/>
        <p:txBody>
          <a:bodyPr/>
          <a:lstStyle/>
          <a:p>
            <a:endParaRPr lang="zh-CN" altLang="en-US"/>
          </a:p>
        </p:txBody>
      </p:sp>
      <p:sp>
        <p:nvSpPr>
          <p:cNvPr id="5" name="文本占位符 4">
            <a:extLst>
              <a:ext uri="{FF2B5EF4-FFF2-40B4-BE49-F238E27FC236}">
                <a16:creationId xmlns:a16="http://schemas.microsoft.com/office/drawing/2014/main" xmlns="" id="{E417CC64-3EA0-40C3-9001-4344EFBCDE36}"/>
              </a:ext>
            </a:extLst>
          </p:cNvPr>
          <p:cNvSpPr>
            <a:spLocks noGrp="1"/>
          </p:cNvSpPr>
          <p:nvPr>
            <p:ph type="body" idx="10"/>
          </p:nvPr>
        </p:nvSpPr>
        <p:spPr/>
        <p:txBody>
          <a:bodyPr/>
          <a:lstStyle/>
          <a:p>
            <a:endParaRPr lang="zh-CN" altLang="en-US"/>
          </a:p>
        </p:txBody>
      </p:sp>
      <p:sp>
        <p:nvSpPr>
          <p:cNvPr id="7" name="内容占位符 6">
            <a:extLst>
              <a:ext uri="{FF2B5EF4-FFF2-40B4-BE49-F238E27FC236}">
                <a16:creationId xmlns:a16="http://schemas.microsoft.com/office/drawing/2014/main" xmlns="" id="{442DF144-EBC9-4255-BFC3-AB53CD9BE597}"/>
              </a:ext>
            </a:extLst>
          </p:cNvPr>
          <p:cNvSpPr>
            <a:spLocks noGrp="1"/>
          </p:cNvSpPr>
          <p:nvPr>
            <p:ph idx="11"/>
          </p:nvPr>
        </p:nvSpPr>
        <p:spPr>
          <a:xfrm>
            <a:off x="584225" y="1377650"/>
            <a:ext cx="11055325" cy="5057775"/>
          </a:xfrm>
        </p:spPr>
        <p:txBody>
          <a:bodyPr>
            <a:normAutofit/>
          </a:bodyPr>
          <a:lstStyle/>
          <a:p>
            <a:pPr marL="0" indent="0">
              <a:lnSpc>
                <a:spcPct val="100000"/>
              </a:lnSpc>
              <a:buFontTx/>
              <a:buNone/>
            </a:pPr>
            <a:r>
              <a:rPr lang="zh-CN" altLang="en-US" sz="2000" b="1" dirty="0">
                <a:solidFill>
                  <a:srgbClr val="000000"/>
                </a:solidFill>
                <a:cs typeface="Times New Roman" panose="02020603050405020304" pitchFamily="18" charset="0"/>
              </a:rPr>
              <a:t>算法：</a:t>
            </a:r>
            <a:r>
              <a:rPr lang="zh-CN" altLang="en-US" sz="2000" dirty="0">
                <a:solidFill>
                  <a:srgbClr val="000000"/>
                </a:solidFill>
                <a:cs typeface="Times New Roman" panose="02020603050405020304" pitchFamily="18" charset="0"/>
              </a:rPr>
              <a:t>顺序栈的入栈操作 </a:t>
            </a:r>
            <a:r>
              <a:rPr lang="en-US" altLang="zh-CN" sz="2000" dirty="0">
                <a:solidFill>
                  <a:srgbClr val="000000"/>
                </a:solidFill>
                <a:cs typeface="Times New Roman" panose="02020603050405020304" pitchFamily="18" charset="0"/>
              </a:rPr>
              <a:t>Push (</a:t>
            </a:r>
            <a:r>
              <a:rPr lang="en-US" altLang="zh-CN" sz="2000" i="1" dirty="0">
                <a:solidFill>
                  <a:srgbClr val="000000"/>
                </a:solidFill>
                <a:cs typeface="Times New Roman" panose="02020603050405020304" pitchFamily="18" charset="0"/>
              </a:rPr>
              <a:t>stack, x</a:t>
            </a:r>
            <a:r>
              <a:rPr lang="en-US" altLang="zh-CN" sz="2000" dirty="0">
                <a:solidFill>
                  <a:srgbClr val="000000"/>
                </a:solidFill>
                <a:cs typeface="Times New Roman" panose="02020603050405020304" pitchFamily="18" charset="0"/>
              </a:rPr>
              <a:t>)</a:t>
            </a:r>
            <a:endParaRPr lang="en-US" altLang="zh-CN" sz="2000" dirty="0">
              <a:solidFill>
                <a:srgbClr val="000000"/>
              </a:solidFill>
            </a:endParaRPr>
          </a:p>
          <a:p>
            <a:pPr marL="0" indent="0">
              <a:lnSpc>
                <a:spcPct val="100000"/>
              </a:lnSpc>
              <a:buFontTx/>
              <a:buNone/>
            </a:pPr>
            <a:r>
              <a:rPr lang="zh-CN" altLang="en-US" sz="2000" b="1" dirty="0">
                <a:solidFill>
                  <a:srgbClr val="000000"/>
                </a:solidFill>
                <a:cs typeface="Times New Roman" panose="02020603050405020304" pitchFamily="18" charset="0"/>
              </a:rPr>
              <a:t>输入：</a:t>
            </a:r>
            <a:r>
              <a:rPr lang="en-US" altLang="zh-CN" sz="2000" b="1" dirty="0">
                <a:solidFill>
                  <a:srgbClr val="000000"/>
                </a:solidFill>
                <a:cs typeface="Times New Roman" panose="02020603050405020304" pitchFamily="18" charset="0"/>
              </a:rPr>
              <a:t>	</a:t>
            </a:r>
            <a:r>
              <a:rPr lang="zh-CN" altLang="en-US" sz="2000" dirty="0">
                <a:solidFill>
                  <a:srgbClr val="000000"/>
                </a:solidFill>
                <a:cs typeface="Times New Roman" panose="02020603050405020304" pitchFamily="18" charset="0"/>
              </a:rPr>
              <a:t>栈</a:t>
            </a:r>
            <a:r>
              <a:rPr lang="en-US" altLang="zh-CN" sz="2000" i="1" dirty="0">
                <a:solidFill>
                  <a:srgbClr val="000000"/>
                </a:solidFill>
                <a:cs typeface="Times New Roman" panose="02020603050405020304" pitchFamily="18" charset="0"/>
              </a:rPr>
              <a:t>stack </a:t>
            </a:r>
            <a:r>
              <a:rPr lang="zh-CN" altLang="en-US" sz="2000" dirty="0">
                <a:solidFill>
                  <a:srgbClr val="000000"/>
                </a:solidFill>
                <a:cs typeface="Times New Roman" panose="02020603050405020304" pitchFamily="18" charset="0"/>
              </a:rPr>
              <a:t>和待压入的元素</a:t>
            </a:r>
            <a:r>
              <a:rPr lang="en-US" altLang="zh-CN" sz="2000" i="1" dirty="0">
                <a:solidFill>
                  <a:srgbClr val="000000"/>
                </a:solidFill>
                <a:cs typeface="Times New Roman" panose="02020603050405020304" pitchFamily="18" charset="0"/>
              </a:rPr>
              <a:t>x</a:t>
            </a:r>
            <a:endParaRPr lang="en-US" altLang="zh-CN" sz="2000" dirty="0">
              <a:solidFill>
                <a:srgbClr val="000000"/>
              </a:solidFill>
            </a:endParaRPr>
          </a:p>
          <a:p>
            <a:pPr marL="0" indent="0">
              <a:lnSpc>
                <a:spcPct val="100000"/>
              </a:lnSpc>
              <a:buFontTx/>
              <a:buNone/>
            </a:pPr>
            <a:r>
              <a:rPr lang="zh-CN" altLang="en-US" sz="2000" b="1" dirty="0">
                <a:solidFill>
                  <a:srgbClr val="000000"/>
                </a:solidFill>
                <a:cs typeface="Times New Roman" panose="02020603050405020304" pitchFamily="18" charset="0"/>
              </a:rPr>
              <a:t>输出：</a:t>
            </a:r>
            <a:r>
              <a:rPr lang="en-US" altLang="zh-CN" sz="2000" b="1" dirty="0">
                <a:solidFill>
                  <a:srgbClr val="000000"/>
                </a:solidFill>
                <a:cs typeface="Times New Roman" panose="02020603050405020304" pitchFamily="18" charset="0"/>
              </a:rPr>
              <a:t>	</a:t>
            </a:r>
            <a:r>
              <a:rPr lang="zh-CN" altLang="en-US" sz="2000" dirty="0">
                <a:solidFill>
                  <a:srgbClr val="000000"/>
                </a:solidFill>
                <a:cs typeface="Times New Roman" panose="02020603050405020304" pitchFamily="18" charset="0"/>
              </a:rPr>
              <a:t>压入</a:t>
            </a:r>
            <a:r>
              <a:rPr lang="en-US" altLang="zh-CN" sz="2000" i="1" dirty="0">
                <a:solidFill>
                  <a:srgbClr val="000000"/>
                </a:solidFill>
                <a:cs typeface="Times New Roman" panose="02020603050405020304" pitchFamily="18" charset="0"/>
              </a:rPr>
              <a:t>x</a:t>
            </a:r>
            <a:r>
              <a:rPr lang="zh-CN" altLang="en-US" sz="2000" dirty="0">
                <a:solidFill>
                  <a:srgbClr val="000000"/>
                </a:solidFill>
                <a:cs typeface="Times New Roman" panose="02020603050405020304" pitchFamily="18" charset="0"/>
              </a:rPr>
              <a:t>后的顺序栈；若栈满，则退出</a:t>
            </a:r>
            <a:endParaRPr lang="zh-CN" altLang="en-US" sz="2000" dirty="0">
              <a:solidFill>
                <a:srgbClr val="000000"/>
              </a:solidFill>
            </a:endParaRPr>
          </a:p>
          <a:p>
            <a:pPr marL="0" indent="0">
              <a:lnSpc>
                <a:spcPct val="100000"/>
              </a:lnSpc>
              <a:buFontTx/>
              <a:buNone/>
            </a:pPr>
            <a:r>
              <a:rPr lang="en-US" altLang="zh-CN" sz="2000" b="1" dirty="0">
                <a:cs typeface="Times New Roman" panose="02020603050405020304" pitchFamily="18" charset="0"/>
              </a:rPr>
              <a:t>1. if </a:t>
            </a:r>
            <a:r>
              <a:rPr lang="en-US" altLang="zh-CN" sz="2000" dirty="0" err="1">
                <a:cs typeface="Times New Roman" panose="02020603050405020304" pitchFamily="18" charset="0"/>
              </a:rPr>
              <a:t>IsFull</a:t>
            </a:r>
            <a:r>
              <a:rPr lang="en-US" altLang="zh-CN" sz="2000" dirty="0">
                <a:cs typeface="Times New Roman" panose="02020603050405020304" pitchFamily="18" charset="0"/>
              </a:rPr>
              <a:t>(</a:t>
            </a:r>
            <a:r>
              <a:rPr lang="en-US" altLang="zh-CN" sz="2000" i="1" dirty="0">
                <a:cs typeface="Times New Roman" panose="02020603050405020304" pitchFamily="18" charset="0"/>
              </a:rPr>
              <a:t>stack</a:t>
            </a:r>
            <a:r>
              <a:rPr lang="en-US" altLang="zh-CN" sz="2000" dirty="0">
                <a:cs typeface="Times New Roman" panose="02020603050405020304" pitchFamily="18" charset="0"/>
              </a:rPr>
              <a:t>)=</a:t>
            </a:r>
            <a:r>
              <a:rPr lang="en-US" altLang="zh-CN" sz="2000" b="1" dirty="0">
                <a:cs typeface="Times New Roman" panose="02020603050405020304" pitchFamily="18" charset="0"/>
              </a:rPr>
              <a:t>true</a:t>
            </a:r>
            <a:r>
              <a:rPr lang="en-US" altLang="zh-CN" sz="2000" dirty="0">
                <a:cs typeface="Times New Roman" panose="02020603050405020304" pitchFamily="18" charset="0"/>
              </a:rPr>
              <a:t> </a:t>
            </a:r>
            <a:r>
              <a:rPr lang="en-US" altLang="zh-CN" sz="2000" b="1" dirty="0">
                <a:cs typeface="Times New Roman" panose="02020603050405020304" pitchFamily="18" charset="0"/>
              </a:rPr>
              <a:t>then</a:t>
            </a:r>
            <a:endParaRPr lang="en-US" altLang="zh-CN" sz="2000" dirty="0"/>
          </a:p>
          <a:p>
            <a:pPr marL="0" indent="0">
              <a:lnSpc>
                <a:spcPct val="100000"/>
              </a:lnSpc>
              <a:buFontTx/>
              <a:buNone/>
            </a:pPr>
            <a:r>
              <a:rPr lang="en-US" altLang="zh-CN" sz="2000" dirty="0">
                <a:cs typeface="Times New Roman" panose="02020603050405020304" pitchFamily="18" charset="0"/>
              </a:rPr>
              <a:t>2. |  </a:t>
            </a:r>
            <a:r>
              <a:rPr lang="zh-CN" altLang="en-US" sz="2000" dirty="0">
                <a:cs typeface="Times New Roman" panose="02020603050405020304" pitchFamily="18" charset="0"/>
              </a:rPr>
              <a:t>栈满，退出</a:t>
            </a:r>
            <a:endParaRPr lang="zh-CN" altLang="en-US" sz="2000" dirty="0"/>
          </a:p>
          <a:p>
            <a:pPr marL="0" indent="0">
              <a:lnSpc>
                <a:spcPct val="100000"/>
              </a:lnSpc>
              <a:buFontTx/>
              <a:buNone/>
            </a:pPr>
            <a:r>
              <a:rPr lang="en-US" altLang="zh-CN" sz="2000" b="1" dirty="0">
                <a:cs typeface="Times New Roman" panose="02020603050405020304" pitchFamily="18" charset="0"/>
              </a:rPr>
              <a:t>3. else</a:t>
            </a:r>
            <a:endParaRPr lang="en-US" altLang="zh-CN" sz="2000" dirty="0"/>
          </a:p>
          <a:p>
            <a:pPr marL="0" indent="0">
              <a:lnSpc>
                <a:spcPct val="100000"/>
              </a:lnSpc>
              <a:buFontTx/>
              <a:buNone/>
            </a:pPr>
            <a:r>
              <a:rPr lang="en-US" altLang="zh-CN" sz="2000" b="1" dirty="0">
                <a:cs typeface="Times New Roman" panose="02020603050405020304" pitchFamily="18" charset="0"/>
              </a:rPr>
              <a:t>4. |  </a:t>
            </a:r>
            <a:r>
              <a:rPr lang="en-US" altLang="zh-CN" sz="2000" i="1" dirty="0" err="1">
                <a:cs typeface="Times New Roman" panose="02020603050405020304" pitchFamily="18" charset="0"/>
              </a:rPr>
              <a:t>stack.top</a:t>
            </a:r>
            <a:r>
              <a:rPr lang="en-US" altLang="zh-CN" sz="2000" i="1" dirty="0">
                <a:cs typeface="Times New Roman" panose="02020603050405020304" pitchFamily="18" charset="0"/>
              </a:rPr>
              <a:t> </a:t>
            </a:r>
            <a:r>
              <a:rPr lang="zh-CN" altLang="en-US" sz="2000" dirty="0">
                <a:latin typeface="Microsoft YaHei Light" panose="020B0502040204020203" pitchFamily="34" charset="-122"/>
                <a:ea typeface="Microsoft YaHei Light" panose="020B0502040204020203" pitchFamily="34" charset="-122"/>
                <a:sym typeface="Symbol" panose="05050102010706020507" pitchFamily="18" charset="2"/>
              </a:rPr>
              <a:t> </a:t>
            </a:r>
            <a:r>
              <a:rPr lang="en-US" altLang="zh-CN" sz="2000" i="1" dirty="0" err="1">
                <a:cs typeface="Times New Roman" panose="02020603050405020304" pitchFamily="18" charset="0"/>
              </a:rPr>
              <a:t>stack.top</a:t>
            </a:r>
            <a:r>
              <a:rPr lang="en-US" altLang="zh-CN" sz="2000" i="1" dirty="0">
                <a:cs typeface="Times New Roman" panose="02020603050405020304" pitchFamily="18" charset="0"/>
              </a:rPr>
              <a:t> </a:t>
            </a:r>
            <a:r>
              <a:rPr lang="en-US" altLang="zh-CN" sz="2000" dirty="0">
                <a:cs typeface="Times New Roman" panose="02020603050405020304" pitchFamily="18" charset="0"/>
              </a:rPr>
              <a:t>+ 1</a:t>
            </a:r>
            <a:endParaRPr lang="en-US" altLang="zh-CN" sz="2000" dirty="0"/>
          </a:p>
          <a:p>
            <a:pPr marL="0" indent="0">
              <a:lnSpc>
                <a:spcPct val="100000"/>
              </a:lnSpc>
              <a:buFontTx/>
              <a:buNone/>
            </a:pPr>
            <a:r>
              <a:rPr lang="en-US" altLang="zh-CN" sz="2000" dirty="0">
                <a:cs typeface="Times New Roman" panose="02020603050405020304" pitchFamily="18" charset="0"/>
              </a:rPr>
              <a:t>5. |  </a:t>
            </a:r>
            <a:r>
              <a:rPr lang="en-US" altLang="zh-CN" sz="2000" i="1" dirty="0" err="1">
                <a:cs typeface="Times New Roman" panose="02020603050405020304" pitchFamily="18" charset="0"/>
              </a:rPr>
              <a:t>stack.data</a:t>
            </a:r>
            <a:r>
              <a:rPr lang="en-US" altLang="zh-CN" sz="2000" i="1" dirty="0">
                <a:cs typeface="Times New Roman" panose="02020603050405020304" pitchFamily="18" charset="0"/>
              </a:rPr>
              <a:t> </a:t>
            </a:r>
            <a:r>
              <a:rPr lang="en-US" altLang="zh-CN" sz="2000" dirty="0">
                <a:cs typeface="Times New Roman" panose="02020603050405020304" pitchFamily="18" charset="0"/>
              </a:rPr>
              <a:t>[</a:t>
            </a:r>
            <a:r>
              <a:rPr lang="en-US" altLang="zh-CN" sz="2000" i="1" dirty="0" err="1">
                <a:cs typeface="Times New Roman" panose="02020603050405020304" pitchFamily="18" charset="0"/>
              </a:rPr>
              <a:t>stack.top</a:t>
            </a:r>
            <a:r>
              <a:rPr lang="en-US" altLang="zh-CN" sz="2000" dirty="0">
                <a:cs typeface="Times New Roman" panose="02020603050405020304" pitchFamily="18" charset="0"/>
              </a:rPr>
              <a:t>] </a:t>
            </a:r>
            <a:r>
              <a:rPr lang="zh-CN" altLang="en-US" sz="2000" dirty="0">
                <a:latin typeface="Microsoft YaHei Light" panose="020B0502040204020203" pitchFamily="34" charset="-122"/>
                <a:ea typeface="Microsoft YaHei Light" panose="020B0502040204020203" pitchFamily="34" charset="-122"/>
                <a:sym typeface="Symbol" panose="05050102010706020507" pitchFamily="18" charset="2"/>
              </a:rPr>
              <a:t> </a:t>
            </a:r>
            <a:r>
              <a:rPr lang="en-US" altLang="zh-CN" sz="2000" dirty="0">
                <a:cs typeface="Times New Roman" panose="02020603050405020304" pitchFamily="18" charset="0"/>
              </a:rPr>
              <a:t> </a:t>
            </a:r>
            <a:r>
              <a:rPr lang="en-US" altLang="zh-CN" sz="2000" i="1" dirty="0">
                <a:cs typeface="Times New Roman" panose="02020603050405020304" pitchFamily="18" charset="0"/>
              </a:rPr>
              <a:t>x</a:t>
            </a:r>
            <a:endParaRPr lang="en-US" altLang="zh-CN" sz="2000" dirty="0"/>
          </a:p>
          <a:p>
            <a:pPr marL="0" indent="0">
              <a:lnSpc>
                <a:spcPct val="100000"/>
              </a:lnSpc>
              <a:buFontTx/>
              <a:buNone/>
            </a:pPr>
            <a:r>
              <a:rPr lang="en-US" altLang="zh-CN" sz="2000" b="1" dirty="0">
                <a:cs typeface="Times New Roman" panose="02020603050405020304" pitchFamily="18" charset="0"/>
              </a:rPr>
              <a:t>6. end</a:t>
            </a:r>
            <a:endParaRPr lang="en-US" altLang="zh-CN" sz="2000" dirty="0"/>
          </a:p>
          <a:p>
            <a:pPr marL="0" indent="0">
              <a:buNone/>
            </a:pPr>
            <a:endParaRPr lang="zh-CN" altLang="en-US" sz="2000" dirty="0"/>
          </a:p>
        </p:txBody>
      </p:sp>
      <p:cxnSp>
        <p:nvCxnSpPr>
          <p:cNvPr id="11" name="直接连接符 10">
            <a:extLst>
              <a:ext uri="{FF2B5EF4-FFF2-40B4-BE49-F238E27FC236}">
                <a16:creationId xmlns:a16="http://schemas.microsoft.com/office/drawing/2014/main" xmlns="" id="{AC19CACA-FE08-4BBA-A4F2-0909379890D5}"/>
              </a:ext>
            </a:extLst>
          </p:cNvPr>
          <p:cNvCxnSpPr>
            <a:cxnSpLocks/>
          </p:cNvCxnSpPr>
          <p:nvPr/>
        </p:nvCxnSpPr>
        <p:spPr>
          <a:xfrm>
            <a:off x="584225" y="1301600"/>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24FA6E45-EA25-4B83-9E7C-6103F728D247}"/>
              </a:ext>
            </a:extLst>
          </p:cNvPr>
          <p:cNvCxnSpPr>
            <a:cxnSpLocks/>
          </p:cNvCxnSpPr>
          <p:nvPr/>
        </p:nvCxnSpPr>
        <p:spPr>
          <a:xfrm>
            <a:off x="584225" y="1777558"/>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EBC1141B-1B30-4769-ABEF-618EEA3D385D}"/>
              </a:ext>
            </a:extLst>
          </p:cNvPr>
          <p:cNvCxnSpPr>
            <a:cxnSpLocks/>
          </p:cNvCxnSpPr>
          <p:nvPr/>
        </p:nvCxnSpPr>
        <p:spPr>
          <a:xfrm>
            <a:off x="629049" y="2642649"/>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33" name="图片 32">
            <a:extLst>
              <a:ext uri="{FF2B5EF4-FFF2-40B4-BE49-F238E27FC236}">
                <a16:creationId xmlns:a16="http://schemas.microsoft.com/office/drawing/2014/main" xmlns="" id="{768B4DF6-32FD-47E3-B7CC-A91F9FF88B58}"/>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24826" b="55447"/>
          <a:stretch>
            <a:fillRect/>
          </a:stretch>
        </p:blipFill>
        <p:spPr>
          <a:xfrm>
            <a:off x="453547" y="4311097"/>
            <a:ext cx="9165288" cy="2546903"/>
          </a:xfrm>
          <a:prstGeom prst="rect">
            <a:avLst/>
          </a:prstGeom>
        </p:spPr>
      </p:pic>
      <p:pic>
        <p:nvPicPr>
          <p:cNvPr id="130" name="图片 129"/>
          <p:cNvPicPr>
            <a:picLocks noChangeAspect="1"/>
          </p:cNvPicPr>
          <p:nvPr/>
        </p:nvPicPr>
        <p:blipFill rotWithShape="1">
          <a:blip r:embed="rId4"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128" name="图片 127"/>
          <p:cNvPicPr>
            <a:picLocks noChangeAspect="1"/>
          </p:cNvPicPr>
          <p:nvPr/>
        </p:nvPicPr>
        <p:blipFill rotWithShape="1">
          <a:blip r:embed="rId5"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grpSp>
        <p:nvGrpSpPr>
          <p:cNvPr id="18" name="组合 17"/>
          <p:cNvGrpSpPr/>
          <p:nvPr/>
        </p:nvGrpSpPr>
        <p:grpSpPr>
          <a:xfrm>
            <a:off x="10001700" y="2854959"/>
            <a:ext cx="2268815" cy="2101347"/>
            <a:chOff x="6175344" y="342254"/>
            <a:chExt cx="7803037" cy="7227071"/>
          </a:xfrm>
        </p:grpSpPr>
        <p:sp>
          <p:nvSpPr>
            <p:cNvPr id="19" name="六边形 18"/>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平行四边形 19"/>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9863825" y="4346576"/>
            <a:ext cx="2963878" cy="2745105"/>
            <a:chOff x="6175344" y="342254"/>
            <a:chExt cx="7803037"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矩形 6"/>
          <p:cNvSpPr/>
          <p:nvPr/>
        </p:nvSpPr>
        <p:spPr>
          <a:xfrm>
            <a:off x="4875155" y="3439840"/>
            <a:ext cx="2441694" cy="769441"/>
          </a:xfrm>
          <a:prstGeom prst="rect">
            <a:avLst/>
          </a:prstGeom>
        </p:spPr>
        <p:txBody>
          <a:bodyPr wrap="none">
            <a:spAutoFit/>
          </a:bodyPr>
          <a:lstStyle/>
          <a:p>
            <a:pPr algn="ctr"/>
            <a:r>
              <a:rPr lang="zh-CN" altLang="en-US" sz="4400" b="1"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栈与队列</a:t>
            </a:r>
          </a:p>
        </p:txBody>
      </p:sp>
      <p:sp>
        <p:nvSpPr>
          <p:cNvPr id="8" name="矩形 7"/>
          <p:cNvSpPr/>
          <p:nvPr/>
        </p:nvSpPr>
        <p:spPr>
          <a:xfrm>
            <a:off x="5261477" y="2445722"/>
            <a:ext cx="1669047" cy="646331"/>
          </a:xfrm>
          <a:prstGeom prst="rect">
            <a:avLst/>
          </a:prstGeom>
        </p:spPr>
        <p:txBody>
          <a:bodyPr wrap="none">
            <a:spAutoFit/>
          </a:bodyPr>
          <a:lstStyle/>
          <a:p>
            <a:pPr algn="ct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 </a:t>
            </a:r>
            <a:r>
              <a:rPr lang="en-US" altLang="zh-CN"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3 </a:t>
            </a:r>
            <a:r>
              <a:rPr lang="zh-CN" altLang="en-US" sz="3600"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章</a:t>
            </a:r>
          </a:p>
        </p:txBody>
      </p:sp>
      <p:cxnSp>
        <p:nvCxnSpPr>
          <p:cNvPr id="9" name="直接连接符 8"/>
          <p:cNvCxnSpPr/>
          <p:nvPr/>
        </p:nvCxnSpPr>
        <p:spPr>
          <a:xfrm>
            <a:off x="3024554" y="3265946"/>
            <a:ext cx="6116350" cy="0"/>
          </a:xfrm>
          <a:prstGeom prst="line">
            <a:avLst/>
          </a:prstGeom>
          <a:ln w="22225">
            <a:solidFill>
              <a:schemeClr val="bg1"/>
            </a:solidFill>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32" name="组合 31"/>
          <p:cNvGrpSpPr/>
          <p:nvPr/>
        </p:nvGrpSpPr>
        <p:grpSpPr>
          <a:xfrm>
            <a:off x="2221671" y="2179434"/>
            <a:ext cx="7748658" cy="2397279"/>
            <a:chOff x="2221671" y="2179434"/>
            <a:chExt cx="7748658" cy="2397279"/>
          </a:xfrm>
        </p:grpSpPr>
        <p:sp>
          <p:nvSpPr>
            <p:cNvPr id="6" name="标题 9801"/>
            <p:cNvSpPr txBox="1"/>
            <p:nvPr/>
          </p:nvSpPr>
          <p:spPr>
            <a:xfrm rot="16200000">
              <a:off x="8719085" y="3325468"/>
              <a:ext cx="2397277" cy="105210"/>
            </a:xfrm>
            <a:prstGeom prst="parallelogram">
              <a:avLst>
                <a:gd name="adj" fmla="val 98875"/>
              </a:avLst>
            </a:prstGeom>
            <a:gradFill flip="none" rotWithShape="1">
              <a:gsLst>
                <a:gs pos="100000">
                  <a:srgbClr val="016773"/>
                </a:gs>
                <a:gs pos="0">
                  <a:srgbClr val="00ABA5"/>
                </a:gs>
              </a:gsLst>
              <a:lin ang="6000000" scaled="0"/>
              <a:tileRect/>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10" name="标题 9801"/>
            <p:cNvSpPr txBox="1"/>
            <p:nvPr/>
          </p:nvSpPr>
          <p:spPr>
            <a:xfrm flipH="1">
              <a:off x="2221671" y="4468236"/>
              <a:ext cx="7748657" cy="108477"/>
            </a:xfrm>
            <a:prstGeom prst="parallelogram">
              <a:avLst>
                <a:gd name="adj" fmla="val 102209"/>
              </a:avLst>
            </a:prstGeom>
            <a:gradFill>
              <a:gsLst>
                <a:gs pos="55000">
                  <a:srgbClr val="016773"/>
                </a:gs>
                <a:gs pos="0">
                  <a:srgbClr val="00ABA5"/>
                </a:gs>
                <a:gs pos="100000">
                  <a:srgbClr val="00ABA5"/>
                </a:gs>
              </a:gsLst>
              <a:lin ang="6000000" scaled="0"/>
            </a:gradFill>
            <a:ln w="15875" cap="rnd">
              <a:solidFill>
                <a:schemeClr val="bg1">
                  <a:alpha val="57000"/>
                </a:schemeClr>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cxnSp>
          <p:nvCxnSpPr>
            <p:cNvPr id="11" name="直接连接符 10"/>
            <p:cNvCxnSpPr/>
            <p:nvPr/>
          </p:nvCxnSpPr>
          <p:spPr>
            <a:xfrm flipH="1">
              <a:off x="2221671" y="2179434"/>
              <a:ext cx="76428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rot="5400000" flipH="1">
              <a:off x="10768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2222317" y="4468236"/>
              <a:ext cx="7642800" cy="0"/>
            </a:xfrm>
            <a:prstGeom prst="line">
              <a:avLst/>
            </a:prstGeom>
            <a:ln w="15875" cap="rnd">
              <a:gradFill>
                <a:gsLst>
                  <a:gs pos="0">
                    <a:schemeClr val="bg1">
                      <a:alpha val="0"/>
                    </a:schemeClr>
                  </a:gs>
                  <a:gs pos="100000">
                    <a:schemeClr val="bg1"/>
                  </a:gs>
                </a:gsLst>
                <a:lin ang="3600000" scaled="0"/>
              </a:gra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rot="5400000" flipH="1">
              <a:off x="8719671" y="3324234"/>
              <a:ext cx="2289600" cy="0"/>
            </a:xfrm>
            <a:prstGeom prst="line">
              <a:avLst/>
            </a:prstGeom>
            <a:ln w="15875" cap="rnd">
              <a:solidFill>
                <a:schemeClr val="bg1">
                  <a:alpha val="61000"/>
                </a:schemeClr>
              </a:solidFill>
            </a:ln>
          </p:spPr>
          <p:style>
            <a:lnRef idx="1">
              <a:schemeClr val="accent1"/>
            </a:lnRef>
            <a:fillRef idx="0">
              <a:schemeClr val="accent1"/>
            </a:fillRef>
            <a:effectRef idx="0">
              <a:schemeClr val="accent1"/>
            </a:effectRef>
            <a:fontRef idx="minor">
              <a:schemeClr val="tx1"/>
            </a:fontRef>
          </p:style>
        </p:cxnSp>
      </p:grpSp>
      <p:grpSp>
        <p:nvGrpSpPr>
          <p:cNvPr id="21" name="组合 20"/>
          <p:cNvGrpSpPr/>
          <p:nvPr/>
        </p:nvGrpSpPr>
        <p:grpSpPr>
          <a:xfrm>
            <a:off x="8933514" y="5200219"/>
            <a:ext cx="1549536" cy="1435160"/>
            <a:chOff x="6175344" y="342254"/>
            <a:chExt cx="7803037" cy="7227071"/>
          </a:xfrm>
        </p:grpSpPr>
        <p:sp>
          <p:nvSpPr>
            <p:cNvPr id="22" name="六边形 2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平行四边形 2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4" name="组合 23"/>
          <p:cNvGrpSpPr/>
          <p:nvPr/>
        </p:nvGrpSpPr>
        <p:grpSpPr>
          <a:xfrm>
            <a:off x="-875295" y="-875664"/>
            <a:ext cx="2974038" cy="2745105"/>
            <a:chOff x="6175344" y="342254"/>
            <a:chExt cx="7829785" cy="7227071"/>
          </a:xfrm>
        </p:grpSpPr>
        <p:sp>
          <p:nvSpPr>
            <p:cNvPr id="25" name="六边形 2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平行四边形 2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7" name="组合 26"/>
          <p:cNvGrpSpPr/>
          <p:nvPr/>
        </p:nvGrpSpPr>
        <p:grpSpPr>
          <a:xfrm>
            <a:off x="1259840" y="635784"/>
            <a:ext cx="823697" cy="760292"/>
            <a:chOff x="6175344" y="342254"/>
            <a:chExt cx="7829785" cy="7227071"/>
          </a:xfrm>
        </p:grpSpPr>
        <p:sp>
          <p:nvSpPr>
            <p:cNvPr id="28" name="六边形 2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平行四边形 2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29">
            <a:extLst>
              <a:ext uri="{FF2B5EF4-FFF2-40B4-BE49-F238E27FC236}">
                <a16:creationId xmlns:a16="http://schemas.microsoft.com/office/drawing/2014/main" xmlns="" id="{01EF47B7-ACB2-48A4-B6FF-CD0A170062B0}"/>
              </a:ext>
            </a:extLst>
          </p:cNvPr>
          <p:cNvSpPr txBox="1"/>
          <p:nvPr/>
        </p:nvSpPr>
        <p:spPr>
          <a:xfrm>
            <a:off x="4034782" y="4861769"/>
            <a:ext cx="4122438" cy="430374"/>
          </a:xfrm>
          <a:prstGeom prst="rect">
            <a:avLst/>
          </a:prstGeom>
          <a:noFill/>
        </p:spPr>
        <p:txBody>
          <a:bodyPr wrap="square" rtlCol="0">
            <a:spAutoFit/>
          </a:bodyPr>
          <a:lstStyle/>
          <a:p>
            <a:pPr marL="0" lvl="1" algn="ctr">
              <a:lnSpc>
                <a:spcPct val="120000"/>
              </a:lnSpc>
            </a:pPr>
            <a:r>
              <a:rPr lang="zh-CN" altLang="en-US" sz="2000"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赵海燕</a:t>
            </a:r>
          </a:p>
        </p:txBody>
      </p:sp>
      <p:sp>
        <p:nvSpPr>
          <p:cNvPr id="31" name="文本框 30">
            <a:extLst>
              <a:ext uri="{FF2B5EF4-FFF2-40B4-BE49-F238E27FC236}">
                <a16:creationId xmlns:a16="http://schemas.microsoft.com/office/drawing/2014/main" xmlns="" id="{450B8CC5-78DC-4EBA-8877-DC819C7FB976}"/>
              </a:ext>
            </a:extLst>
          </p:cNvPr>
          <p:cNvSpPr txBox="1"/>
          <p:nvPr/>
        </p:nvSpPr>
        <p:spPr>
          <a:xfrm>
            <a:off x="3016738" y="5305446"/>
            <a:ext cx="6158524" cy="396583"/>
          </a:xfrm>
          <a:prstGeom prst="rect">
            <a:avLst/>
          </a:prstGeom>
          <a:noFill/>
        </p:spPr>
        <p:txBody>
          <a:bodyPr wrap="square" rtlCol="0">
            <a:spAutoFit/>
          </a:bodyPr>
          <a:lstStyle/>
          <a:p>
            <a:pPr marL="0" lvl="1" algn="ctr">
              <a:lnSpc>
                <a:spcPct val="120000"/>
              </a:lnSpc>
            </a:pPr>
            <a:r>
              <a:rPr lang="zh-CN" altLang="en-US" spc="3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北京大学</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10000"/>
                                  </p:iterate>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6" presetClass="entr" presetSubtype="37"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outVertical)">
                                      <p:cBhvr>
                                        <p:cTn id="10" dur="500"/>
                                        <p:tgtEl>
                                          <p:spTgt spid="9"/>
                                        </p:tgtEl>
                                      </p:cBhvr>
                                    </p:animEffect>
                                  </p:childTnLst>
                                </p:cTn>
                              </p:par>
                            </p:childTnLst>
                          </p:cTn>
                        </p:par>
                        <p:par>
                          <p:cTn id="11" fill="hold">
                            <p:stCondLst>
                              <p:cond delay="600"/>
                            </p:stCondLst>
                            <p:childTnLst>
                              <p:par>
                                <p:cTn id="12" presetID="10" presetClass="entr" presetSubtype="0" fill="hold" grpId="0" nodeType="afterEffect">
                                  <p:stCondLst>
                                    <p:cond delay="0"/>
                                  </p:stCondLst>
                                  <p:iterate type="wd">
                                    <p:tmPct val="10000"/>
                                  </p:iterate>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childTnLst>
                          </p:cTn>
                        </p:par>
                        <p:par>
                          <p:cTn id="15" fill="hold">
                            <p:stCondLst>
                              <p:cond delay="1200"/>
                            </p:stCondLst>
                            <p:childTnLst>
                              <p:par>
                                <p:cTn id="16" presetID="10" presetClass="entr" presetSubtype="0" fill="hold" grpId="0" nodeType="afterEffect">
                                  <p:stCondLst>
                                    <p:cond delay="0"/>
                                  </p:stCondLst>
                                  <p:childTnLst>
                                    <p:set>
                                      <p:cBhvr>
                                        <p:cTn id="17" dur="1" fill="hold">
                                          <p:stCondLst>
                                            <p:cond delay="0"/>
                                          </p:stCondLst>
                                        </p:cTn>
                                        <p:tgtEl>
                                          <p:spTgt spid="30"/>
                                        </p:tgtEl>
                                        <p:attrNameLst>
                                          <p:attrName>style.visibility</p:attrName>
                                        </p:attrNameLst>
                                      </p:cBhvr>
                                      <p:to>
                                        <p:strVal val="visible"/>
                                      </p:to>
                                    </p:set>
                                    <p:animEffect transition="in" filter="fade">
                                      <p:cBhvr>
                                        <p:cTn id="18" dur="500"/>
                                        <p:tgtEl>
                                          <p:spTgt spid="3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fade">
                                      <p:cBhvr>
                                        <p:cTn id="2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0" grpId="0"/>
      <p:bldP spid="3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05A0220B-49F7-4FE6-9C32-F333178D30AF}"/>
              </a:ext>
            </a:extLst>
          </p:cNvPr>
          <p:cNvSpPr>
            <a:spLocks noGrp="1" noChangeArrowheads="1"/>
          </p:cNvSpPr>
          <p:nvPr>
            <p:ph type="title"/>
          </p:nvPr>
        </p:nvSpPr>
        <p:spPr/>
        <p:txBody>
          <a:bodyPr>
            <a:normAutofit/>
          </a:bodyPr>
          <a:lstStyle/>
          <a:p>
            <a:pPr eaLnBrk="1" hangingPunct="1">
              <a:spcBef>
                <a:spcPct val="50000"/>
              </a:spcBef>
              <a:defRPr/>
            </a:pPr>
            <a:r>
              <a:rPr kumimoji="0"/>
              <a:t>出栈操作</a:t>
            </a:r>
          </a:p>
        </p:txBody>
      </p:sp>
      <p:sp>
        <p:nvSpPr>
          <p:cNvPr id="4" name="副标题 3">
            <a:extLst>
              <a:ext uri="{FF2B5EF4-FFF2-40B4-BE49-F238E27FC236}">
                <a16:creationId xmlns:a16="http://schemas.microsoft.com/office/drawing/2014/main" xmlns="" id="{39AB1892-E5EF-4702-9735-34E4C724105D}"/>
              </a:ext>
            </a:extLst>
          </p:cNvPr>
          <p:cNvSpPr>
            <a:spLocks noGrp="1"/>
          </p:cNvSpPr>
          <p:nvPr>
            <p:ph type="subTitle" idx="1"/>
          </p:nvPr>
        </p:nvSpPr>
        <p:spPr/>
        <p:txBody>
          <a:bodyPr/>
          <a:lstStyle/>
          <a:p>
            <a:endParaRPr lang="zh-CN" altLang="en-US"/>
          </a:p>
        </p:txBody>
      </p:sp>
      <p:sp>
        <p:nvSpPr>
          <p:cNvPr id="5" name="文本占位符 4">
            <a:extLst>
              <a:ext uri="{FF2B5EF4-FFF2-40B4-BE49-F238E27FC236}">
                <a16:creationId xmlns:a16="http://schemas.microsoft.com/office/drawing/2014/main" xmlns="" id="{4C04973A-F933-43E6-B7E4-B2BC9CB40E7F}"/>
              </a:ext>
            </a:extLst>
          </p:cNvPr>
          <p:cNvSpPr>
            <a:spLocks noGrp="1"/>
          </p:cNvSpPr>
          <p:nvPr>
            <p:ph type="body" idx="10"/>
          </p:nvPr>
        </p:nvSpPr>
        <p:spPr/>
        <p:txBody>
          <a:bodyPr/>
          <a:lstStyle/>
          <a:p>
            <a:endParaRPr lang="zh-CN" altLang="en-US"/>
          </a:p>
        </p:txBody>
      </p:sp>
      <p:sp>
        <p:nvSpPr>
          <p:cNvPr id="29699" name="Rectangle 3">
            <a:extLst>
              <a:ext uri="{FF2B5EF4-FFF2-40B4-BE49-F238E27FC236}">
                <a16:creationId xmlns:a16="http://schemas.microsoft.com/office/drawing/2014/main" xmlns="" id="{A430EF8F-AD33-4FEA-8AA3-626DBF83ED40}"/>
              </a:ext>
            </a:extLst>
          </p:cNvPr>
          <p:cNvSpPr>
            <a:spLocks noGrp="1" noChangeArrowheads="1"/>
          </p:cNvSpPr>
          <p:nvPr>
            <p:ph idx="11"/>
          </p:nvPr>
        </p:nvSpPr>
        <p:spPr bwMode="auto">
          <a:xfrm>
            <a:off x="584225" y="1249456"/>
            <a:ext cx="11055325" cy="50577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0" indent="0" eaLnBrk="0" fontAlgn="base" hangingPunct="0">
              <a:lnSpc>
                <a:spcPct val="110000"/>
              </a:lnSpc>
              <a:spcBef>
                <a:spcPct val="0"/>
              </a:spcBef>
              <a:spcAft>
                <a:spcPct val="0"/>
              </a:spcAft>
              <a:buNone/>
            </a:pPr>
            <a:r>
              <a:rPr lang="zh-CN" altLang="zh-CN" sz="2000" b="1" dirty="0">
                <a:solidFill>
                  <a:srgbClr val="000000"/>
                </a:solidFill>
                <a:cs typeface="Times New Roman" panose="02020603050405020304" pitchFamily="18" charset="0"/>
              </a:rPr>
              <a:t>算法：</a:t>
            </a:r>
            <a:r>
              <a:rPr lang="zh-CN" altLang="zh-CN" sz="2000" dirty="0">
                <a:solidFill>
                  <a:srgbClr val="000000"/>
                </a:solidFill>
                <a:cs typeface="Times New Roman" panose="02020603050405020304" pitchFamily="18" charset="0"/>
              </a:rPr>
              <a:t>顺序栈的取顶操作 Top (</a:t>
            </a:r>
            <a:r>
              <a:rPr lang="zh-CN" altLang="zh-CN" sz="2000" i="1" dirty="0">
                <a:solidFill>
                  <a:srgbClr val="000000"/>
                </a:solidFill>
                <a:cs typeface="Times New Roman" panose="02020603050405020304" pitchFamily="18" charset="0"/>
              </a:rPr>
              <a:t>stack</a:t>
            </a:r>
            <a:r>
              <a:rPr lang="zh-CN" altLang="zh-CN" sz="2000" dirty="0">
                <a:solidFill>
                  <a:srgbClr val="000000"/>
                </a:solidFill>
                <a:cs typeface="Times New Roman" panose="02020603050405020304" pitchFamily="18" charset="0"/>
              </a:rPr>
              <a:t>)</a:t>
            </a:r>
            <a:endParaRPr lang="zh-CN" altLang="zh-CN" sz="2000" dirty="0">
              <a:solidFill>
                <a:srgbClr val="000000"/>
              </a:solidFill>
            </a:endParaRPr>
          </a:p>
          <a:p>
            <a:pPr marL="0" lvl="0" indent="0" eaLnBrk="0" fontAlgn="base" hangingPunct="0">
              <a:lnSpc>
                <a:spcPct val="110000"/>
              </a:lnSpc>
              <a:spcBef>
                <a:spcPct val="0"/>
              </a:spcBef>
              <a:spcAft>
                <a:spcPct val="0"/>
              </a:spcAft>
              <a:buNone/>
            </a:pPr>
            <a:endParaRPr lang="en-US" altLang="zh-CN" sz="1000" b="1" dirty="0">
              <a:solidFill>
                <a:srgbClr val="000000"/>
              </a:solidFill>
              <a:cs typeface="Times New Roman" panose="02020603050405020304" pitchFamily="18" charset="0"/>
            </a:endParaRPr>
          </a:p>
          <a:p>
            <a:pPr marL="0" lvl="0" indent="0" eaLnBrk="0" fontAlgn="base" hangingPunct="0">
              <a:lnSpc>
                <a:spcPct val="110000"/>
              </a:lnSpc>
              <a:spcBef>
                <a:spcPct val="0"/>
              </a:spcBef>
              <a:spcAft>
                <a:spcPct val="0"/>
              </a:spcAft>
              <a:buNone/>
            </a:pPr>
            <a:r>
              <a:rPr lang="zh-CN" altLang="zh-CN" sz="2000" b="1" dirty="0">
                <a:solidFill>
                  <a:srgbClr val="000000"/>
                </a:solidFill>
                <a:cs typeface="Times New Roman" panose="02020603050405020304" pitchFamily="18" charset="0"/>
              </a:rPr>
              <a:t>输入：</a:t>
            </a:r>
            <a:r>
              <a:rPr lang="zh-CN" altLang="zh-CN" sz="2000" dirty="0">
                <a:solidFill>
                  <a:srgbClr val="000000"/>
                </a:solidFill>
                <a:cs typeface="Times New Roman" panose="02020603050405020304" pitchFamily="18" charset="0"/>
              </a:rPr>
              <a:t>栈</a:t>
            </a:r>
            <a:r>
              <a:rPr lang="zh-CN" altLang="zh-CN" sz="2000" i="1" dirty="0">
                <a:solidFill>
                  <a:srgbClr val="000000"/>
                </a:solidFill>
                <a:cs typeface="Times New Roman" panose="02020603050405020304" pitchFamily="18" charset="0"/>
              </a:rPr>
              <a:t>stack</a:t>
            </a:r>
            <a:endParaRPr lang="zh-CN" altLang="zh-CN" sz="2000" dirty="0">
              <a:solidFill>
                <a:srgbClr val="000000"/>
              </a:solidFill>
            </a:endParaRPr>
          </a:p>
          <a:p>
            <a:pPr marL="0" lvl="0" indent="0" eaLnBrk="0" fontAlgn="base" hangingPunct="0">
              <a:lnSpc>
                <a:spcPct val="110000"/>
              </a:lnSpc>
              <a:spcBef>
                <a:spcPct val="0"/>
              </a:spcBef>
              <a:spcAft>
                <a:spcPct val="0"/>
              </a:spcAft>
              <a:buNone/>
            </a:pPr>
            <a:r>
              <a:rPr lang="zh-CN" altLang="zh-CN" sz="2000" b="1" dirty="0">
                <a:solidFill>
                  <a:srgbClr val="000000"/>
                </a:solidFill>
                <a:cs typeface="Times New Roman" panose="02020603050405020304" pitchFamily="18" charset="0"/>
              </a:rPr>
              <a:t>输出：</a:t>
            </a:r>
            <a:r>
              <a:rPr lang="zh-CN" altLang="zh-CN" sz="2000" dirty="0">
                <a:solidFill>
                  <a:srgbClr val="000000"/>
                </a:solidFill>
                <a:cs typeface="Times New Roman" panose="02020603050405020304" pitchFamily="18" charset="0"/>
              </a:rPr>
              <a:t>栈顶元素；若栈空，则输出NIL</a:t>
            </a:r>
            <a:endParaRPr lang="zh-CN" altLang="zh-CN" sz="2000" dirty="0">
              <a:solidFill>
                <a:srgbClr val="000000"/>
              </a:solidFill>
            </a:endParaRPr>
          </a:p>
          <a:p>
            <a:pPr marL="457200" lvl="0" indent="-457200" eaLnBrk="0" fontAlgn="base" hangingPunct="0">
              <a:lnSpc>
                <a:spcPct val="110000"/>
              </a:lnSpc>
              <a:spcBef>
                <a:spcPts val="600"/>
              </a:spcBef>
              <a:spcAft>
                <a:spcPct val="0"/>
              </a:spcAft>
              <a:buFont typeface="+mj-lt"/>
              <a:buAutoNum type="arabicPeriod"/>
            </a:pPr>
            <a:r>
              <a:rPr lang="zh-CN" altLang="zh-CN" sz="2000" b="1" dirty="0">
                <a:solidFill>
                  <a:srgbClr val="000000"/>
                </a:solidFill>
                <a:cs typeface="Times New Roman" panose="02020603050405020304" pitchFamily="18" charset="0"/>
              </a:rPr>
              <a:t>if </a:t>
            </a:r>
            <a:r>
              <a:rPr lang="zh-CN" altLang="zh-CN" sz="2000" dirty="0">
                <a:solidFill>
                  <a:srgbClr val="000000"/>
                </a:solidFill>
                <a:cs typeface="Times New Roman" panose="02020603050405020304" pitchFamily="18" charset="0"/>
              </a:rPr>
              <a:t>IsEmpty(</a:t>
            </a:r>
            <a:r>
              <a:rPr lang="zh-CN" altLang="zh-CN" sz="2000" i="1" dirty="0">
                <a:solidFill>
                  <a:srgbClr val="000000"/>
                </a:solidFill>
                <a:cs typeface="Times New Roman" panose="02020603050405020304" pitchFamily="18" charset="0"/>
              </a:rPr>
              <a:t>stack</a:t>
            </a:r>
            <a:r>
              <a:rPr lang="zh-CN" altLang="zh-CN" sz="2000" dirty="0">
                <a:solidFill>
                  <a:srgbClr val="000000"/>
                </a:solidFill>
                <a:cs typeface="Times New Roman" panose="02020603050405020304" pitchFamily="18" charset="0"/>
              </a:rPr>
              <a:t>)=</a:t>
            </a:r>
            <a:r>
              <a:rPr lang="zh-CN" altLang="zh-CN" sz="2000" b="1" dirty="0">
                <a:solidFill>
                  <a:srgbClr val="000000"/>
                </a:solidFill>
                <a:cs typeface="Times New Roman" panose="02020603050405020304" pitchFamily="18" charset="0"/>
              </a:rPr>
              <a:t>true</a:t>
            </a:r>
            <a:r>
              <a:rPr lang="zh-CN" altLang="zh-CN" sz="2000" dirty="0">
                <a:solidFill>
                  <a:srgbClr val="000000"/>
                </a:solidFill>
                <a:cs typeface="Times New Roman" panose="02020603050405020304" pitchFamily="18" charset="0"/>
              </a:rPr>
              <a:t> </a:t>
            </a:r>
            <a:r>
              <a:rPr lang="zh-CN" altLang="zh-CN" sz="2000" b="1" dirty="0">
                <a:solidFill>
                  <a:srgbClr val="000000"/>
                </a:solidFill>
                <a:cs typeface="Times New Roman" panose="02020603050405020304" pitchFamily="18" charset="0"/>
              </a:rPr>
              <a:t>then</a:t>
            </a:r>
            <a:endParaRPr lang="zh-CN" altLang="zh-CN" sz="2000" dirty="0">
              <a:solidFill>
                <a:srgbClr val="000000"/>
              </a:solidFill>
            </a:endParaRPr>
          </a:p>
          <a:p>
            <a:pPr marL="457200" lvl="0" indent="-457200" eaLnBrk="0" fontAlgn="base" hangingPunct="0">
              <a:lnSpc>
                <a:spcPct val="110000"/>
              </a:lnSpc>
              <a:spcBef>
                <a:spcPts val="600"/>
              </a:spcBef>
              <a:spcAft>
                <a:spcPct val="0"/>
              </a:spcAft>
              <a:buFont typeface="+mj-lt"/>
              <a:buAutoNum type="arabicPeriod"/>
            </a:pPr>
            <a:r>
              <a:rPr lang="zh-CN" altLang="zh-CN" sz="2000" dirty="0">
                <a:solidFill>
                  <a:srgbClr val="000000"/>
                </a:solidFill>
                <a:cs typeface="Times New Roman" panose="02020603050405020304" pitchFamily="18" charset="0"/>
              </a:rPr>
              <a:t>|  </a:t>
            </a:r>
            <a:r>
              <a:rPr lang="zh-CN" altLang="zh-CN" sz="2000" b="1" dirty="0">
                <a:solidFill>
                  <a:srgbClr val="000000"/>
                </a:solidFill>
                <a:cs typeface="Times New Roman" panose="02020603050405020304" pitchFamily="18" charset="0"/>
              </a:rPr>
              <a:t>return </a:t>
            </a:r>
            <a:r>
              <a:rPr lang="zh-CN" altLang="zh-CN" sz="2000" dirty="0">
                <a:solidFill>
                  <a:srgbClr val="000000"/>
                </a:solidFill>
                <a:cs typeface="Times New Roman" panose="02020603050405020304" pitchFamily="18" charset="0"/>
              </a:rPr>
              <a:t>NIL</a:t>
            </a:r>
            <a:endParaRPr lang="zh-CN" altLang="zh-CN" sz="2000" dirty="0">
              <a:solidFill>
                <a:srgbClr val="000000"/>
              </a:solidFill>
            </a:endParaRPr>
          </a:p>
          <a:p>
            <a:pPr marL="457200" lvl="0" indent="-457200" eaLnBrk="0" fontAlgn="base" hangingPunct="0">
              <a:lnSpc>
                <a:spcPct val="110000"/>
              </a:lnSpc>
              <a:spcBef>
                <a:spcPts val="600"/>
              </a:spcBef>
              <a:spcAft>
                <a:spcPct val="0"/>
              </a:spcAft>
              <a:buFont typeface="+mj-lt"/>
              <a:buAutoNum type="arabicPeriod"/>
            </a:pPr>
            <a:r>
              <a:rPr lang="zh-CN" altLang="zh-CN" sz="2000" b="1" dirty="0">
                <a:solidFill>
                  <a:srgbClr val="000000"/>
                </a:solidFill>
                <a:cs typeface="Times New Roman" panose="02020603050405020304" pitchFamily="18" charset="0"/>
              </a:rPr>
              <a:t>else</a:t>
            </a:r>
            <a:endParaRPr lang="zh-CN" altLang="zh-CN" sz="2000" dirty="0">
              <a:solidFill>
                <a:srgbClr val="000000"/>
              </a:solidFill>
            </a:endParaRPr>
          </a:p>
          <a:p>
            <a:pPr marL="457200" lvl="0" indent="-457200" eaLnBrk="0" fontAlgn="base" hangingPunct="0">
              <a:lnSpc>
                <a:spcPct val="110000"/>
              </a:lnSpc>
              <a:spcBef>
                <a:spcPts val="600"/>
              </a:spcBef>
              <a:spcAft>
                <a:spcPct val="0"/>
              </a:spcAft>
              <a:buFont typeface="+mj-lt"/>
              <a:buAutoNum type="arabicPeriod"/>
            </a:pPr>
            <a:r>
              <a:rPr lang="zh-CN" altLang="zh-CN" sz="2000" dirty="0">
                <a:solidFill>
                  <a:srgbClr val="000000"/>
                </a:solidFill>
                <a:cs typeface="Times New Roman" panose="02020603050405020304" pitchFamily="18" charset="0"/>
              </a:rPr>
              <a:t>|  </a:t>
            </a:r>
            <a:r>
              <a:rPr lang="zh-CN" altLang="zh-CN" sz="2000" b="1" dirty="0">
                <a:solidFill>
                  <a:srgbClr val="000000"/>
                </a:solidFill>
                <a:cs typeface="Times New Roman" panose="02020603050405020304" pitchFamily="18" charset="0"/>
              </a:rPr>
              <a:t>return </a:t>
            </a:r>
            <a:r>
              <a:rPr lang="zh-CN" altLang="zh-CN" sz="2000" i="1" dirty="0">
                <a:solidFill>
                  <a:srgbClr val="000000"/>
                </a:solidFill>
                <a:cs typeface="Times New Roman" panose="02020603050405020304" pitchFamily="18" charset="0"/>
              </a:rPr>
              <a:t>stack.</a:t>
            </a:r>
            <a:r>
              <a:rPr lang="zh-CN" altLang="zh-CN" sz="2000" i="1" dirty="0">
                <a:cs typeface="Times New Roman" panose="02020603050405020304" pitchFamily="18" charset="0"/>
              </a:rPr>
              <a:t>data</a:t>
            </a:r>
            <a:r>
              <a:rPr lang="zh-CN" altLang="zh-CN" sz="2000" dirty="0">
                <a:cs typeface="Times New Roman" panose="02020603050405020304" pitchFamily="18" charset="0"/>
              </a:rPr>
              <a:t>[</a:t>
            </a:r>
            <a:r>
              <a:rPr lang="zh-CN" altLang="zh-CN" sz="2000" i="1" dirty="0">
                <a:solidFill>
                  <a:srgbClr val="000000"/>
                </a:solidFill>
                <a:cs typeface="Times New Roman" panose="02020603050405020304" pitchFamily="18" charset="0"/>
              </a:rPr>
              <a:t>stack.top</a:t>
            </a:r>
            <a:r>
              <a:rPr lang="zh-CN" altLang="zh-CN" sz="2000" dirty="0">
                <a:solidFill>
                  <a:srgbClr val="000000"/>
                </a:solidFill>
                <a:cs typeface="Times New Roman" panose="02020603050405020304" pitchFamily="18" charset="0"/>
              </a:rPr>
              <a:t>]</a:t>
            </a:r>
            <a:endParaRPr lang="zh-CN" altLang="zh-CN" sz="2000" dirty="0">
              <a:solidFill>
                <a:srgbClr val="000000"/>
              </a:solidFill>
            </a:endParaRPr>
          </a:p>
          <a:p>
            <a:pPr marL="457200" lvl="0" indent="-457200" eaLnBrk="0" fontAlgn="base" hangingPunct="0">
              <a:lnSpc>
                <a:spcPct val="110000"/>
              </a:lnSpc>
              <a:spcBef>
                <a:spcPts val="600"/>
              </a:spcBef>
              <a:spcAft>
                <a:spcPct val="0"/>
              </a:spcAft>
              <a:buFont typeface="+mj-lt"/>
              <a:buAutoNum type="arabicPeriod"/>
            </a:pPr>
            <a:r>
              <a:rPr lang="zh-CN" altLang="zh-CN" sz="2000" b="1" dirty="0">
                <a:solidFill>
                  <a:srgbClr val="000000"/>
                </a:solidFill>
                <a:cs typeface="Times New Roman" panose="02020603050405020304" pitchFamily="18" charset="0"/>
              </a:rPr>
              <a:t>end</a:t>
            </a:r>
            <a:endParaRPr lang="zh-CN" altLang="zh-CN" sz="2000" dirty="0">
              <a:solidFill>
                <a:srgbClr val="000000"/>
              </a:solidFill>
            </a:endParaRPr>
          </a:p>
          <a:p>
            <a:pPr marL="0" indent="0">
              <a:spcBef>
                <a:spcPts val="300"/>
              </a:spcBef>
              <a:buClrTx/>
              <a:buSzTx/>
              <a:buFont typeface="Wingdings" panose="05000000000000000000" pitchFamily="2" charset="2"/>
              <a:buNone/>
            </a:pPr>
            <a:r>
              <a:rPr lang="zh-CN" altLang="zh-CN" sz="2000" dirty="0">
                <a:latin typeface="Consolas" panose="020B0609020204030204" pitchFamily="49" charset="0"/>
              </a:rPr>
              <a:t/>
            </a:r>
            <a:br>
              <a:rPr lang="zh-CN" altLang="zh-CN" sz="2000" dirty="0">
                <a:latin typeface="Consolas" panose="020B0609020204030204" pitchFamily="49" charset="0"/>
              </a:rPr>
            </a:br>
            <a:endParaRPr lang="zh-CN" altLang="zh-CN" sz="2000" dirty="0">
              <a:latin typeface="Consolas" panose="020B0609020204030204" pitchFamily="49" charset="0"/>
            </a:endParaRPr>
          </a:p>
        </p:txBody>
      </p:sp>
      <p:cxnSp>
        <p:nvCxnSpPr>
          <p:cNvPr id="8" name="直接连接符 7">
            <a:extLst>
              <a:ext uri="{FF2B5EF4-FFF2-40B4-BE49-F238E27FC236}">
                <a16:creationId xmlns:a16="http://schemas.microsoft.com/office/drawing/2014/main" xmlns="" id="{9F1EF3EC-AD36-4C0A-BEAE-47638E100178}"/>
              </a:ext>
            </a:extLst>
          </p:cNvPr>
          <p:cNvCxnSpPr>
            <a:cxnSpLocks/>
          </p:cNvCxnSpPr>
          <p:nvPr/>
        </p:nvCxnSpPr>
        <p:spPr>
          <a:xfrm>
            <a:off x="584225" y="1220918"/>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9FED80E8-6151-45D5-BD5E-AB4773D679B8}"/>
              </a:ext>
            </a:extLst>
          </p:cNvPr>
          <p:cNvCxnSpPr>
            <a:cxnSpLocks/>
          </p:cNvCxnSpPr>
          <p:nvPr/>
        </p:nvCxnSpPr>
        <p:spPr>
          <a:xfrm>
            <a:off x="584225" y="1696876"/>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1D50C563-EC55-4BE0-B9A4-ADE05F062F01}"/>
              </a:ext>
            </a:extLst>
          </p:cNvPr>
          <p:cNvCxnSpPr>
            <a:cxnSpLocks/>
          </p:cNvCxnSpPr>
          <p:nvPr/>
        </p:nvCxnSpPr>
        <p:spPr>
          <a:xfrm>
            <a:off x="615602" y="2494732"/>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xmlns="" id="{E8060390-2A9E-4E5A-8591-925AC1DF9B9A}"/>
              </a:ext>
            </a:extLst>
          </p:cNvPr>
          <p:cNvSpPr>
            <a:spLocks noGrp="1" noChangeArrowheads="1"/>
          </p:cNvSpPr>
          <p:nvPr>
            <p:ph type="title"/>
          </p:nvPr>
        </p:nvSpPr>
        <p:spPr/>
        <p:txBody>
          <a:bodyPr>
            <a:normAutofit/>
          </a:bodyPr>
          <a:lstStyle/>
          <a:p>
            <a:pPr eaLnBrk="1" hangingPunct="1">
              <a:spcBef>
                <a:spcPct val="50000"/>
              </a:spcBef>
              <a:defRPr/>
            </a:pPr>
            <a:r>
              <a:rPr kumimoji="0"/>
              <a:t>读栈操作</a:t>
            </a:r>
          </a:p>
        </p:txBody>
      </p:sp>
      <p:sp>
        <p:nvSpPr>
          <p:cNvPr id="4" name="副标题 3">
            <a:extLst>
              <a:ext uri="{FF2B5EF4-FFF2-40B4-BE49-F238E27FC236}">
                <a16:creationId xmlns:a16="http://schemas.microsoft.com/office/drawing/2014/main" xmlns="" id="{918D14FC-74AB-4766-B6C1-9EA14AF74F9E}"/>
              </a:ext>
            </a:extLst>
          </p:cNvPr>
          <p:cNvSpPr>
            <a:spLocks noGrp="1"/>
          </p:cNvSpPr>
          <p:nvPr>
            <p:ph type="subTitle" idx="1"/>
          </p:nvPr>
        </p:nvSpPr>
        <p:spPr/>
        <p:txBody>
          <a:bodyPr/>
          <a:lstStyle/>
          <a:p>
            <a:endParaRPr lang="zh-CN" altLang="en-US"/>
          </a:p>
        </p:txBody>
      </p:sp>
      <p:sp>
        <p:nvSpPr>
          <p:cNvPr id="5" name="文本占位符 4">
            <a:extLst>
              <a:ext uri="{FF2B5EF4-FFF2-40B4-BE49-F238E27FC236}">
                <a16:creationId xmlns:a16="http://schemas.microsoft.com/office/drawing/2014/main" xmlns="" id="{79E6DC8E-E447-441C-BE9D-1EA6B7DFB5B7}"/>
              </a:ext>
            </a:extLst>
          </p:cNvPr>
          <p:cNvSpPr>
            <a:spLocks noGrp="1"/>
          </p:cNvSpPr>
          <p:nvPr>
            <p:ph type="body" idx="10"/>
          </p:nvPr>
        </p:nvSpPr>
        <p:spPr/>
        <p:txBody>
          <a:bodyPr/>
          <a:lstStyle/>
          <a:p>
            <a:endParaRPr lang="zh-CN" altLang="en-US"/>
          </a:p>
        </p:txBody>
      </p:sp>
      <p:sp>
        <p:nvSpPr>
          <p:cNvPr id="30723" name="Rectangle 3">
            <a:extLst>
              <a:ext uri="{FF2B5EF4-FFF2-40B4-BE49-F238E27FC236}">
                <a16:creationId xmlns:a16="http://schemas.microsoft.com/office/drawing/2014/main" xmlns="" id="{F4A70929-EE07-4E25-8822-EF46AF895706}"/>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lvl="0" indent="0" eaLnBrk="0" fontAlgn="base" hangingPunct="0">
              <a:lnSpc>
                <a:spcPct val="100000"/>
              </a:lnSpc>
              <a:spcBef>
                <a:spcPct val="0"/>
              </a:spcBef>
              <a:spcAft>
                <a:spcPct val="0"/>
              </a:spcAft>
              <a:buNone/>
            </a:pPr>
            <a:r>
              <a:rPr lang="zh-CN" altLang="zh-CN" sz="2000" b="1" dirty="0">
                <a:solidFill>
                  <a:srgbClr val="000000"/>
                </a:solidFill>
                <a:cs typeface="Times New Roman" panose="02020603050405020304" pitchFamily="18" charset="0"/>
              </a:rPr>
              <a:t>算法：</a:t>
            </a:r>
            <a:r>
              <a:rPr lang="zh-CN" altLang="zh-CN" sz="2000" dirty="0">
                <a:solidFill>
                  <a:srgbClr val="000000"/>
                </a:solidFill>
                <a:cs typeface="Times New Roman" panose="02020603050405020304" pitchFamily="18" charset="0"/>
              </a:rPr>
              <a:t>顺序栈的出栈操作 Pop (</a:t>
            </a:r>
            <a:r>
              <a:rPr lang="zh-CN" altLang="zh-CN" sz="2000" i="1" dirty="0">
                <a:solidFill>
                  <a:srgbClr val="000000"/>
                </a:solidFill>
                <a:cs typeface="Times New Roman" panose="02020603050405020304" pitchFamily="18" charset="0"/>
              </a:rPr>
              <a:t>stack</a:t>
            </a:r>
            <a:r>
              <a:rPr lang="zh-CN" altLang="zh-CN" sz="2000" dirty="0">
                <a:solidFill>
                  <a:srgbClr val="000000"/>
                </a:solidFill>
                <a:cs typeface="Times New Roman" panose="02020603050405020304" pitchFamily="18" charset="0"/>
              </a:rPr>
              <a:t>)</a:t>
            </a:r>
            <a:endParaRPr lang="zh-CN" altLang="zh-CN" sz="2000" dirty="0">
              <a:solidFill>
                <a:srgbClr val="000000"/>
              </a:solidFill>
            </a:endParaRPr>
          </a:p>
          <a:p>
            <a:pPr marL="0" lvl="0" indent="0" eaLnBrk="0" fontAlgn="base" hangingPunct="0">
              <a:lnSpc>
                <a:spcPct val="110000"/>
              </a:lnSpc>
              <a:spcBef>
                <a:spcPts val="600"/>
              </a:spcBef>
              <a:spcAft>
                <a:spcPct val="0"/>
              </a:spcAft>
              <a:buNone/>
            </a:pPr>
            <a:r>
              <a:rPr lang="zh-CN" altLang="zh-CN" sz="2000" b="1" dirty="0">
                <a:solidFill>
                  <a:srgbClr val="000000"/>
                </a:solidFill>
                <a:cs typeface="Times New Roman" panose="02020603050405020304" pitchFamily="18" charset="0"/>
              </a:rPr>
              <a:t>输入：</a:t>
            </a:r>
            <a:r>
              <a:rPr lang="zh-CN" altLang="zh-CN" sz="2000" dirty="0">
                <a:solidFill>
                  <a:srgbClr val="000000"/>
                </a:solidFill>
                <a:cs typeface="Times New Roman" panose="02020603050405020304" pitchFamily="18" charset="0"/>
              </a:rPr>
              <a:t>栈</a:t>
            </a:r>
            <a:r>
              <a:rPr lang="zh-CN" altLang="zh-CN" sz="2000" i="1" dirty="0">
                <a:solidFill>
                  <a:srgbClr val="000000"/>
                </a:solidFill>
                <a:cs typeface="Times New Roman" panose="02020603050405020304" pitchFamily="18" charset="0"/>
              </a:rPr>
              <a:t>stack</a:t>
            </a:r>
            <a:endParaRPr lang="zh-CN" altLang="zh-CN" sz="2000" dirty="0">
              <a:solidFill>
                <a:srgbClr val="000000"/>
              </a:solidFill>
            </a:endParaRPr>
          </a:p>
          <a:p>
            <a:pPr marL="0" lvl="0" indent="0" eaLnBrk="0" fontAlgn="base" hangingPunct="0">
              <a:lnSpc>
                <a:spcPct val="110000"/>
              </a:lnSpc>
              <a:spcBef>
                <a:spcPts val="600"/>
              </a:spcBef>
              <a:spcAft>
                <a:spcPct val="0"/>
              </a:spcAft>
              <a:buNone/>
            </a:pPr>
            <a:r>
              <a:rPr lang="zh-CN" altLang="zh-CN" sz="2000" b="1" dirty="0">
                <a:solidFill>
                  <a:srgbClr val="000000"/>
                </a:solidFill>
                <a:cs typeface="Times New Roman" panose="02020603050405020304" pitchFamily="18" charset="0"/>
              </a:rPr>
              <a:t>输出：</a:t>
            </a:r>
            <a:r>
              <a:rPr lang="zh-CN" altLang="zh-CN" sz="2000" dirty="0">
                <a:solidFill>
                  <a:srgbClr val="000000"/>
                </a:solidFill>
                <a:cs typeface="Times New Roman" panose="02020603050405020304" pitchFamily="18" charset="0"/>
              </a:rPr>
              <a:t>删除栈顶元素后的顺序栈；若栈空，则退出</a:t>
            </a:r>
            <a:endParaRPr lang="zh-CN" altLang="zh-CN" sz="2000" dirty="0">
              <a:solidFill>
                <a:srgbClr val="000000"/>
              </a:solidFill>
            </a:endParaRPr>
          </a:p>
          <a:p>
            <a:pPr marL="365125" lvl="0" indent="-365125" eaLnBrk="0" fontAlgn="base" hangingPunct="0">
              <a:lnSpc>
                <a:spcPct val="110000"/>
              </a:lnSpc>
              <a:spcBef>
                <a:spcPts val="600"/>
              </a:spcBef>
              <a:spcAft>
                <a:spcPct val="0"/>
              </a:spcAft>
              <a:buFont typeface="+mj-lt"/>
              <a:buAutoNum type="arabicPeriod"/>
            </a:pPr>
            <a:r>
              <a:rPr lang="zh-CN" altLang="zh-CN" sz="2000" b="1" dirty="0">
                <a:solidFill>
                  <a:srgbClr val="000000"/>
                </a:solidFill>
                <a:cs typeface="Times New Roman" panose="02020603050405020304" pitchFamily="18" charset="0"/>
              </a:rPr>
              <a:t> if </a:t>
            </a:r>
            <a:r>
              <a:rPr lang="zh-CN" altLang="zh-CN" sz="2000" dirty="0">
                <a:solidFill>
                  <a:srgbClr val="000000"/>
                </a:solidFill>
                <a:cs typeface="Times New Roman" panose="02020603050405020304" pitchFamily="18" charset="0"/>
              </a:rPr>
              <a:t>IsEmpty(</a:t>
            </a:r>
            <a:r>
              <a:rPr lang="zh-CN" altLang="zh-CN" sz="2000" i="1" dirty="0">
                <a:solidFill>
                  <a:srgbClr val="000000"/>
                </a:solidFill>
                <a:cs typeface="Times New Roman" panose="02020603050405020304" pitchFamily="18" charset="0"/>
              </a:rPr>
              <a:t>stack</a:t>
            </a:r>
            <a:r>
              <a:rPr lang="zh-CN" altLang="zh-CN" sz="2000" dirty="0">
                <a:solidFill>
                  <a:srgbClr val="000000"/>
                </a:solidFill>
                <a:cs typeface="Times New Roman" panose="02020603050405020304" pitchFamily="18" charset="0"/>
              </a:rPr>
              <a:t>)=</a:t>
            </a:r>
            <a:r>
              <a:rPr lang="zh-CN" altLang="zh-CN" sz="2000" b="1" dirty="0">
                <a:solidFill>
                  <a:srgbClr val="000000"/>
                </a:solidFill>
                <a:cs typeface="Times New Roman" panose="02020603050405020304" pitchFamily="18" charset="0"/>
              </a:rPr>
              <a:t>true</a:t>
            </a:r>
            <a:r>
              <a:rPr lang="zh-CN" altLang="zh-CN" sz="2000" dirty="0">
                <a:solidFill>
                  <a:srgbClr val="000000"/>
                </a:solidFill>
                <a:cs typeface="Times New Roman" panose="02020603050405020304" pitchFamily="18" charset="0"/>
              </a:rPr>
              <a:t> </a:t>
            </a:r>
            <a:r>
              <a:rPr lang="zh-CN" altLang="zh-CN" sz="2000" b="1" dirty="0">
                <a:solidFill>
                  <a:srgbClr val="000000"/>
                </a:solidFill>
                <a:cs typeface="Times New Roman" panose="02020603050405020304" pitchFamily="18" charset="0"/>
              </a:rPr>
              <a:t>then</a:t>
            </a:r>
            <a:endParaRPr lang="zh-CN" altLang="zh-CN" sz="2000" dirty="0">
              <a:solidFill>
                <a:srgbClr val="000000"/>
              </a:solidFill>
            </a:endParaRPr>
          </a:p>
          <a:p>
            <a:pPr marL="365125" lvl="0" indent="-365125" eaLnBrk="0" fontAlgn="base" hangingPunct="0">
              <a:lnSpc>
                <a:spcPct val="110000"/>
              </a:lnSpc>
              <a:spcBef>
                <a:spcPts val="600"/>
              </a:spcBef>
              <a:spcAft>
                <a:spcPct val="0"/>
              </a:spcAft>
              <a:buFont typeface="+mj-lt"/>
              <a:buAutoNum type="arabicPeriod"/>
            </a:pPr>
            <a:r>
              <a:rPr lang="zh-CN" altLang="zh-CN" sz="2000" dirty="0">
                <a:solidFill>
                  <a:srgbClr val="000000"/>
                </a:solidFill>
                <a:cs typeface="Times New Roman" panose="02020603050405020304" pitchFamily="18" charset="0"/>
              </a:rPr>
              <a:t> |  栈空，退出</a:t>
            </a:r>
            <a:endParaRPr lang="zh-CN" altLang="zh-CN" sz="2000" dirty="0">
              <a:solidFill>
                <a:srgbClr val="000000"/>
              </a:solidFill>
            </a:endParaRPr>
          </a:p>
          <a:p>
            <a:pPr marL="365125" lvl="0" indent="-365125" eaLnBrk="0" fontAlgn="base" hangingPunct="0">
              <a:lnSpc>
                <a:spcPct val="110000"/>
              </a:lnSpc>
              <a:spcBef>
                <a:spcPts val="600"/>
              </a:spcBef>
              <a:spcAft>
                <a:spcPct val="0"/>
              </a:spcAft>
              <a:buFont typeface="+mj-lt"/>
              <a:buAutoNum type="arabicPeriod"/>
            </a:pPr>
            <a:r>
              <a:rPr lang="zh-CN" altLang="zh-CN" sz="2000" b="1" dirty="0">
                <a:solidFill>
                  <a:srgbClr val="000000"/>
                </a:solidFill>
                <a:cs typeface="Times New Roman" panose="02020603050405020304" pitchFamily="18" charset="0"/>
              </a:rPr>
              <a:t> else</a:t>
            </a:r>
            <a:endParaRPr lang="zh-CN" altLang="zh-CN" sz="2000" dirty="0">
              <a:solidFill>
                <a:srgbClr val="000000"/>
              </a:solidFill>
            </a:endParaRPr>
          </a:p>
          <a:p>
            <a:pPr marL="365125" lvl="0" indent="-365125" eaLnBrk="0" fontAlgn="base" hangingPunct="0">
              <a:lnSpc>
                <a:spcPct val="110000"/>
              </a:lnSpc>
              <a:spcBef>
                <a:spcPts val="600"/>
              </a:spcBef>
              <a:spcAft>
                <a:spcPct val="0"/>
              </a:spcAft>
              <a:buFont typeface="+mj-lt"/>
              <a:buAutoNum type="arabicPeriod"/>
            </a:pPr>
            <a:r>
              <a:rPr lang="zh-CN" altLang="zh-CN" sz="2000" b="1" dirty="0">
                <a:solidFill>
                  <a:srgbClr val="000000"/>
                </a:solidFill>
                <a:cs typeface="Times New Roman" panose="02020603050405020304" pitchFamily="18" charset="0"/>
              </a:rPr>
              <a:t> |  </a:t>
            </a:r>
            <a:r>
              <a:rPr lang="zh-CN" altLang="zh-CN" sz="2000" i="1" dirty="0">
                <a:solidFill>
                  <a:srgbClr val="000000"/>
                </a:solidFill>
                <a:cs typeface="Times New Roman" panose="02020603050405020304" pitchFamily="18" charset="0"/>
              </a:rPr>
              <a:t>stack.top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 </a:t>
            </a:r>
            <a:r>
              <a:rPr lang="zh-CN" altLang="zh-CN" sz="2000" dirty="0">
                <a:solidFill>
                  <a:srgbClr val="000000"/>
                </a:solidFill>
                <a:cs typeface="Times New Roman" panose="02020603050405020304" pitchFamily="18" charset="0"/>
              </a:rPr>
              <a:t> </a:t>
            </a:r>
            <a:r>
              <a:rPr lang="zh-CN" altLang="zh-CN" sz="2000" i="1" dirty="0">
                <a:solidFill>
                  <a:srgbClr val="000000"/>
                </a:solidFill>
                <a:cs typeface="Times New Roman" panose="02020603050405020304" pitchFamily="18" charset="0"/>
              </a:rPr>
              <a:t>stack.top -</a:t>
            </a:r>
            <a:r>
              <a:rPr lang="zh-CN" altLang="zh-CN" sz="2000" dirty="0">
                <a:solidFill>
                  <a:srgbClr val="000000"/>
                </a:solidFill>
                <a:cs typeface="Times New Roman" panose="02020603050405020304" pitchFamily="18" charset="0"/>
              </a:rPr>
              <a:t>1</a:t>
            </a:r>
            <a:endParaRPr lang="zh-CN" altLang="zh-CN" sz="2000" dirty="0">
              <a:solidFill>
                <a:srgbClr val="000000"/>
              </a:solidFill>
            </a:endParaRPr>
          </a:p>
          <a:p>
            <a:pPr marL="365125" lvl="0" indent="-365125" eaLnBrk="0" fontAlgn="base" hangingPunct="0">
              <a:lnSpc>
                <a:spcPct val="110000"/>
              </a:lnSpc>
              <a:spcBef>
                <a:spcPts val="600"/>
              </a:spcBef>
              <a:spcAft>
                <a:spcPct val="0"/>
              </a:spcAft>
              <a:buFont typeface="+mj-lt"/>
              <a:buAutoNum type="arabicPeriod"/>
            </a:pPr>
            <a:r>
              <a:rPr lang="zh-CN" altLang="zh-CN" sz="2000" b="1" dirty="0">
                <a:solidFill>
                  <a:srgbClr val="000000"/>
                </a:solidFill>
                <a:cs typeface="Times New Roman" panose="02020603050405020304" pitchFamily="18" charset="0"/>
              </a:rPr>
              <a:t> end</a:t>
            </a:r>
            <a:endParaRPr lang="en-US" altLang="zh-CN" sz="2000" dirty="0"/>
          </a:p>
        </p:txBody>
      </p:sp>
      <p:cxnSp>
        <p:nvCxnSpPr>
          <p:cNvPr id="8" name="直接连接符 7">
            <a:extLst>
              <a:ext uri="{FF2B5EF4-FFF2-40B4-BE49-F238E27FC236}">
                <a16:creationId xmlns:a16="http://schemas.microsoft.com/office/drawing/2014/main" xmlns="" id="{7583BA71-4164-48DB-8807-1B4E8DC4C43B}"/>
              </a:ext>
            </a:extLst>
          </p:cNvPr>
          <p:cNvCxnSpPr>
            <a:cxnSpLocks/>
          </p:cNvCxnSpPr>
          <p:nvPr/>
        </p:nvCxnSpPr>
        <p:spPr>
          <a:xfrm>
            <a:off x="584225" y="1220918"/>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111EE2C9-D10C-4CA9-9520-D66490B9D2AD}"/>
              </a:ext>
            </a:extLst>
          </p:cNvPr>
          <p:cNvCxnSpPr>
            <a:cxnSpLocks/>
          </p:cNvCxnSpPr>
          <p:nvPr/>
        </p:nvCxnSpPr>
        <p:spPr>
          <a:xfrm>
            <a:off x="584225" y="1696876"/>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877B3A25-F773-47AD-9D45-6B580055B935}"/>
              </a:ext>
            </a:extLst>
          </p:cNvPr>
          <p:cNvCxnSpPr>
            <a:cxnSpLocks/>
          </p:cNvCxnSpPr>
          <p:nvPr/>
        </p:nvCxnSpPr>
        <p:spPr>
          <a:xfrm>
            <a:off x="584225" y="2494732"/>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9">
            <a:extLst>
              <a:ext uri="{FF2B5EF4-FFF2-40B4-BE49-F238E27FC236}">
                <a16:creationId xmlns:a16="http://schemas.microsoft.com/office/drawing/2014/main" xmlns="" id="{05082EA7-6659-4E15-9559-CF28C2D4E971}"/>
              </a:ext>
            </a:extLst>
          </p:cNvPr>
          <p:cNvSpPr>
            <a:spLocks noGrp="1"/>
          </p:cNvSpPr>
          <p:nvPr>
            <p:ph type="title"/>
          </p:nvPr>
        </p:nvSpPr>
        <p:spPr>
          <a:xfrm>
            <a:off x="838200" y="675856"/>
            <a:ext cx="10515600" cy="518958"/>
          </a:xfrm>
        </p:spPr>
        <p:txBody>
          <a:bodyPr/>
          <a:lstStyle/>
          <a:p>
            <a:r>
              <a:rPr lang="zh-CN" altLang="en-US" dirty="0"/>
              <a:t>栈的变种</a:t>
            </a:r>
          </a:p>
        </p:txBody>
      </p:sp>
      <p:sp>
        <p:nvSpPr>
          <p:cNvPr id="11" name="副标题 10">
            <a:extLst>
              <a:ext uri="{FF2B5EF4-FFF2-40B4-BE49-F238E27FC236}">
                <a16:creationId xmlns:a16="http://schemas.microsoft.com/office/drawing/2014/main" xmlns="" id="{A6F9B82C-6643-48C7-8521-16F07DBA5F7C}"/>
              </a:ext>
            </a:extLst>
          </p:cNvPr>
          <p:cNvSpPr>
            <a:spLocks noGrp="1"/>
          </p:cNvSpPr>
          <p:nvPr>
            <p:ph type="subTitle" idx="1"/>
          </p:nvPr>
        </p:nvSpPr>
        <p:spPr/>
        <p:txBody>
          <a:bodyPr/>
          <a:lstStyle/>
          <a:p>
            <a:endParaRPr lang="zh-CN" altLang="en-US"/>
          </a:p>
        </p:txBody>
      </p:sp>
      <p:sp>
        <p:nvSpPr>
          <p:cNvPr id="12" name="文本占位符 11">
            <a:extLst>
              <a:ext uri="{FF2B5EF4-FFF2-40B4-BE49-F238E27FC236}">
                <a16:creationId xmlns:a16="http://schemas.microsoft.com/office/drawing/2014/main" xmlns="" id="{CCF72F0B-ED6C-45DA-9FD7-7B9FBE66F73D}"/>
              </a:ext>
            </a:extLst>
          </p:cNvPr>
          <p:cNvSpPr>
            <a:spLocks noGrp="1"/>
          </p:cNvSpPr>
          <p:nvPr>
            <p:ph type="body" idx="10"/>
          </p:nvPr>
        </p:nvSpPr>
        <p:spPr/>
        <p:txBody>
          <a:bodyPr/>
          <a:lstStyle/>
          <a:p>
            <a:endParaRPr lang="zh-CN" altLang="en-US"/>
          </a:p>
        </p:txBody>
      </p:sp>
      <p:sp>
        <p:nvSpPr>
          <p:cNvPr id="5" name="矩形 4">
            <a:extLst>
              <a:ext uri="{FF2B5EF4-FFF2-40B4-BE49-F238E27FC236}">
                <a16:creationId xmlns:a16="http://schemas.microsoft.com/office/drawing/2014/main" xmlns="" id="{6A67F6D4-9866-428B-9D2B-05E668A74209}"/>
              </a:ext>
            </a:extLst>
          </p:cNvPr>
          <p:cNvSpPr/>
          <p:nvPr/>
        </p:nvSpPr>
        <p:spPr>
          <a:xfrm>
            <a:off x="7914559" y="2065807"/>
            <a:ext cx="477838" cy="7715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矩形 7">
            <a:extLst>
              <a:ext uri="{FF2B5EF4-FFF2-40B4-BE49-F238E27FC236}">
                <a16:creationId xmlns:a16="http://schemas.microsoft.com/office/drawing/2014/main" xmlns="" id="{CDB2F86B-A1E5-495E-A669-354C715DB2AB}"/>
              </a:ext>
            </a:extLst>
          </p:cNvPr>
          <p:cNvSpPr/>
          <p:nvPr/>
        </p:nvSpPr>
        <p:spPr>
          <a:xfrm>
            <a:off x="8393984" y="2065807"/>
            <a:ext cx="477838" cy="7715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nvGrpSpPr>
          <p:cNvPr id="9" name="组合 1">
            <a:extLst>
              <a:ext uri="{FF2B5EF4-FFF2-40B4-BE49-F238E27FC236}">
                <a16:creationId xmlns:a16="http://schemas.microsoft.com/office/drawing/2014/main" xmlns="" id="{327B4AF9-FD8B-4E59-B744-8796292F571E}"/>
              </a:ext>
            </a:extLst>
          </p:cNvPr>
          <p:cNvGrpSpPr>
            <a:grpSpLocks/>
          </p:cNvGrpSpPr>
          <p:nvPr/>
        </p:nvGrpSpPr>
        <p:grpSpPr bwMode="auto">
          <a:xfrm>
            <a:off x="5203359" y="4332942"/>
            <a:ext cx="6337300" cy="1700637"/>
            <a:chOff x="2339975" y="4581525"/>
            <a:chExt cx="5473700" cy="1423029"/>
          </a:xfrm>
        </p:grpSpPr>
        <p:sp>
          <p:nvSpPr>
            <p:cNvPr id="35853" name="Text Box 4">
              <a:extLst>
                <a:ext uri="{FF2B5EF4-FFF2-40B4-BE49-F238E27FC236}">
                  <a16:creationId xmlns:a16="http://schemas.microsoft.com/office/drawing/2014/main" xmlns="" id="{F68EECBE-6BE1-4061-BA73-5C698A305079}"/>
                </a:ext>
              </a:extLst>
            </p:cNvPr>
            <p:cNvSpPr txBox="1">
              <a:spLocks noChangeArrowheads="1"/>
            </p:cNvSpPr>
            <p:nvPr/>
          </p:nvSpPr>
          <p:spPr bwMode="auto">
            <a:xfrm>
              <a:off x="3910201" y="5669757"/>
              <a:ext cx="2232025" cy="3347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dirty="0">
                  <a:latin typeface="微软雅黑" panose="020B0503020204020204" pitchFamily="34" charset="-122"/>
                  <a:ea typeface="微软雅黑" panose="020B0503020204020204" pitchFamily="34" charset="-122"/>
                  <a:cs typeface="华文细黑" panose="02010600040101010101" pitchFamily="2" charset="-122"/>
                </a:rPr>
                <a:t>迎面增长的栈</a:t>
              </a:r>
            </a:p>
          </p:txBody>
        </p:sp>
        <p:grpSp>
          <p:nvGrpSpPr>
            <p:cNvPr id="35854" name="Group 5">
              <a:extLst>
                <a:ext uri="{FF2B5EF4-FFF2-40B4-BE49-F238E27FC236}">
                  <a16:creationId xmlns:a16="http://schemas.microsoft.com/office/drawing/2014/main" xmlns="" id="{9531F215-2242-420B-9F15-73FFF6CB3232}"/>
                </a:ext>
              </a:extLst>
            </p:cNvPr>
            <p:cNvGrpSpPr>
              <a:grpSpLocks/>
            </p:cNvGrpSpPr>
            <p:nvPr/>
          </p:nvGrpSpPr>
          <p:grpSpPr bwMode="auto">
            <a:xfrm>
              <a:off x="2339975" y="4581525"/>
              <a:ext cx="5473700" cy="647700"/>
              <a:chOff x="1519" y="3067"/>
              <a:chExt cx="3265" cy="227"/>
            </a:xfrm>
          </p:grpSpPr>
          <p:sp>
            <p:nvSpPr>
              <p:cNvPr id="35859" name="Rectangle 6">
                <a:extLst>
                  <a:ext uri="{FF2B5EF4-FFF2-40B4-BE49-F238E27FC236}">
                    <a16:creationId xmlns:a16="http://schemas.microsoft.com/office/drawing/2014/main" xmlns="" id="{0D9CB5DD-CE39-4043-B5F1-C3902D54E796}"/>
                  </a:ext>
                </a:extLst>
              </p:cNvPr>
              <p:cNvSpPr>
                <a:spLocks noChangeArrowheads="1"/>
              </p:cNvSpPr>
              <p:nvPr/>
            </p:nvSpPr>
            <p:spPr bwMode="auto">
              <a:xfrm>
                <a:off x="1973" y="3067"/>
                <a:ext cx="1905" cy="22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5860" name="Rectangle 7">
                <a:extLst>
                  <a:ext uri="{FF2B5EF4-FFF2-40B4-BE49-F238E27FC236}">
                    <a16:creationId xmlns:a16="http://schemas.microsoft.com/office/drawing/2014/main" xmlns="" id="{F83A2969-2DEC-4165-ADCC-DE680A64B664}"/>
                  </a:ext>
                </a:extLst>
              </p:cNvPr>
              <p:cNvSpPr>
                <a:spLocks noChangeArrowheads="1"/>
              </p:cNvSpPr>
              <p:nvPr/>
            </p:nvSpPr>
            <p:spPr bwMode="auto">
              <a:xfrm>
                <a:off x="1519" y="3067"/>
                <a:ext cx="226" cy="22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5861" name="Rectangle 8">
                <a:extLst>
                  <a:ext uri="{FF2B5EF4-FFF2-40B4-BE49-F238E27FC236}">
                    <a16:creationId xmlns:a16="http://schemas.microsoft.com/office/drawing/2014/main" xmlns="" id="{6FB3AD16-DB23-4FA3-9D01-74EEB2020BD2}"/>
                  </a:ext>
                </a:extLst>
              </p:cNvPr>
              <p:cNvSpPr>
                <a:spLocks noChangeArrowheads="1"/>
              </p:cNvSpPr>
              <p:nvPr/>
            </p:nvSpPr>
            <p:spPr bwMode="auto">
              <a:xfrm>
                <a:off x="3878" y="3067"/>
                <a:ext cx="226" cy="22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5862" name="Rectangle 9">
                <a:extLst>
                  <a:ext uri="{FF2B5EF4-FFF2-40B4-BE49-F238E27FC236}">
                    <a16:creationId xmlns:a16="http://schemas.microsoft.com/office/drawing/2014/main" xmlns="" id="{A6629DCC-1C2B-47FA-B20F-A8D01E161F13}"/>
                  </a:ext>
                </a:extLst>
              </p:cNvPr>
              <p:cNvSpPr>
                <a:spLocks noChangeArrowheads="1"/>
              </p:cNvSpPr>
              <p:nvPr/>
            </p:nvSpPr>
            <p:spPr bwMode="auto">
              <a:xfrm>
                <a:off x="1746" y="3067"/>
                <a:ext cx="226" cy="22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5863" name="Rectangle 10">
                <a:extLst>
                  <a:ext uri="{FF2B5EF4-FFF2-40B4-BE49-F238E27FC236}">
                    <a16:creationId xmlns:a16="http://schemas.microsoft.com/office/drawing/2014/main" xmlns="" id="{1B2A8FBC-8DF4-49DF-B2F7-C18CD0284C62}"/>
                  </a:ext>
                </a:extLst>
              </p:cNvPr>
              <p:cNvSpPr>
                <a:spLocks noChangeArrowheads="1"/>
              </p:cNvSpPr>
              <p:nvPr/>
            </p:nvSpPr>
            <p:spPr bwMode="auto">
              <a:xfrm>
                <a:off x="4105" y="3067"/>
                <a:ext cx="226" cy="22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5864" name="Rectangle 11">
                <a:extLst>
                  <a:ext uri="{FF2B5EF4-FFF2-40B4-BE49-F238E27FC236}">
                    <a16:creationId xmlns:a16="http://schemas.microsoft.com/office/drawing/2014/main" xmlns="" id="{693B1922-4912-4083-985F-546DBBAA40F3}"/>
                  </a:ext>
                </a:extLst>
              </p:cNvPr>
              <p:cNvSpPr>
                <a:spLocks noChangeArrowheads="1"/>
              </p:cNvSpPr>
              <p:nvPr/>
            </p:nvSpPr>
            <p:spPr bwMode="auto">
              <a:xfrm>
                <a:off x="4558" y="3067"/>
                <a:ext cx="226" cy="22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5865" name="Rectangle 12">
                <a:extLst>
                  <a:ext uri="{FF2B5EF4-FFF2-40B4-BE49-F238E27FC236}">
                    <a16:creationId xmlns:a16="http://schemas.microsoft.com/office/drawing/2014/main" xmlns="" id="{8A729C38-0248-443A-BA66-255A187C83DC}"/>
                  </a:ext>
                </a:extLst>
              </p:cNvPr>
              <p:cNvSpPr>
                <a:spLocks noChangeArrowheads="1"/>
              </p:cNvSpPr>
              <p:nvPr/>
            </p:nvSpPr>
            <p:spPr bwMode="auto">
              <a:xfrm>
                <a:off x="4332" y="3067"/>
                <a:ext cx="226" cy="227"/>
              </a:xfrm>
              <a:prstGeom prst="rect">
                <a:avLst/>
              </a:prstGeom>
              <a:solidFill>
                <a:schemeClr val="bg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5866" name="Line 13">
                <a:extLst>
                  <a:ext uri="{FF2B5EF4-FFF2-40B4-BE49-F238E27FC236}">
                    <a16:creationId xmlns:a16="http://schemas.microsoft.com/office/drawing/2014/main" xmlns="" id="{5CDFB671-65C8-4F51-871C-5EF1149A6309}"/>
                  </a:ext>
                </a:extLst>
              </p:cNvPr>
              <p:cNvSpPr>
                <a:spLocks noChangeShapeType="1"/>
              </p:cNvSpPr>
              <p:nvPr/>
            </p:nvSpPr>
            <p:spPr bwMode="auto">
              <a:xfrm>
                <a:off x="2109" y="3181"/>
                <a:ext cx="4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67" name="Line 14">
                <a:extLst>
                  <a:ext uri="{FF2B5EF4-FFF2-40B4-BE49-F238E27FC236}">
                    <a16:creationId xmlns:a16="http://schemas.microsoft.com/office/drawing/2014/main" xmlns="" id="{673D64D5-8892-4A6C-A1DC-98586265EC1B}"/>
                  </a:ext>
                </a:extLst>
              </p:cNvPr>
              <p:cNvSpPr>
                <a:spLocks noChangeShapeType="1"/>
              </p:cNvSpPr>
              <p:nvPr/>
            </p:nvSpPr>
            <p:spPr bwMode="auto">
              <a:xfrm flipH="1">
                <a:off x="3334" y="3181"/>
                <a:ext cx="453"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35855" name="Text Box 15">
              <a:extLst>
                <a:ext uri="{FF2B5EF4-FFF2-40B4-BE49-F238E27FC236}">
                  <a16:creationId xmlns:a16="http://schemas.microsoft.com/office/drawing/2014/main" xmlns="" id="{1E557BB6-6C2A-4B66-A031-DFAEFC1A8A80}"/>
                </a:ext>
              </a:extLst>
            </p:cNvPr>
            <p:cNvSpPr txBox="1">
              <a:spLocks noChangeArrowheads="1"/>
            </p:cNvSpPr>
            <p:nvPr/>
          </p:nvSpPr>
          <p:spPr bwMode="auto">
            <a:xfrm>
              <a:off x="2398106" y="5464970"/>
              <a:ext cx="792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top1</a:t>
              </a:r>
            </a:p>
          </p:txBody>
        </p:sp>
        <p:sp>
          <p:nvSpPr>
            <p:cNvPr id="35856" name="Text Box 16">
              <a:extLst>
                <a:ext uri="{FF2B5EF4-FFF2-40B4-BE49-F238E27FC236}">
                  <a16:creationId xmlns:a16="http://schemas.microsoft.com/office/drawing/2014/main" xmlns="" id="{4241FA70-89B4-4AC8-BC37-E646381FDA4C}"/>
                </a:ext>
              </a:extLst>
            </p:cNvPr>
            <p:cNvSpPr txBox="1">
              <a:spLocks noChangeArrowheads="1"/>
            </p:cNvSpPr>
            <p:nvPr/>
          </p:nvSpPr>
          <p:spPr bwMode="auto">
            <a:xfrm>
              <a:off x="6500485" y="5563140"/>
              <a:ext cx="792163"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top2</a:t>
              </a:r>
            </a:p>
          </p:txBody>
        </p:sp>
        <p:sp>
          <p:nvSpPr>
            <p:cNvPr id="35857" name="Line 17">
              <a:extLst>
                <a:ext uri="{FF2B5EF4-FFF2-40B4-BE49-F238E27FC236}">
                  <a16:creationId xmlns:a16="http://schemas.microsoft.com/office/drawing/2014/main" xmlns="" id="{BA1DA6CD-EBF9-429F-B9AF-CB8B44DB90E7}"/>
                </a:ext>
              </a:extLst>
            </p:cNvPr>
            <p:cNvSpPr>
              <a:spLocks noChangeShapeType="1"/>
            </p:cNvSpPr>
            <p:nvPr/>
          </p:nvSpPr>
          <p:spPr bwMode="auto">
            <a:xfrm flipV="1">
              <a:off x="2970212" y="5285582"/>
              <a:ext cx="31860" cy="38417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8" name="Line 18">
              <a:extLst>
                <a:ext uri="{FF2B5EF4-FFF2-40B4-BE49-F238E27FC236}">
                  <a16:creationId xmlns:a16="http://schemas.microsoft.com/office/drawing/2014/main" xmlns="" id="{B49E4439-6CB2-4A32-86D1-8DA5A5D37B15}"/>
                </a:ext>
              </a:extLst>
            </p:cNvPr>
            <p:cNvSpPr>
              <a:spLocks noChangeShapeType="1"/>
            </p:cNvSpPr>
            <p:nvPr/>
          </p:nvSpPr>
          <p:spPr bwMode="auto">
            <a:xfrm flipH="1" flipV="1">
              <a:off x="6443663" y="5302251"/>
              <a:ext cx="144462" cy="34210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25" name="矩形 24">
            <a:extLst>
              <a:ext uri="{FF2B5EF4-FFF2-40B4-BE49-F238E27FC236}">
                <a16:creationId xmlns:a16="http://schemas.microsoft.com/office/drawing/2014/main" xmlns="" id="{FCE7A861-92D1-4C73-BB99-626E2DA92542}"/>
              </a:ext>
            </a:extLst>
          </p:cNvPr>
          <p:cNvSpPr/>
          <p:nvPr/>
        </p:nvSpPr>
        <p:spPr>
          <a:xfrm>
            <a:off x="8871822" y="2065807"/>
            <a:ext cx="2668837" cy="7715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矩形 25">
            <a:extLst>
              <a:ext uri="{FF2B5EF4-FFF2-40B4-BE49-F238E27FC236}">
                <a16:creationId xmlns:a16="http://schemas.microsoft.com/office/drawing/2014/main" xmlns="" id="{6F72AE40-B485-437E-9D1A-8B4BF22C9EDF}"/>
              </a:ext>
            </a:extLst>
          </p:cNvPr>
          <p:cNvSpPr/>
          <p:nvPr/>
        </p:nvSpPr>
        <p:spPr>
          <a:xfrm>
            <a:off x="5203359" y="2065807"/>
            <a:ext cx="2714375" cy="77152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8" name="直接连接符 27">
            <a:extLst>
              <a:ext uri="{FF2B5EF4-FFF2-40B4-BE49-F238E27FC236}">
                <a16:creationId xmlns:a16="http://schemas.microsoft.com/office/drawing/2014/main" xmlns="" id="{9A0B6D9A-FA1D-44D8-88B3-570A4964E147}"/>
              </a:ext>
            </a:extLst>
          </p:cNvPr>
          <p:cNvCxnSpPr>
            <a:cxnSpLocks/>
          </p:cNvCxnSpPr>
          <p:nvPr/>
        </p:nvCxnSpPr>
        <p:spPr>
          <a:xfrm>
            <a:off x="8390809" y="2065807"/>
            <a:ext cx="0" cy="77152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5849" name="Line 13">
            <a:extLst>
              <a:ext uri="{FF2B5EF4-FFF2-40B4-BE49-F238E27FC236}">
                <a16:creationId xmlns:a16="http://schemas.microsoft.com/office/drawing/2014/main" xmlns="" id="{9051599B-18E1-42C8-A9A8-C9CEACEC00C9}"/>
              </a:ext>
            </a:extLst>
          </p:cNvPr>
          <p:cNvSpPr>
            <a:spLocks noChangeShapeType="1"/>
          </p:cNvSpPr>
          <p:nvPr/>
        </p:nvSpPr>
        <p:spPr bwMode="auto">
          <a:xfrm>
            <a:off x="9675097" y="2476970"/>
            <a:ext cx="877887"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0" name="Line 14">
            <a:extLst>
              <a:ext uri="{FF2B5EF4-FFF2-40B4-BE49-F238E27FC236}">
                <a16:creationId xmlns:a16="http://schemas.microsoft.com/office/drawing/2014/main" xmlns="" id="{C18FEBEE-CCE5-4710-BBFD-AD7ADDAB6508}"/>
              </a:ext>
            </a:extLst>
          </p:cNvPr>
          <p:cNvSpPr>
            <a:spLocks noChangeShapeType="1"/>
          </p:cNvSpPr>
          <p:nvPr/>
        </p:nvSpPr>
        <p:spPr bwMode="auto">
          <a:xfrm flipH="1">
            <a:off x="6088934" y="2476970"/>
            <a:ext cx="879475" cy="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5851" name="Text Box 15">
            <a:extLst>
              <a:ext uri="{FF2B5EF4-FFF2-40B4-BE49-F238E27FC236}">
                <a16:creationId xmlns:a16="http://schemas.microsoft.com/office/drawing/2014/main" xmlns="" id="{9577D8FC-D8C8-43B2-9CF3-AF0FE7956684}"/>
              </a:ext>
            </a:extLst>
          </p:cNvPr>
          <p:cNvSpPr txBox="1">
            <a:spLocks noChangeArrowheads="1"/>
          </p:cNvSpPr>
          <p:nvPr/>
        </p:nvSpPr>
        <p:spPr bwMode="auto">
          <a:xfrm>
            <a:off x="7168434" y="2091207"/>
            <a:ext cx="9175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top1</a:t>
            </a:r>
          </a:p>
        </p:txBody>
      </p:sp>
      <p:sp>
        <p:nvSpPr>
          <p:cNvPr id="35852" name="Text Box 16">
            <a:extLst>
              <a:ext uri="{FF2B5EF4-FFF2-40B4-BE49-F238E27FC236}">
                <a16:creationId xmlns:a16="http://schemas.microsoft.com/office/drawing/2014/main" xmlns="" id="{5BB35C9D-87F5-4B0F-B1CC-FE7D937B84B1}"/>
              </a:ext>
            </a:extLst>
          </p:cNvPr>
          <p:cNvSpPr txBox="1">
            <a:spLocks noChangeArrowheads="1"/>
          </p:cNvSpPr>
          <p:nvPr/>
        </p:nvSpPr>
        <p:spPr bwMode="auto">
          <a:xfrm>
            <a:off x="9038509" y="2099145"/>
            <a:ext cx="915988"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a:ea typeface="华文细黑" panose="02010600040101010101" pitchFamily="2" charset="-122"/>
              </a:rPr>
              <a:t>top2</a:t>
            </a:r>
          </a:p>
        </p:txBody>
      </p:sp>
      <p:sp>
        <p:nvSpPr>
          <p:cNvPr id="38" name="Text Box 4">
            <a:extLst>
              <a:ext uri="{FF2B5EF4-FFF2-40B4-BE49-F238E27FC236}">
                <a16:creationId xmlns:a16="http://schemas.microsoft.com/office/drawing/2014/main" xmlns="" id="{5512F3B7-EFD9-4B24-A088-DD3B955041CE}"/>
              </a:ext>
            </a:extLst>
          </p:cNvPr>
          <p:cNvSpPr txBox="1">
            <a:spLocks noChangeArrowheads="1"/>
          </p:cNvSpPr>
          <p:nvPr/>
        </p:nvSpPr>
        <p:spPr bwMode="auto">
          <a:xfrm>
            <a:off x="7023849" y="2992847"/>
            <a:ext cx="2584177"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000" dirty="0">
                <a:latin typeface="微软雅黑" panose="020B0503020204020204" pitchFamily="34" charset="-122"/>
                <a:ea typeface="微软雅黑" panose="020B0503020204020204" pitchFamily="34" charset="-122"/>
                <a:cs typeface="华文细黑" panose="02010600040101010101" pitchFamily="2" charset="-122"/>
              </a:rPr>
              <a:t>底部相连的栈</a:t>
            </a:r>
          </a:p>
        </p:txBody>
      </p:sp>
      <p:sp>
        <p:nvSpPr>
          <p:cNvPr id="39" name="Rectangle 3">
            <a:extLst>
              <a:ext uri="{FF2B5EF4-FFF2-40B4-BE49-F238E27FC236}">
                <a16:creationId xmlns:a16="http://schemas.microsoft.com/office/drawing/2014/main" xmlns="" id="{2E045451-2AFC-43E4-A925-E628B9C840B1}"/>
              </a:ext>
            </a:extLst>
          </p:cNvPr>
          <p:cNvSpPr>
            <a:spLocks noGrp="1" noChangeArrowheads="1"/>
          </p:cNvSpPr>
          <p:nvPr>
            <p:ph idx="11"/>
          </p:nvPr>
        </p:nvSpPr>
        <p:spPr bwMode="auto">
          <a:xfrm>
            <a:off x="584225" y="1364203"/>
            <a:ext cx="11055325" cy="4956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10000"/>
              </a:lnSpc>
              <a:spcBef>
                <a:spcPts val="600"/>
              </a:spcBef>
            </a:pPr>
            <a:r>
              <a:rPr lang="zh-CN" altLang="zh-CN" sz="2800" dirty="0">
                <a:solidFill>
                  <a:srgbClr val="0000FF"/>
                </a:solidFill>
              </a:rPr>
              <a:t>两个独立的栈</a:t>
            </a:r>
          </a:p>
          <a:p>
            <a:pPr marL="712788" lvl="1" indent="-369888">
              <a:lnSpc>
                <a:spcPct val="110000"/>
              </a:lnSpc>
              <a:spcBef>
                <a:spcPts val="600"/>
              </a:spcBef>
              <a:buClr>
                <a:srgbClr val="CC3300"/>
              </a:buClr>
              <a:buFont typeface="Wingdings" panose="05000000000000000000" pitchFamily="2" charset="2"/>
              <a:buChar char="ü"/>
            </a:pPr>
            <a:r>
              <a:rPr lang="zh-CN" altLang="zh-CN" dirty="0">
                <a:latin typeface="微软雅黑" panose="020B0503020204020204" pitchFamily="34" charset="-122"/>
                <a:ea typeface="微软雅黑" panose="020B0503020204020204" pitchFamily="34" charset="-122"/>
              </a:rPr>
              <a:t>底部相连：双栈</a:t>
            </a:r>
          </a:p>
          <a:p>
            <a:pPr marL="712788" lvl="1" indent="-369888">
              <a:lnSpc>
                <a:spcPct val="110000"/>
              </a:lnSpc>
              <a:spcBef>
                <a:spcPts val="600"/>
              </a:spcBef>
              <a:buClr>
                <a:srgbClr val="CC3300"/>
              </a:buClr>
              <a:buFont typeface="Wingdings" panose="05000000000000000000" pitchFamily="2" charset="2"/>
              <a:buChar char="ü"/>
            </a:pPr>
            <a:r>
              <a:rPr lang="zh-CN" altLang="zh-CN" dirty="0">
                <a:latin typeface="微软雅黑" panose="020B0503020204020204" pitchFamily="34" charset="-122"/>
                <a:ea typeface="微软雅黑" panose="020B0503020204020204" pitchFamily="34" charset="-122"/>
              </a:rPr>
              <a:t>迎面增长</a:t>
            </a:r>
          </a:p>
          <a:p>
            <a:pPr marL="712788" lvl="1" indent="-369888">
              <a:lnSpc>
                <a:spcPct val="110000"/>
              </a:lnSpc>
              <a:spcBef>
                <a:spcPts val="600"/>
              </a:spcBef>
              <a:buClr>
                <a:srgbClr val="CC3300"/>
              </a:buClr>
              <a:buFont typeface="Wingdings" panose="05000000000000000000" pitchFamily="2" charset="2"/>
              <a:buChar char="ü"/>
            </a:pPr>
            <a:endParaRPr lang="zh-CN" altLang="zh-CN" sz="1400" dirty="0">
              <a:latin typeface="微软雅黑" panose="020B0503020204020204" pitchFamily="34" charset="-122"/>
              <a:ea typeface="微软雅黑" panose="020B0503020204020204" pitchFamily="34" charset="-122"/>
            </a:endParaRPr>
          </a:p>
          <a:p>
            <a:pPr marL="712788" lvl="1" indent="-369888">
              <a:lnSpc>
                <a:spcPct val="110000"/>
              </a:lnSpc>
              <a:spcBef>
                <a:spcPts val="600"/>
              </a:spcBef>
              <a:buClr>
                <a:srgbClr val="CC3300"/>
              </a:buClr>
              <a:buFont typeface="Wingdings" panose="05000000000000000000" pitchFamily="2" charset="2"/>
              <a:buChar char="ü"/>
            </a:pPr>
            <a:r>
              <a:rPr lang="zh-CN" altLang="en-US" dirty="0">
                <a:latin typeface="微软雅黑" panose="020B0503020204020204" pitchFamily="34" charset="-122"/>
                <a:ea typeface="微软雅黑" panose="020B0503020204020204" pitchFamily="34" charset="-122"/>
              </a:rPr>
              <a:t>各自适用的场景</a:t>
            </a:r>
            <a:r>
              <a:rPr lang="zh-CN" altLang="zh-CN" dirty="0">
                <a:latin typeface="微软雅黑" panose="020B0503020204020204" pitchFamily="34" charset="-122"/>
                <a:ea typeface="微软雅黑" panose="020B0503020204020204" pitchFamily="34" charset="-122"/>
              </a:rPr>
              <a:t>？</a:t>
            </a:r>
          </a:p>
          <a:p>
            <a:pPr marL="714375" lvl="1" indent="-369888">
              <a:buClr>
                <a:srgbClr val="CC3300"/>
              </a:buClr>
            </a:pPr>
            <a:endParaRPr lang="en-US" altLang="zh-CN" sz="2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xmlns="" id="{373C93B8-8A5A-4BEC-8EC7-2275328D5489}"/>
              </a:ext>
            </a:extLst>
          </p:cNvPr>
          <p:cNvSpPr>
            <a:spLocks noGrp="1" noChangeArrowheads="1"/>
          </p:cNvSpPr>
          <p:nvPr>
            <p:ph type="title"/>
          </p:nvPr>
        </p:nvSpPr>
        <p:spPr/>
        <p:txBody>
          <a:bodyPr>
            <a:normAutofit/>
          </a:bodyPr>
          <a:lstStyle/>
          <a:p>
            <a:pPr eaLnBrk="1" hangingPunct="1">
              <a:spcBef>
                <a:spcPct val="50000"/>
              </a:spcBef>
              <a:defRPr/>
            </a:pPr>
            <a:r>
              <a:rPr kumimoji="0"/>
              <a:t>链式栈</a:t>
            </a:r>
          </a:p>
        </p:txBody>
      </p:sp>
      <p:sp>
        <p:nvSpPr>
          <p:cNvPr id="4" name="副标题 3">
            <a:extLst>
              <a:ext uri="{FF2B5EF4-FFF2-40B4-BE49-F238E27FC236}">
                <a16:creationId xmlns:a16="http://schemas.microsoft.com/office/drawing/2014/main" xmlns="" id="{879E2D18-F625-4A0F-AFB1-E1EADB407064}"/>
              </a:ext>
            </a:extLst>
          </p:cNvPr>
          <p:cNvSpPr>
            <a:spLocks noGrp="1"/>
          </p:cNvSpPr>
          <p:nvPr>
            <p:ph type="subTitle" idx="1"/>
          </p:nvPr>
        </p:nvSpPr>
        <p:spPr/>
        <p:txBody>
          <a:bodyPr/>
          <a:lstStyle/>
          <a:p>
            <a:endParaRPr lang="zh-CN" altLang="en-US"/>
          </a:p>
        </p:txBody>
      </p:sp>
      <p:sp>
        <p:nvSpPr>
          <p:cNvPr id="5" name="文本占位符 4">
            <a:extLst>
              <a:ext uri="{FF2B5EF4-FFF2-40B4-BE49-F238E27FC236}">
                <a16:creationId xmlns:a16="http://schemas.microsoft.com/office/drawing/2014/main" xmlns="" id="{D3D4A259-9A55-4C3C-9868-432809D70658}"/>
              </a:ext>
            </a:extLst>
          </p:cNvPr>
          <p:cNvSpPr>
            <a:spLocks noGrp="1"/>
          </p:cNvSpPr>
          <p:nvPr>
            <p:ph type="body" idx="10"/>
          </p:nvPr>
        </p:nvSpPr>
        <p:spPr/>
        <p:txBody>
          <a:bodyPr/>
          <a:lstStyle/>
          <a:p>
            <a:endParaRPr lang="zh-CN" altLang="en-US"/>
          </a:p>
        </p:txBody>
      </p:sp>
      <p:sp>
        <p:nvSpPr>
          <p:cNvPr id="31766" name="Rectangle 22">
            <a:extLst>
              <a:ext uri="{FF2B5EF4-FFF2-40B4-BE49-F238E27FC236}">
                <a16:creationId xmlns:a16="http://schemas.microsoft.com/office/drawing/2014/main" xmlns="" id="{580D50A1-DD30-4973-9D56-D6E9D6500903}"/>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10000"/>
              </a:lnSpc>
              <a:spcBef>
                <a:spcPts val="600"/>
              </a:spcBef>
            </a:pPr>
            <a:r>
              <a:rPr lang="zh-CN" altLang="zh-CN" dirty="0"/>
              <a:t>采用</a:t>
            </a:r>
            <a:r>
              <a:rPr lang="zh-CN" altLang="zh-CN" dirty="0">
                <a:solidFill>
                  <a:srgbClr val="0000FF"/>
                </a:solidFill>
              </a:rPr>
              <a:t>单链表</a:t>
            </a:r>
            <a:endParaRPr lang="zh-CN" altLang="zh-CN" dirty="0"/>
          </a:p>
          <a:p>
            <a:pPr marL="341313" indent="-341313">
              <a:lnSpc>
                <a:spcPct val="110000"/>
              </a:lnSpc>
              <a:spcBef>
                <a:spcPts val="600"/>
              </a:spcBef>
            </a:pPr>
            <a:r>
              <a:rPr lang="zh-CN" altLang="en-US" dirty="0"/>
              <a:t>关键：栈顶</a:t>
            </a:r>
            <a:endParaRPr lang="en-US" altLang="zh-CN" dirty="0"/>
          </a:p>
          <a:p>
            <a:pPr marL="676275" lvl="1" indent="-342900">
              <a:lnSpc>
                <a:spcPct val="110000"/>
              </a:lnSpc>
              <a:spcBef>
                <a:spcPts val="600"/>
              </a:spcBef>
              <a:buFont typeface="Wingdings" panose="05000000000000000000" pitchFamily="2" charset="2"/>
              <a:buChar char="ü"/>
            </a:pPr>
            <a:r>
              <a:rPr lang="zh-CN" altLang="zh-CN" dirty="0">
                <a:latin typeface="微软雅黑" panose="020B0503020204020204" pitchFamily="34" charset="-122"/>
                <a:ea typeface="微软雅黑" panose="020B0503020204020204" pitchFamily="34" charset="-122"/>
              </a:rPr>
              <a:t>指针的方向</a:t>
            </a:r>
            <a:r>
              <a:rPr lang="zh-CN" altLang="zh-CN" dirty="0">
                <a:solidFill>
                  <a:srgbClr val="0000FF"/>
                </a:solidFill>
                <a:latin typeface="微软雅黑" panose="020B0503020204020204" pitchFamily="34" charset="-122"/>
                <a:ea typeface="微软雅黑" panose="020B0503020204020204" pitchFamily="34" charset="-122"/>
              </a:rPr>
              <a:t>从栈顶向下</a:t>
            </a:r>
            <a:r>
              <a:rPr lang="zh-CN" altLang="zh-CN" dirty="0">
                <a:latin typeface="微软雅黑" panose="020B0503020204020204" pitchFamily="34" charset="-122"/>
                <a:ea typeface="微软雅黑" panose="020B0503020204020204" pitchFamily="34" charset="-122"/>
              </a:rPr>
              <a:t>链接 </a:t>
            </a:r>
          </a:p>
        </p:txBody>
      </p:sp>
      <p:sp>
        <p:nvSpPr>
          <p:cNvPr id="29" name="文本框 6">
            <a:extLst>
              <a:ext uri="{FF2B5EF4-FFF2-40B4-BE49-F238E27FC236}">
                <a16:creationId xmlns:a16="http://schemas.microsoft.com/office/drawing/2014/main" xmlns="" id="{241BF784-8219-0E43-B0A7-C6C90F057F50}"/>
              </a:ext>
            </a:extLst>
          </p:cNvPr>
          <p:cNvSpPr txBox="1">
            <a:spLocks noChangeArrowheads="1"/>
          </p:cNvSpPr>
          <p:nvPr/>
        </p:nvSpPr>
        <p:spPr bwMode="auto">
          <a:xfrm>
            <a:off x="7099300" y="2597150"/>
            <a:ext cx="8001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1"/>
              </a:buClr>
              <a:buSzPct val="65000"/>
              <a:buFont typeface="Wingdings" panose="05000000000000000000" pitchFamily="2" charset="2"/>
              <a:buChar char="n"/>
              <a:defRPr kumimoji="1" sz="28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60000"/>
              <a:buFont typeface="Wingdings" panose="05000000000000000000" pitchFamily="2" charset="2"/>
              <a:buChar char="q"/>
              <a:defRPr kumimoji="1" sz="24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lr>
                <a:schemeClr val="accent1"/>
              </a:buClr>
              <a:buSzPct val="65000"/>
              <a:buFont typeface="Wingdings" panose="05000000000000000000" pitchFamily="2" charset="2"/>
              <a:buChar char="n"/>
              <a:defRPr kumimoji="1" sz="2000">
                <a:solidFill>
                  <a:srgbClr val="002060"/>
                </a:solidFill>
                <a:latin typeface="微软雅黑" panose="020B0503020204020204" pitchFamily="34" charset="-122"/>
                <a:ea typeface="微软雅黑" panose="020B0503020204020204" pitchFamily="34" charset="-122"/>
              </a:defRPr>
            </a:lvl3pPr>
            <a:lvl4pPr marL="1600200" indent="-228600">
              <a:spcBef>
                <a:spcPct val="20000"/>
              </a:spcBef>
              <a:buClr>
                <a:schemeClr val="accent2"/>
              </a:buClr>
              <a:buSzPct val="70000"/>
              <a:buFont typeface="Wingdings" panose="05000000000000000000" pitchFamily="2" charset="2"/>
              <a:buChar char="q"/>
              <a:defRPr kumimoji="1">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lr>
                <a:schemeClr val="accent1"/>
              </a:buClr>
              <a:buSzPct val="75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lr>
                <a:schemeClr val="accent1"/>
              </a:buClr>
              <a:buSzPct val="75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lr>
                <a:schemeClr val="accent1"/>
              </a:buClr>
              <a:buSzPct val="75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lr>
                <a:schemeClr val="accent1"/>
              </a:buClr>
              <a:buSzPct val="75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lr>
                <a:schemeClr val="accent1"/>
              </a:buClr>
              <a:buSzPct val="75000"/>
              <a:buFont typeface="Wingdings" panose="05000000000000000000" pitchFamily="2" charset="2"/>
              <a:buChar char="§"/>
              <a:defRPr kumimoji="1">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ClrTx/>
              <a:buSzTx/>
              <a:buFontTx/>
              <a:buNone/>
              <a:defRPr/>
            </a:pPr>
            <a:r>
              <a:rPr kumimoji="0" lang="zh-CN" altLang="en-US" sz="2400" dirty="0">
                <a:solidFill>
                  <a:schemeClr val="accent6">
                    <a:lumMod val="50000"/>
                  </a:schemeClr>
                </a:solidFill>
              </a:rPr>
              <a:t>栈顶</a:t>
            </a:r>
          </a:p>
        </p:txBody>
      </p:sp>
      <p:grpSp>
        <p:nvGrpSpPr>
          <p:cNvPr id="32" name="Group 4">
            <a:extLst>
              <a:ext uri="{FF2B5EF4-FFF2-40B4-BE49-F238E27FC236}">
                <a16:creationId xmlns:a16="http://schemas.microsoft.com/office/drawing/2014/main" xmlns="" id="{B6BBB4AD-1BBB-4B10-B3D2-47DB3A508606}"/>
              </a:ext>
            </a:extLst>
          </p:cNvPr>
          <p:cNvGrpSpPr>
            <a:grpSpLocks noChangeAspect="1"/>
          </p:cNvGrpSpPr>
          <p:nvPr/>
        </p:nvGrpSpPr>
        <p:grpSpPr bwMode="auto">
          <a:xfrm>
            <a:off x="7869238" y="2478088"/>
            <a:ext cx="1916112" cy="3182937"/>
            <a:chOff x="2578" y="1866"/>
            <a:chExt cx="1207" cy="2096"/>
          </a:xfrm>
        </p:grpSpPr>
        <p:pic>
          <p:nvPicPr>
            <p:cNvPr id="37898" name="Picture 9">
              <a:extLst>
                <a:ext uri="{FF2B5EF4-FFF2-40B4-BE49-F238E27FC236}">
                  <a16:creationId xmlns:a16="http://schemas.microsoft.com/office/drawing/2014/main" xmlns="" id="{1385F541-153C-464A-87A4-68999E5F23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1" y="1866"/>
              <a:ext cx="403"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9" name="Picture 10">
              <a:extLst>
                <a:ext uri="{FF2B5EF4-FFF2-40B4-BE49-F238E27FC236}">
                  <a16:creationId xmlns:a16="http://schemas.microsoft.com/office/drawing/2014/main" xmlns="" id="{3C2357A6-84F2-485A-AB2F-2A3D58BF6A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1" y="1866"/>
              <a:ext cx="403"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0" name="Rectangle 11">
              <a:extLst>
                <a:ext uri="{FF2B5EF4-FFF2-40B4-BE49-F238E27FC236}">
                  <a16:creationId xmlns:a16="http://schemas.microsoft.com/office/drawing/2014/main" xmlns="" id="{4042CA69-A6C7-42E4-9E83-E3564926B133}"/>
                </a:ext>
              </a:extLst>
            </p:cNvPr>
            <p:cNvSpPr>
              <a:spLocks noChangeArrowheads="1"/>
            </p:cNvSpPr>
            <p:nvPr/>
          </p:nvSpPr>
          <p:spPr bwMode="auto">
            <a:xfrm>
              <a:off x="3066" y="1885"/>
              <a:ext cx="343" cy="3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7901" name="Rectangle 12">
              <a:extLst>
                <a:ext uri="{FF2B5EF4-FFF2-40B4-BE49-F238E27FC236}">
                  <a16:creationId xmlns:a16="http://schemas.microsoft.com/office/drawing/2014/main" xmlns="" id="{85866439-DDB3-49CC-BBC0-2F0E77C0AB28}"/>
                </a:ext>
              </a:extLst>
            </p:cNvPr>
            <p:cNvSpPr>
              <a:spLocks noChangeArrowheads="1"/>
            </p:cNvSpPr>
            <p:nvPr/>
          </p:nvSpPr>
          <p:spPr bwMode="auto">
            <a:xfrm>
              <a:off x="3066" y="1885"/>
              <a:ext cx="343" cy="340"/>
            </a:xfrm>
            <a:prstGeom prst="rect">
              <a:avLst/>
            </a:prstGeom>
            <a:noFill/>
            <a:ln w="381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7902" name="Rectangle 13">
              <a:extLst>
                <a:ext uri="{FF2B5EF4-FFF2-40B4-BE49-F238E27FC236}">
                  <a16:creationId xmlns:a16="http://schemas.microsoft.com/office/drawing/2014/main" xmlns="" id="{4C7042E8-374F-43DE-91A8-205F42EBDC2A}"/>
                </a:ext>
              </a:extLst>
            </p:cNvPr>
            <p:cNvSpPr>
              <a:spLocks noChangeArrowheads="1"/>
            </p:cNvSpPr>
            <p:nvPr/>
          </p:nvSpPr>
          <p:spPr bwMode="auto">
            <a:xfrm>
              <a:off x="3112" y="1951"/>
              <a:ext cx="288" cy="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00"/>
                  </a:solidFill>
                  <a:latin typeface="Lucida Fax" panose="02060602050505020204" pitchFamily="18" charset="0"/>
                  <a:ea typeface="华文细黑" panose="02010600040101010101" pitchFamily="2" charset="-122"/>
                </a:rPr>
                <a:t>K</a:t>
              </a:r>
              <a:r>
                <a:rPr lang="en-US" altLang="zh-CN" sz="2000" baseline="-25000">
                  <a:solidFill>
                    <a:srgbClr val="000000"/>
                  </a:solidFill>
                  <a:latin typeface="Lucida Fax" panose="02060602050505020204" pitchFamily="18" charset="0"/>
                  <a:ea typeface="华文细黑" panose="02010600040101010101" pitchFamily="2" charset="-122"/>
                </a:rPr>
                <a:t>n-1</a:t>
              </a:r>
              <a:endParaRPr lang="zh-CN" altLang="zh-CN" sz="2400">
                <a:ea typeface="华文细黑" panose="02010600040101010101" pitchFamily="2" charset="-122"/>
              </a:endParaRPr>
            </a:p>
          </p:txBody>
        </p:sp>
        <p:pic>
          <p:nvPicPr>
            <p:cNvPr id="37903" name="Picture 17">
              <a:extLst>
                <a:ext uri="{FF2B5EF4-FFF2-40B4-BE49-F238E27FC236}">
                  <a16:creationId xmlns:a16="http://schemas.microsoft.com/office/drawing/2014/main" xmlns="" id="{DB123ED5-7329-400B-A31B-A2AD6FADDA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2" y="1866"/>
              <a:ext cx="403"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4" name="Picture 18">
              <a:extLst>
                <a:ext uri="{FF2B5EF4-FFF2-40B4-BE49-F238E27FC236}">
                  <a16:creationId xmlns:a16="http://schemas.microsoft.com/office/drawing/2014/main" xmlns="" id="{CF7C0861-F8FF-4BC5-894F-28CC0F28EDE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2" y="1866"/>
              <a:ext cx="403" cy="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5" name="Rectangle 19">
              <a:extLst>
                <a:ext uri="{FF2B5EF4-FFF2-40B4-BE49-F238E27FC236}">
                  <a16:creationId xmlns:a16="http://schemas.microsoft.com/office/drawing/2014/main" xmlns="" id="{A7D717A0-F858-43A3-BEEA-15C2C048F953}"/>
                </a:ext>
              </a:extLst>
            </p:cNvPr>
            <p:cNvSpPr>
              <a:spLocks noChangeArrowheads="1"/>
            </p:cNvSpPr>
            <p:nvPr/>
          </p:nvSpPr>
          <p:spPr bwMode="auto">
            <a:xfrm>
              <a:off x="3409" y="1885"/>
              <a:ext cx="342" cy="3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7906" name="Rectangle 20">
              <a:extLst>
                <a:ext uri="{FF2B5EF4-FFF2-40B4-BE49-F238E27FC236}">
                  <a16:creationId xmlns:a16="http://schemas.microsoft.com/office/drawing/2014/main" xmlns="" id="{AEC98342-8C92-4F3A-B77A-0897649D4DED}"/>
                </a:ext>
              </a:extLst>
            </p:cNvPr>
            <p:cNvSpPr>
              <a:spLocks noChangeArrowheads="1"/>
            </p:cNvSpPr>
            <p:nvPr/>
          </p:nvSpPr>
          <p:spPr bwMode="auto">
            <a:xfrm>
              <a:off x="3409" y="1885"/>
              <a:ext cx="342" cy="340"/>
            </a:xfrm>
            <a:prstGeom prst="rect">
              <a:avLst/>
            </a:prstGeom>
            <a:noFill/>
            <a:ln w="381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pic>
          <p:nvPicPr>
            <p:cNvPr id="37907" name="Picture 21">
              <a:extLst>
                <a:ext uri="{FF2B5EF4-FFF2-40B4-BE49-F238E27FC236}">
                  <a16:creationId xmlns:a16="http://schemas.microsoft.com/office/drawing/2014/main" xmlns="" id="{CD407EF8-D9AF-4503-A26E-6A417846F00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41" y="2432"/>
              <a:ext cx="40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08" name="Picture 22">
              <a:extLst>
                <a:ext uri="{FF2B5EF4-FFF2-40B4-BE49-F238E27FC236}">
                  <a16:creationId xmlns:a16="http://schemas.microsoft.com/office/drawing/2014/main" xmlns="" id="{6CA7A93A-89F3-426B-B36B-EFD996A7CB9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1" y="2432"/>
              <a:ext cx="40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09" name="Rectangle 23">
              <a:extLst>
                <a:ext uri="{FF2B5EF4-FFF2-40B4-BE49-F238E27FC236}">
                  <a16:creationId xmlns:a16="http://schemas.microsoft.com/office/drawing/2014/main" xmlns="" id="{163A76B7-A262-40D1-A1EA-6358F8EEE48D}"/>
                </a:ext>
              </a:extLst>
            </p:cNvPr>
            <p:cNvSpPr>
              <a:spLocks noChangeArrowheads="1"/>
            </p:cNvSpPr>
            <p:nvPr/>
          </p:nvSpPr>
          <p:spPr bwMode="auto">
            <a:xfrm>
              <a:off x="3066" y="2448"/>
              <a:ext cx="343" cy="34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7910" name="Rectangle 24">
              <a:extLst>
                <a:ext uri="{FF2B5EF4-FFF2-40B4-BE49-F238E27FC236}">
                  <a16:creationId xmlns:a16="http://schemas.microsoft.com/office/drawing/2014/main" xmlns="" id="{471E79E7-5C9D-4643-BE37-B5420648854E}"/>
                </a:ext>
              </a:extLst>
            </p:cNvPr>
            <p:cNvSpPr>
              <a:spLocks noChangeArrowheads="1"/>
            </p:cNvSpPr>
            <p:nvPr/>
          </p:nvSpPr>
          <p:spPr bwMode="auto">
            <a:xfrm>
              <a:off x="3066" y="2448"/>
              <a:ext cx="343" cy="341"/>
            </a:xfrm>
            <a:prstGeom prst="rect">
              <a:avLst/>
            </a:prstGeom>
            <a:noFill/>
            <a:ln w="381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7911" name="Rectangle 28">
              <a:extLst>
                <a:ext uri="{FF2B5EF4-FFF2-40B4-BE49-F238E27FC236}">
                  <a16:creationId xmlns:a16="http://schemas.microsoft.com/office/drawing/2014/main" xmlns="" id="{9E6B0C74-EF65-4B45-B3A8-18845727FFA6}"/>
                </a:ext>
              </a:extLst>
            </p:cNvPr>
            <p:cNvSpPr>
              <a:spLocks noChangeArrowheads="1"/>
            </p:cNvSpPr>
            <p:nvPr/>
          </p:nvSpPr>
          <p:spPr bwMode="auto">
            <a:xfrm>
              <a:off x="3294" y="2651"/>
              <a:ext cx="0"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zh-CN" altLang="en-US">
                <a:ea typeface="华文细黑" panose="02010600040101010101" pitchFamily="2" charset="-122"/>
              </a:endParaRPr>
            </a:p>
          </p:txBody>
        </p:sp>
        <p:pic>
          <p:nvPicPr>
            <p:cNvPr id="37912" name="Picture 29">
              <a:extLst>
                <a:ext uri="{FF2B5EF4-FFF2-40B4-BE49-F238E27FC236}">
                  <a16:creationId xmlns:a16="http://schemas.microsoft.com/office/drawing/2014/main" xmlns="" id="{88378F07-30BC-4E40-B151-D5B53952519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82" y="2432"/>
              <a:ext cx="40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13" name="Picture 30">
              <a:extLst>
                <a:ext uri="{FF2B5EF4-FFF2-40B4-BE49-F238E27FC236}">
                  <a16:creationId xmlns:a16="http://schemas.microsoft.com/office/drawing/2014/main" xmlns="" id="{34895760-9D4C-425E-81E0-0CF34F0B584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82" y="2432"/>
              <a:ext cx="40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4" name="Rectangle 31">
              <a:extLst>
                <a:ext uri="{FF2B5EF4-FFF2-40B4-BE49-F238E27FC236}">
                  <a16:creationId xmlns:a16="http://schemas.microsoft.com/office/drawing/2014/main" xmlns="" id="{76DFE053-72A0-4BC7-9A8D-24EA4ACEF869}"/>
                </a:ext>
              </a:extLst>
            </p:cNvPr>
            <p:cNvSpPr>
              <a:spLocks noChangeArrowheads="1"/>
            </p:cNvSpPr>
            <p:nvPr/>
          </p:nvSpPr>
          <p:spPr bwMode="auto">
            <a:xfrm>
              <a:off x="3409" y="2448"/>
              <a:ext cx="342" cy="341"/>
            </a:xfrm>
            <a:prstGeom prst="rect">
              <a:avLst/>
            </a:prstGeom>
            <a:solidFill>
              <a:srgbClr val="FFFFFF"/>
            </a:solidFill>
            <a:ln w="3810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7915" name="Rectangle 32">
              <a:extLst>
                <a:ext uri="{FF2B5EF4-FFF2-40B4-BE49-F238E27FC236}">
                  <a16:creationId xmlns:a16="http://schemas.microsoft.com/office/drawing/2014/main" xmlns="" id="{9B8F3DA7-FDD1-4988-B389-08CA9B047FD0}"/>
                </a:ext>
              </a:extLst>
            </p:cNvPr>
            <p:cNvSpPr>
              <a:spLocks noChangeArrowheads="1"/>
            </p:cNvSpPr>
            <p:nvPr/>
          </p:nvSpPr>
          <p:spPr bwMode="auto">
            <a:xfrm>
              <a:off x="3409" y="2448"/>
              <a:ext cx="342" cy="341"/>
            </a:xfrm>
            <a:prstGeom prst="rect">
              <a:avLst/>
            </a:prstGeom>
            <a:noFill/>
            <a:ln w="7938"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pic>
          <p:nvPicPr>
            <p:cNvPr id="37916" name="Picture 33">
              <a:extLst>
                <a:ext uri="{FF2B5EF4-FFF2-40B4-BE49-F238E27FC236}">
                  <a16:creationId xmlns:a16="http://schemas.microsoft.com/office/drawing/2014/main" xmlns="" id="{EECA22E2-B831-4D3A-AC7D-544E3C3946D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41" y="2997"/>
              <a:ext cx="40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17" name="Rectangle 35">
              <a:extLst>
                <a:ext uri="{FF2B5EF4-FFF2-40B4-BE49-F238E27FC236}">
                  <a16:creationId xmlns:a16="http://schemas.microsoft.com/office/drawing/2014/main" xmlns="" id="{719F70DE-B616-4362-B1AE-636AA11D6A45}"/>
                </a:ext>
              </a:extLst>
            </p:cNvPr>
            <p:cNvSpPr>
              <a:spLocks noChangeArrowheads="1"/>
            </p:cNvSpPr>
            <p:nvPr/>
          </p:nvSpPr>
          <p:spPr bwMode="auto">
            <a:xfrm>
              <a:off x="3066" y="3012"/>
              <a:ext cx="343" cy="340"/>
            </a:xfrm>
            <a:prstGeom prst="rect">
              <a:avLst/>
            </a:prstGeom>
            <a:solidFill>
              <a:srgbClr val="FFFFFF"/>
            </a:solidFill>
            <a:ln w="38100">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7918" name="Rectangle 36">
              <a:extLst>
                <a:ext uri="{FF2B5EF4-FFF2-40B4-BE49-F238E27FC236}">
                  <a16:creationId xmlns:a16="http://schemas.microsoft.com/office/drawing/2014/main" xmlns="" id="{22E14A9B-DD50-4132-84CE-B7AFDF2BBAD1}"/>
                </a:ext>
              </a:extLst>
            </p:cNvPr>
            <p:cNvSpPr>
              <a:spLocks noChangeArrowheads="1"/>
            </p:cNvSpPr>
            <p:nvPr/>
          </p:nvSpPr>
          <p:spPr bwMode="auto">
            <a:xfrm>
              <a:off x="3066" y="3012"/>
              <a:ext cx="343" cy="340"/>
            </a:xfrm>
            <a:prstGeom prst="rect">
              <a:avLst/>
            </a:prstGeom>
            <a:noFill/>
            <a:ln w="7938"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pic>
          <p:nvPicPr>
            <p:cNvPr id="37919" name="Picture 39">
              <a:extLst>
                <a:ext uri="{FF2B5EF4-FFF2-40B4-BE49-F238E27FC236}">
                  <a16:creationId xmlns:a16="http://schemas.microsoft.com/office/drawing/2014/main" xmlns="" id="{2425866F-53BE-426F-A3FC-1CDA2422F4F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82" y="2997"/>
              <a:ext cx="40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0" name="Rectangle 41">
              <a:extLst>
                <a:ext uri="{FF2B5EF4-FFF2-40B4-BE49-F238E27FC236}">
                  <a16:creationId xmlns:a16="http://schemas.microsoft.com/office/drawing/2014/main" xmlns="" id="{97200D7F-EA89-41B9-A5DE-E2D0F21D283E}"/>
                </a:ext>
              </a:extLst>
            </p:cNvPr>
            <p:cNvSpPr>
              <a:spLocks noChangeArrowheads="1"/>
            </p:cNvSpPr>
            <p:nvPr/>
          </p:nvSpPr>
          <p:spPr bwMode="auto">
            <a:xfrm>
              <a:off x="3409" y="3012"/>
              <a:ext cx="342" cy="3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7921" name="Rectangle 42">
              <a:extLst>
                <a:ext uri="{FF2B5EF4-FFF2-40B4-BE49-F238E27FC236}">
                  <a16:creationId xmlns:a16="http://schemas.microsoft.com/office/drawing/2014/main" xmlns="" id="{21B064EB-76CE-4FA3-90C3-3D333A57E0BB}"/>
                </a:ext>
              </a:extLst>
            </p:cNvPr>
            <p:cNvSpPr>
              <a:spLocks noChangeArrowheads="1"/>
            </p:cNvSpPr>
            <p:nvPr/>
          </p:nvSpPr>
          <p:spPr bwMode="auto">
            <a:xfrm>
              <a:off x="3409" y="3012"/>
              <a:ext cx="342" cy="340"/>
            </a:xfrm>
            <a:prstGeom prst="rect">
              <a:avLst/>
            </a:prstGeom>
            <a:noFill/>
            <a:ln w="381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pic>
          <p:nvPicPr>
            <p:cNvPr id="37922" name="Picture 43">
              <a:extLst>
                <a:ext uri="{FF2B5EF4-FFF2-40B4-BE49-F238E27FC236}">
                  <a16:creationId xmlns:a16="http://schemas.microsoft.com/office/drawing/2014/main" xmlns="" id="{E08A8B0D-4C89-473E-A4FE-321B309C642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1" y="3562"/>
              <a:ext cx="40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3" name="Picture 44">
              <a:extLst>
                <a:ext uri="{FF2B5EF4-FFF2-40B4-BE49-F238E27FC236}">
                  <a16:creationId xmlns:a16="http://schemas.microsoft.com/office/drawing/2014/main" xmlns="" id="{357E34C5-0710-40C9-8156-854128A4C08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41" y="3562"/>
              <a:ext cx="40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4" name="Rectangle 45">
              <a:extLst>
                <a:ext uri="{FF2B5EF4-FFF2-40B4-BE49-F238E27FC236}">
                  <a16:creationId xmlns:a16="http://schemas.microsoft.com/office/drawing/2014/main" xmlns="" id="{8620865B-31AE-4D4B-9851-75CA6B9AF2F0}"/>
                </a:ext>
              </a:extLst>
            </p:cNvPr>
            <p:cNvSpPr>
              <a:spLocks noChangeArrowheads="1"/>
            </p:cNvSpPr>
            <p:nvPr/>
          </p:nvSpPr>
          <p:spPr bwMode="auto">
            <a:xfrm>
              <a:off x="3066" y="3576"/>
              <a:ext cx="343" cy="3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7925" name="Rectangle 46">
              <a:extLst>
                <a:ext uri="{FF2B5EF4-FFF2-40B4-BE49-F238E27FC236}">
                  <a16:creationId xmlns:a16="http://schemas.microsoft.com/office/drawing/2014/main" xmlns="" id="{24B69533-05A4-4988-A15A-261EF1E537DC}"/>
                </a:ext>
              </a:extLst>
            </p:cNvPr>
            <p:cNvSpPr>
              <a:spLocks noChangeArrowheads="1"/>
            </p:cNvSpPr>
            <p:nvPr/>
          </p:nvSpPr>
          <p:spPr bwMode="auto">
            <a:xfrm>
              <a:off x="3066" y="3576"/>
              <a:ext cx="343" cy="340"/>
            </a:xfrm>
            <a:prstGeom prst="rect">
              <a:avLst/>
            </a:prstGeom>
            <a:noFill/>
            <a:ln w="381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pic>
          <p:nvPicPr>
            <p:cNvPr id="37926" name="Picture 49">
              <a:extLst>
                <a:ext uri="{FF2B5EF4-FFF2-40B4-BE49-F238E27FC236}">
                  <a16:creationId xmlns:a16="http://schemas.microsoft.com/office/drawing/2014/main" xmlns="" id="{67A47ABB-6DFD-494B-9989-0A727A21B23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82" y="3562"/>
              <a:ext cx="40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927" name="Picture 50">
              <a:extLst>
                <a:ext uri="{FF2B5EF4-FFF2-40B4-BE49-F238E27FC236}">
                  <a16:creationId xmlns:a16="http://schemas.microsoft.com/office/drawing/2014/main" xmlns="" id="{B33D45F0-7D99-40EE-AC43-BAA550C74B33}"/>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382" y="3562"/>
              <a:ext cx="403" cy="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928" name="Rectangle 51">
              <a:extLst>
                <a:ext uri="{FF2B5EF4-FFF2-40B4-BE49-F238E27FC236}">
                  <a16:creationId xmlns:a16="http://schemas.microsoft.com/office/drawing/2014/main" xmlns="" id="{66E36BD3-811E-44F6-852A-28F9BCAA8EFD}"/>
                </a:ext>
              </a:extLst>
            </p:cNvPr>
            <p:cNvSpPr>
              <a:spLocks noChangeArrowheads="1"/>
            </p:cNvSpPr>
            <p:nvPr/>
          </p:nvSpPr>
          <p:spPr bwMode="auto">
            <a:xfrm>
              <a:off x="3409" y="3576"/>
              <a:ext cx="342" cy="3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7929" name="Rectangle 52">
              <a:extLst>
                <a:ext uri="{FF2B5EF4-FFF2-40B4-BE49-F238E27FC236}">
                  <a16:creationId xmlns:a16="http://schemas.microsoft.com/office/drawing/2014/main" xmlns="" id="{231AD063-5A38-4912-9432-A6B7DCD5005A}"/>
                </a:ext>
              </a:extLst>
            </p:cNvPr>
            <p:cNvSpPr>
              <a:spLocks noChangeArrowheads="1"/>
            </p:cNvSpPr>
            <p:nvPr/>
          </p:nvSpPr>
          <p:spPr bwMode="auto">
            <a:xfrm>
              <a:off x="3409" y="3576"/>
              <a:ext cx="342" cy="340"/>
            </a:xfrm>
            <a:prstGeom prst="rect">
              <a:avLst/>
            </a:prstGeom>
            <a:noFill/>
            <a:ln w="38100" cap="sq">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37930" name="Line 53">
              <a:extLst>
                <a:ext uri="{FF2B5EF4-FFF2-40B4-BE49-F238E27FC236}">
                  <a16:creationId xmlns:a16="http://schemas.microsoft.com/office/drawing/2014/main" xmlns="" id="{D04ED915-3325-4E61-ABCA-38DF3FA3B907}"/>
                </a:ext>
              </a:extLst>
            </p:cNvPr>
            <p:cNvSpPr>
              <a:spLocks noChangeShapeType="1"/>
            </p:cNvSpPr>
            <p:nvPr/>
          </p:nvSpPr>
          <p:spPr bwMode="auto">
            <a:xfrm>
              <a:off x="2578" y="2055"/>
              <a:ext cx="449" cy="0"/>
            </a:xfrm>
            <a:prstGeom prst="line">
              <a:avLst/>
            </a:prstGeom>
            <a:noFill/>
            <a:ln w="38100" cap="sq">
              <a:solidFill>
                <a:srgbClr val="000000"/>
              </a:solidFill>
              <a:miter lim="800000"/>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7931" name="Line 55">
              <a:extLst>
                <a:ext uri="{FF2B5EF4-FFF2-40B4-BE49-F238E27FC236}">
                  <a16:creationId xmlns:a16="http://schemas.microsoft.com/office/drawing/2014/main" xmlns="" id="{6A023FBD-373B-4DA4-9F22-0FDF24EDC872}"/>
                </a:ext>
              </a:extLst>
            </p:cNvPr>
            <p:cNvSpPr>
              <a:spLocks noChangeShapeType="1"/>
            </p:cNvSpPr>
            <p:nvPr/>
          </p:nvSpPr>
          <p:spPr bwMode="auto">
            <a:xfrm flipH="1">
              <a:off x="3270" y="2160"/>
              <a:ext cx="283" cy="267"/>
            </a:xfrm>
            <a:prstGeom prst="line">
              <a:avLst/>
            </a:prstGeom>
            <a:noFill/>
            <a:ln w="38100" cap="sq">
              <a:solidFill>
                <a:srgbClr val="000000"/>
              </a:solidFill>
              <a:miter lim="800000"/>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7932" name="Line 57">
              <a:extLst>
                <a:ext uri="{FF2B5EF4-FFF2-40B4-BE49-F238E27FC236}">
                  <a16:creationId xmlns:a16="http://schemas.microsoft.com/office/drawing/2014/main" xmlns="" id="{0843DD1C-E7B3-471A-BF45-558CA6ADF72C}"/>
                </a:ext>
              </a:extLst>
            </p:cNvPr>
            <p:cNvSpPr>
              <a:spLocks noChangeShapeType="1"/>
            </p:cNvSpPr>
            <p:nvPr/>
          </p:nvSpPr>
          <p:spPr bwMode="auto">
            <a:xfrm flipH="1">
              <a:off x="3276" y="3258"/>
              <a:ext cx="304" cy="309"/>
            </a:xfrm>
            <a:prstGeom prst="line">
              <a:avLst/>
            </a:prstGeom>
            <a:noFill/>
            <a:ln w="38100" cap="sq">
              <a:solidFill>
                <a:srgbClr val="000000"/>
              </a:solidFill>
              <a:miter lim="800000"/>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
          <p:nvSpPr>
            <p:cNvPr id="37933" name="Line 61">
              <a:extLst>
                <a:ext uri="{FF2B5EF4-FFF2-40B4-BE49-F238E27FC236}">
                  <a16:creationId xmlns:a16="http://schemas.microsoft.com/office/drawing/2014/main" xmlns="" id="{5AF46025-30AD-4BAC-8119-1926A333F5C5}"/>
                </a:ext>
              </a:extLst>
            </p:cNvPr>
            <p:cNvSpPr>
              <a:spLocks noChangeShapeType="1"/>
            </p:cNvSpPr>
            <p:nvPr/>
          </p:nvSpPr>
          <p:spPr bwMode="auto">
            <a:xfrm>
              <a:off x="3409" y="3576"/>
              <a:ext cx="343" cy="340"/>
            </a:xfrm>
            <a:prstGeom prst="line">
              <a:avLst/>
            </a:prstGeom>
            <a:noFill/>
            <a:ln w="381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77" name="Rectangle 13">
            <a:extLst>
              <a:ext uri="{FF2B5EF4-FFF2-40B4-BE49-F238E27FC236}">
                <a16:creationId xmlns:a16="http://schemas.microsoft.com/office/drawing/2014/main" xmlns="" id="{E4A8CA0F-DF16-44F0-95CC-9AED2C4B7C75}"/>
              </a:ext>
            </a:extLst>
          </p:cNvPr>
          <p:cNvSpPr>
            <a:spLocks noChangeArrowheads="1"/>
          </p:cNvSpPr>
          <p:nvPr/>
        </p:nvSpPr>
        <p:spPr bwMode="auto">
          <a:xfrm>
            <a:off x="8713788" y="3448050"/>
            <a:ext cx="4572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00"/>
                </a:solidFill>
                <a:latin typeface="Lucida Fax" panose="02060602050505020204" pitchFamily="18" charset="0"/>
                <a:ea typeface="华文细黑" panose="02010600040101010101" pitchFamily="2" charset="-122"/>
              </a:rPr>
              <a:t>K</a:t>
            </a:r>
            <a:r>
              <a:rPr lang="en-US" altLang="zh-CN" sz="2000" baseline="-25000">
                <a:solidFill>
                  <a:srgbClr val="000000"/>
                </a:solidFill>
                <a:latin typeface="Lucida Fax" panose="02060602050505020204" pitchFamily="18" charset="0"/>
                <a:ea typeface="华文细黑" panose="02010600040101010101" pitchFamily="2" charset="-122"/>
              </a:rPr>
              <a:t>n-2</a:t>
            </a:r>
            <a:endParaRPr lang="zh-CN" altLang="zh-CN" sz="2400">
              <a:ea typeface="华文细黑" panose="02010600040101010101" pitchFamily="2" charset="-122"/>
            </a:endParaRPr>
          </a:p>
        </p:txBody>
      </p:sp>
      <p:sp>
        <p:nvSpPr>
          <p:cNvPr id="78" name="Rectangle 13">
            <a:extLst>
              <a:ext uri="{FF2B5EF4-FFF2-40B4-BE49-F238E27FC236}">
                <a16:creationId xmlns:a16="http://schemas.microsoft.com/office/drawing/2014/main" xmlns="" id="{7EC0F65A-AE9C-4A79-8001-D211C5EEA6FC}"/>
              </a:ext>
            </a:extLst>
          </p:cNvPr>
          <p:cNvSpPr>
            <a:spLocks noChangeArrowheads="1"/>
          </p:cNvSpPr>
          <p:nvPr/>
        </p:nvSpPr>
        <p:spPr bwMode="auto">
          <a:xfrm>
            <a:off x="8758238" y="4341813"/>
            <a:ext cx="2857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00"/>
                </a:solidFill>
                <a:latin typeface="Lucida Fax" panose="02060602050505020204" pitchFamily="18" charset="0"/>
                <a:ea typeface="华文细黑" panose="02010600040101010101" pitchFamily="2" charset="-122"/>
              </a:rPr>
              <a:t>K</a:t>
            </a:r>
            <a:r>
              <a:rPr lang="en-US" altLang="zh-CN" sz="2000" baseline="-25000">
                <a:solidFill>
                  <a:srgbClr val="000000"/>
                </a:solidFill>
                <a:latin typeface="Lucida Fax" panose="02060602050505020204" pitchFamily="18" charset="0"/>
                <a:ea typeface="华文细黑" panose="02010600040101010101" pitchFamily="2" charset="-122"/>
              </a:rPr>
              <a:t>1</a:t>
            </a:r>
            <a:endParaRPr lang="zh-CN" altLang="zh-CN" sz="2400">
              <a:ea typeface="华文细黑" panose="02010600040101010101" pitchFamily="2" charset="-122"/>
            </a:endParaRPr>
          </a:p>
        </p:txBody>
      </p:sp>
      <p:sp>
        <p:nvSpPr>
          <p:cNvPr id="79" name="Rectangle 13">
            <a:extLst>
              <a:ext uri="{FF2B5EF4-FFF2-40B4-BE49-F238E27FC236}">
                <a16:creationId xmlns:a16="http://schemas.microsoft.com/office/drawing/2014/main" xmlns="" id="{9F5EB16D-B3A5-4A8A-A958-CC8F32F3802A}"/>
              </a:ext>
            </a:extLst>
          </p:cNvPr>
          <p:cNvSpPr>
            <a:spLocks noChangeArrowheads="1"/>
          </p:cNvSpPr>
          <p:nvPr/>
        </p:nvSpPr>
        <p:spPr bwMode="auto">
          <a:xfrm>
            <a:off x="8756650" y="5168900"/>
            <a:ext cx="2841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a:solidFill>
                  <a:srgbClr val="000000"/>
                </a:solidFill>
                <a:latin typeface="Lucida Fax" panose="02060602050505020204" pitchFamily="18" charset="0"/>
                <a:ea typeface="华文细黑" panose="02010600040101010101" pitchFamily="2" charset="-122"/>
              </a:rPr>
              <a:t>K</a:t>
            </a:r>
            <a:r>
              <a:rPr lang="en-US" altLang="zh-CN" sz="2000" baseline="-25000">
                <a:solidFill>
                  <a:srgbClr val="000000"/>
                </a:solidFill>
                <a:latin typeface="Lucida Fax" panose="02060602050505020204" pitchFamily="18" charset="0"/>
                <a:ea typeface="华文细黑" panose="02010600040101010101" pitchFamily="2" charset="-122"/>
              </a:rPr>
              <a:t>0</a:t>
            </a:r>
            <a:endParaRPr lang="zh-CN" altLang="zh-CN" sz="2400">
              <a:ea typeface="华文细黑" panose="02010600040101010101" pitchFamily="2" charset="-122"/>
            </a:endParaRPr>
          </a:p>
        </p:txBody>
      </p:sp>
      <p:sp>
        <p:nvSpPr>
          <p:cNvPr id="49" name="Line 55">
            <a:extLst>
              <a:ext uri="{FF2B5EF4-FFF2-40B4-BE49-F238E27FC236}">
                <a16:creationId xmlns:a16="http://schemas.microsoft.com/office/drawing/2014/main" xmlns="" id="{B8741F9E-7090-4C8D-BA7D-AF51CF4780A4}"/>
              </a:ext>
            </a:extLst>
          </p:cNvPr>
          <p:cNvSpPr>
            <a:spLocks noChangeShapeType="1"/>
          </p:cNvSpPr>
          <p:nvPr/>
        </p:nvSpPr>
        <p:spPr bwMode="auto">
          <a:xfrm flipH="1">
            <a:off x="8985250" y="3810000"/>
            <a:ext cx="449263" cy="406400"/>
          </a:xfrm>
          <a:prstGeom prst="line">
            <a:avLst/>
          </a:prstGeom>
          <a:noFill/>
          <a:ln w="38100" cap="sq">
            <a:solidFill>
              <a:srgbClr val="000000"/>
            </a:solidFill>
            <a:miter lim="800000"/>
            <a:headEnd/>
            <a:tailEnd type="stealth" w="lg" len="lg"/>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6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66">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66">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66" grpId="0" build="p"/>
      <p:bldP spid="29" grpId="0"/>
      <p:bldP spid="77" grpId="0"/>
      <p:bldP spid="78" grpId="0"/>
      <p:bldP spid="7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05D6D0F9-7027-4DAE-9408-84C57B6A000C}"/>
              </a:ext>
            </a:extLst>
          </p:cNvPr>
          <p:cNvSpPr>
            <a:spLocks noGrp="1" noChangeArrowheads="1"/>
          </p:cNvSpPr>
          <p:nvPr>
            <p:ph type="title"/>
          </p:nvPr>
        </p:nvSpPr>
        <p:spPr/>
        <p:txBody>
          <a:bodyPr>
            <a:normAutofit/>
          </a:bodyPr>
          <a:lstStyle/>
          <a:p>
            <a:pPr eaLnBrk="1" hangingPunct="1">
              <a:spcBef>
                <a:spcPct val="50000"/>
              </a:spcBef>
              <a:defRPr/>
            </a:pPr>
            <a:r>
              <a:rPr kumimoji="0"/>
              <a:t>链式栈的创建 </a:t>
            </a:r>
          </a:p>
        </p:txBody>
      </p:sp>
      <p:sp>
        <p:nvSpPr>
          <p:cNvPr id="4" name="副标题 3">
            <a:extLst>
              <a:ext uri="{FF2B5EF4-FFF2-40B4-BE49-F238E27FC236}">
                <a16:creationId xmlns:a16="http://schemas.microsoft.com/office/drawing/2014/main" xmlns="" id="{050D8652-C6EB-4AE4-B6AC-84030781057D}"/>
              </a:ext>
            </a:extLst>
          </p:cNvPr>
          <p:cNvSpPr>
            <a:spLocks noGrp="1"/>
          </p:cNvSpPr>
          <p:nvPr>
            <p:ph type="subTitle" idx="1"/>
          </p:nvPr>
        </p:nvSpPr>
        <p:spPr/>
        <p:txBody>
          <a:bodyPr/>
          <a:lstStyle/>
          <a:p>
            <a:endParaRPr lang="zh-CN" altLang="en-US"/>
          </a:p>
        </p:txBody>
      </p:sp>
      <p:sp>
        <p:nvSpPr>
          <p:cNvPr id="5" name="文本占位符 4">
            <a:extLst>
              <a:ext uri="{FF2B5EF4-FFF2-40B4-BE49-F238E27FC236}">
                <a16:creationId xmlns:a16="http://schemas.microsoft.com/office/drawing/2014/main" xmlns="" id="{353AAA46-E564-4BAE-98C9-04EEF38C1F02}"/>
              </a:ext>
            </a:extLst>
          </p:cNvPr>
          <p:cNvSpPr>
            <a:spLocks noGrp="1"/>
          </p:cNvSpPr>
          <p:nvPr>
            <p:ph type="body" idx="10"/>
          </p:nvPr>
        </p:nvSpPr>
        <p:spPr/>
        <p:txBody>
          <a:bodyPr/>
          <a:lstStyle/>
          <a:p>
            <a:endParaRPr lang="zh-CN" altLang="en-US"/>
          </a:p>
        </p:txBody>
      </p:sp>
      <p:sp>
        <p:nvSpPr>
          <p:cNvPr id="2" name="Rectangle 1">
            <a:extLst>
              <a:ext uri="{FF2B5EF4-FFF2-40B4-BE49-F238E27FC236}">
                <a16:creationId xmlns:a16="http://schemas.microsoft.com/office/drawing/2014/main" xmlns="" id="{870D762E-1FE7-4BB0-8463-D040BCF641C2}"/>
              </a:ext>
            </a:extLst>
          </p:cNvPr>
          <p:cNvSpPr>
            <a:spLocks noGrp="1" noChangeArrowheads="1"/>
          </p:cNvSpPr>
          <p:nvPr>
            <p:ph idx="11"/>
          </p:nvPr>
        </p:nvSpPr>
        <p:spPr bwMode="auto">
          <a:xfrm>
            <a:off x="838200" y="1727112"/>
            <a:ext cx="989084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代码：</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链式栈的初始化 InitStack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stack</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输入：</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无</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输出：</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一个空的链式栈</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lvl="0" indent="-363538">
              <a:lnSpc>
                <a:spcPct val="100000"/>
              </a:lnSpc>
              <a:buFont typeface="+mj-lt"/>
              <a:buAutoNum type="arabicPeriod"/>
            </a:pPr>
            <a:r>
              <a:rPr kumimoji="0" lang="zh-CN" altLang="zh-CN" sz="2000" b="0" i="1" u="none" strike="noStrike" cap="none" normalizeH="0" baseline="0" dirty="0">
                <a:ln>
                  <a:noFill/>
                </a:ln>
                <a:effectLst/>
                <a:latin typeface="Microsoft YaHei Light" panose="020B0502040204020203" pitchFamily="34" charset="-122"/>
                <a:ea typeface="Microsoft YaHei Light" panose="020B0502040204020203" pitchFamily="34" charset="-122"/>
                <a:cs typeface="Times New Roman" panose="02020603050405020304" pitchFamily="18" charset="0"/>
              </a:rPr>
              <a:t>stack.size </a:t>
            </a:r>
            <a:r>
              <a:rPr lang="zh-CN" altLang="en-US" sz="2000" dirty="0">
                <a:latin typeface="Microsoft YaHei Light" panose="020B0502040204020203" pitchFamily="34" charset="-122"/>
                <a:ea typeface="Microsoft YaHei Light" panose="020B0502040204020203" pitchFamily="34" charset="-122"/>
                <a:sym typeface="Symbol" panose="05050102010706020507" pitchFamily="18" charset="2"/>
              </a:rPr>
              <a:t> </a:t>
            </a:r>
            <a:r>
              <a:rPr kumimoji="0" lang="zh-CN" altLang="zh-CN" sz="2000" b="0" i="0" u="none" strike="noStrike" cap="none" normalizeH="0" baseline="0" dirty="0">
                <a:ln>
                  <a:noFill/>
                </a:ln>
                <a:effectLst/>
                <a:latin typeface="Microsoft YaHei Light" panose="020B0502040204020203" pitchFamily="34" charset="-122"/>
                <a:ea typeface="Microsoft YaHei Light" panose="020B0502040204020203" pitchFamily="34" charset="-122"/>
                <a:cs typeface="Times New Roman" panose="02020603050405020304" pitchFamily="18" charset="0"/>
              </a:rPr>
              <a:t> 0</a:t>
            </a:r>
            <a:endParaRPr kumimoji="0" lang="zh-CN" altLang="zh-CN" sz="2000" b="0" i="0" u="none" strike="noStrike" cap="none" normalizeH="0" baseline="0" dirty="0">
              <a:ln>
                <a:noFill/>
              </a:ln>
              <a:effectLst/>
              <a:latin typeface="Microsoft YaHei Light" panose="020B0502040204020203" pitchFamily="34" charset="-122"/>
              <a:ea typeface="Microsoft YaHei Light" panose="020B0502040204020203" pitchFamily="34" charset="-122"/>
            </a:endParaRPr>
          </a:p>
          <a:p>
            <a:pPr marL="363538" lvl="0" indent="-363538">
              <a:lnSpc>
                <a:spcPct val="100000"/>
              </a:lnSpc>
              <a:buFont typeface="+mj-lt"/>
              <a:buAutoNum type="arabicPeriod"/>
            </a:pP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stack.top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NIL</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p:txBody>
      </p:sp>
      <p:cxnSp>
        <p:nvCxnSpPr>
          <p:cNvPr id="7" name="直接连接符 6">
            <a:extLst>
              <a:ext uri="{FF2B5EF4-FFF2-40B4-BE49-F238E27FC236}">
                <a16:creationId xmlns:a16="http://schemas.microsoft.com/office/drawing/2014/main" xmlns="" id="{9EFA0965-AAD3-4DA3-87E3-0F94EFB842A5}"/>
              </a:ext>
            </a:extLst>
          </p:cNvPr>
          <p:cNvCxnSpPr>
            <a:cxnSpLocks/>
          </p:cNvCxnSpPr>
          <p:nvPr/>
        </p:nvCxnSpPr>
        <p:spPr>
          <a:xfrm>
            <a:off x="838200" y="1684006"/>
            <a:ext cx="9663953" cy="431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2">
            <a:extLst>
              <a:ext uri="{FF2B5EF4-FFF2-40B4-BE49-F238E27FC236}">
                <a16:creationId xmlns:a16="http://schemas.microsoft.com/office/drawing/2014/main" xmlns="" id="{EEE2E574-1CD5-42EE-98FB-9C9B2F1C0F01}"/>
              </a:ext>
            </a:extLst>
          </p:cNvPr>
          <p:cNvSpPr>
            <a:spLocks noGrp="1" noChangeArrowheads="1"/>
          </p:cNvSpPr>
          <p:nvPr>
            <p:ph type="title"/>
          </p:nvPr>
        </p:nvSpPr>
        <p:spPr/>
        <p:txBody>
          <a:bodyPr>
            <a:normAutofit/>
          </a:bodyPr>
          <a:lstStyle/>
          <a:p>
            <a:pPr eaLnBrk="1" hangingPunct="1">
              <a:spcBef>
                <a:spcPct val="50000"/>
              </a:spcBef>
              <a:defRPr/>
            </a:pPr>
            <a:r>
              <a:rPr kumimoji="0"/>
              <a:t>压栈操作</a:t>
            </a:r>
          </a:p>
        </p:txBody>
      </p:sp>
      <p:sp>
        <p:nvSpPr>
          <p:cNvPr id="2" name="副标题 1">
            <a:extLst>
              <a:ext uri="{FF2B5EF4-FFF2-40B4-BE49-F238E27FC236}">
                <a16:creationId xmlns:a16="http://schemas.microsoft.com/office/drawing/2014/main" xmlns="" id="{ADE5F6F3-A4BD-4FFA-BF93-BDB1DBE6CE3A}"/>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FA4CE32A-5A66-48C4-A067-3A791B279BF7}"/>
              </a:ext>
            </a:extLst>
          </p:cNvPr>
          <p:cNvSpPr>
            <a:spLocks noGrp="1"/>
          </p:cNvSpPr>
          <p:nvPr>
            <p:ph type="body" idx="10"/>
          </p:nvPr>
        </p:nvSpPr>
        <p:spPr/>
        <p:txBody>
          <a:bodyPr/>
          <a:lstStyle/>
          <a:p>
            <a:endParaRPr lang="zh-CN" altLang="en-US"/>
          </a:p>
        </p:txBody>
      </p:sp>
      <p:sp>
        <p:nvSpPr>
          <p:cNvPr id="4" name="Rectangle 1">
            <a:extLst>
              <a:ext uri="{FF2B5EF4-FFF2-40B4-BE49-F238E27FC236}">
                <a16:creationId xmlns:a16="http://schemas.microsoft.com/office/drawing/2014/main" xmlns="" id="{5E4EC64D-81D2-4DB8-A95C-62986B0C0549}"/>
              </a:ext>
            </a:extLst>
          </p:cNvPr>
          <p:cNvSpPr>
            <a:spLocks noGrp="1" noChangeArrowheads="1"/>
          </p:cNvSpPr>
          <p:nvPr>
            <p:ph idx="11"/>
          </p:nvPr>
        </p:nvSpPr>
        <p:spPr bwMode="auto">
          <a:xfrm>
            <a:off x="584225" y="1424492"/>
            <a:ext cx="11023550" cy="309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算法：</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链式栈的取顶操作</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Top (</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en-US"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ts val="12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输入：</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栈</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输出：</a:t>
            </a:r>
            <a:r>
              <a:rPr kumimoji="0" lang="zh-CN" altLang="zh-CN" sz="20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栈顶元素；若栈空，则输出</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NIL</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if </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IsEmpty(</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true</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then</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 |  </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 </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NIL</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 else</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 |  </a:t>
            </a: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return </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stack.top.data</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 end</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cxnSp>
        <p:nvCxnSpPr>
          <p:cNvPr id="7" name="直接连接符 6">
            <a:extLst>
              <a:ext uri="{FF2B5EF4-FFF2-40B4-BE49-F238E27FC236}">
                <a16:creationId xmlns:a16="http://schemas.microsoft.com/office/drawing/2014/main" xmlns="" id="{08761A3A-0EFF-4FB8-86E9-F700AC42F19C}"/>
              </a:ext>
            </a:extLst>
          </p:cNvPr>
          <p:cNvCxnSpPr>
            <a:cxnSpLocks/>
          </p:cNvCxnSpPr>
          <p:nvPr/>
        </p:nvCxnSpPr>
        <p:spPr>
          <a:xfrm>
            <a:off x="584225" y="1422623"/>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9FAD4937-4C1F-4884-AB71-7A8DD342D453}"/>
              </a:ext>
            </a:extLst>
          </p:cNvPr>
          <p:cNvCxnSpPr>
            <a:cxnSpLocks/>
          </p:cNvCxnSpPr>
          <p:nvPr/>
        </p:nvCxnSpPr>
        <p:spPr>
          <a:xfrm>
            <a:off x="584225" y="1898581"/>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6C5830A0-D569-4BAB-9221-F7578B74861C}"/>
              </a:ext>
            </a:extLst>
          </p:cNvPr>
          <p:cNvCxnSpPr>
            <a:cxnSpLocks/>
          </p:cNvCxnSpPr>
          <p:nvPr/>
        </p:nvCxnSpPr>
        <p:spPr>
          <a:xfrm>
            <a:off x="584225" y="2696437"/>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B2AE7A71-B80B-4A35-A87D-A0F88DE8D1AB}"/>
              </a:ext>
            </a:extLst>
          </p:cNvPr>
          <p:cNvSpPr>
            <a:spLocks noGrp="1" noChangeArrowheads="1"/>
          </p:cNvSpPr>
          <p:nvPr>
            <p:ph type="title"/>
          </p:nvPr>
        </p:nvSpPr>
        <p:spPr/>
        <p:txBody>
          <a:bodyPr>
            <a:normAutofit/>
          </a:bodyPr>
          <a:lstStyle/>
          <a:p>
            <a:pPr eaLnBrk="1" hangingPunct="1">
              <a:spcBef>
                <a:spcPct val="50000"/>
              </a:spcBef>
              <a:defRPr/>
            </a:pPr>
            <a:r>
              <a:rPr kumimoji="0"/>
              <a:t>出栈操作</a:t>
            </a:r>
          </a:p>
        </p:txBody>
      </p:sp>
      <p:sp>
        <p:nvSpPr>
          <p:cNvPr id="2" name="副标题 1">
            <a:extLst>
              <a:ext uri="{FF2B5EF4-FFF2-40B4-BE49-F238E27FC236}">
                <a16:creationId xmlns:a16="http://schemas.microsoft.com/office/drawing/2014/main" xmlns="" id="{D68443FD-9FE8-4BD0-A3B8-CB1A82D5DC6F}"/>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E9DA1569-0855-4267-99B0-4CDCB05E1FAA}"/>
              </a:ext>
            </a:extLst>
          </p:cNvPr>
          <p:cNvSpPr>
            <a:spLocks noGrp="1"/>
          </p:cNvSpPr>
          <p:nvPr>
            <p:ph type="body" idx="10"/>
          </p:nvPr>
        </p:nvSpPr>
        <p:spPr/>
        <p:txBody>
          <a:bodyPr/>
          <a:lstStyle/>
          <a:p>
            <a:endParaRPr lang="zh-CN" altLang="en-US"/>
          </a:p>
        </p:txBody>
      </p:sp>
      <p:sp>
        <p:nvSpPr>
          <p:cNvPr id="5" name="Rectangle 2">
            <a:extLst>
              <a:ext uri="{FF2B5EF4-FFF2-40B4-BE49-F238E27FC236}">
                <a16:creationId xmlns:a16="http://schemas.microsoft.com/office/drawing/2014/main" xmlns="" id="{D08FAB74-31DF-4B41-91C9-31956D6D72B6}"/>
              </a:ext>
            </a:extLst>
          </p:cNvPr>
          <p:cNvSpPr>
            <a:spLocks noGrp="1" noChangeArrowheads="1"/>
          </p:cNvSpPr>
          <p:nvPr>
            <p:ph idx="11"/>
          </p:nvPr>
        </p:nvSpPr>
        <p:spPr bwMode="auto">
          <a:xfrm>
            <a:off x="584225" y="1377650"/>
            <a:ext cx="9971716"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算法：</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链式栈</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的出栈操作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Pop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stack</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en-US"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0" marR="0" lvl="0" indent="0" algn="l" defTabSz="914400" rtl="0" eaLnBrk="0" fontAlgn="base" latinLnBrk="0" hangingPunct="0">
              <a:lnSpc>
                <a:spcPct val="100000"/>
              </a:lnSpc>
              <a:spcBef>
                <a:spcPts val="1200"/>
              </a:spcBef>
              <a:spcAft>
                <a:spcPct val="0"/>
              </a:spcAft>
              <a:buClrTx/>
              <a:buSzTx/>
              <a:buFontTx/>
              <a:buNone/>
              <a:tabLst/>
            </a:pP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输入：</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栈</a:t>
            </a:r>
            <a:r>
              <a:rPr kumimoji="0" lang="zh-CN" altLang="zh-CN" sz="2000" b="0" i="1"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stack</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输出：</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删除栈顶元素后的链式栈；若栈空，则退出</a:t>
            </a:r>
            <a:endParaRPr kumimoji="0" lang="en-US"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if </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IsEmpty(</a:t>
            </a:r>
            <a:r>
              <a:rPr kumimoji="0" lang="zh-CN"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stack</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true</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then</a:t>
            </a:r>
            <a:endParaRPr kumimoji="0" lang="zh-CN" altLang="zh-CN" sz="2000" b="0" i="0" u="none" strike="noStrike" cap="none" normalizeH="0" baseline="0" dirty="0">
              <a:ln>
                <a:noFill/>
              </a:ln>
              <a:solidFill>
                <a:schemeClr val="tx1"/>
              </a:solidFill>
              <a:effectLst/>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栈空，退出</a:t>
            </a:r>
            <a:endParaRPr kumimoji="0" lang="zh-CN" altLang="zh-CN" sz="2000" b="0" i="0" u="none" strike="noStrike" cap="none" normalizeH="0" baseline="0" dirty="0">
              <a:ln>
                <a:noFill/>
              </a:ln>
              <a:solidFill>
                <a:schemeClr val="tx1"/>
              </a:solidFill>
              <a:effectLst/>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else</a:t>
            </a:r>
            <a:endParaRPr kumimoji="0" lang="zh-CN" altLang="zh-CN" sz="2000" b="0" i="0" u="none" strike="noStrike" cap="none" normalizeH="0" baseline="0" dirty="0">
              <a:ln>
                <a:noFill/>
              </a:ln>
              <a:solidFill>
                <a:schemeClr val="tx1"/>
              </a:solidFill>
              <a:effectLst/>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 </a:t>
            </a:r>
            <a:r>
              <a:rPr kumimoji="0" lang="zh-CN" altLang="zh-CN" sz="2000" b="0" i="0" u="none" strike="noStrike" cap="none" normalizeH="0" baseline="0" dirty="0">
                <a:ln>
                  <a:noFill/>
                </a:ln>
                <a:solidFill>
                  <a:schemeClr val="tx1"/>
                </a:solidFill>
                <a:effectLst/>
                <a:latin typeface="Symbol" panose="05050102010706020507" pitchFamily="18" charset="2"/>
                <a:ea typeface="宋体" panose="02010600030101010101" pitchFamily="2" charset="-122"/>
                <a:cs typeface="Calibri" panose="020F0502020204030204" pitchFamily="34" charset="0"/>
              </a:rPr>
              <a:t>¬</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stack.top</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2000" b="0" i="0" u="none" strike="noStrike" cap="none" normalizeH="0" baseline="0" dirty="0">
              <a:ln>
                <a:noFill/>
              </a:ln>
              <a:solidFill>
                <a:schemeClr val="tx1"/>
              </a:solidFill>
              <a:effectLst/>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stack.top </a:t>
            </a:r>
            <a:r>
              <a:rPr kumimoji="0" lang="zh-CN" altLang="zh-CN" sz="2000" b="0" i="0" u="none" strike="noStrike" cap="none" normalizeH="0" baseline="0" dirty="0">
                <a:ln>
                  <a:noFill/>
                </a:ln>
                <a:solidFill>
                  <a:schemeClr val="tx1"/>
                </a:solidFill>
                <a:effectLst/>
                <a:latin typeface="Symbol" panose="05050102010706020507" pitchFamily="18" charset="2"/>
                <a:ea typeface="宋体" panose="02010600030101010101" pitchFamily="2" charset="-122"/>
                <a:cs typeface="Calibri" panose="020F0502020204030204" pitchFamily="34" charset="0"/>
              </a:rPr>
              <a:t>¬</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stack.top.next</a:t>
            </a:r>
            <a:endParaRPr kumimoji="0" lang="zh-CN" altLang="zh-CN" sz="2000" b="0" i="0" u="none" strike="noStrike" cap="none" normalizeH="0" baseline="0" dirty="0">
              <a:ln>
                <a:noFill/>
              </a:ln>
              <a:solidFill>
                <a:schemeClr val="tx1"/>
              </a:solidFill>
              <a:effectLst/>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delete</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temp</a:t>
            </a:r>
            <a:endParaRPr kumimoji="0" lang="zh-CN" altLang="zh-CN" sz="2000" b="0" i="0" u="none" strike="noStrike" cap="none" normalizeH="0" baseline="0" dirty="0">
              <a:ln>
                <a:noFill/>
              </a:ln>
              <a:solidFill>
                <a:schemeClr val="tx1"/>
              </a:solidFill>
              <a:effectLst/>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0" i="1"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stack.size </a:t>
            </a:r>
            <a:r>
              <a:rPr kumimoji="0" lang="zh-CN" altLang="zh-CN" sz="2000" b="0" i="0" u="none" strike="noStrike" cap="none" normalizeH="0" baseline="0" dirty="0">
                <a:ln>
                  <a:noFill/>
                </a:ln>
                <a:solidFill>
                  <a:schemeClr val="tx1"/>
                </a:solidFill>
                <a:effectLst/>
                <a:latin typeface="Symbol" panose="05050102010706020507" pitchFamily="18" charset="2"/>
                <a:ea typeface="宋体" panose="02010600030101010101" pitchFamily="2" charset="-122"/>
                <a:cs typeface="Calibri" panose="020F0502020204030204" pitchFamily="34" charset="0"/>
              </a:rPr>
              <a:t>¬</a:t>
            </a:r>
            <a:r>
              <a:rPr kumimoji="0" lang="zh-CN"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0" i="1"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stack.size</a:t>
            </a:r>
            <a:r>
              <a:rPr kumimoji="0" lang="zh-CN" altLang="zh-CN" sz="2000" b="0" i="0" u="none" strike="noStrike" cap="none" normalizeH="0" baseline="0" dirty="0">
                <a:ln>
                  <a:noFill/>
                </a:ln>
                <a:effectLst/>
                <a:latin typeface="Times New Roman" panose="02020603050405020304" pitchFamily="18" charset="0"/>
                <a:ea typeface="宋体" panose="02010600030101010101" pitchFamily="2" charset="-122"/>
                <a:cs typeface="Times New Roman" panose="02020603050405020304" pitchFamily="18" charset="0"/>
              </a:rPr>
              <a:t> - 1</a:t>
            </a:r>
            <a:endParaRPr kumimoji="0" lang="zh-CN" altLang="zh-CN" sz="2000" b="0" i="0" u="none" strike="noStrike" cap="none" normalizeH="0" baseline="0" dirty="0">
              <a:ln>
                <a:noFill/>
              </a:ln>
              <a:effectLst/>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end</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cxnSp>
        <p:nvCxnSpPr>
          <p:cNvPr id="8" name="直接连接符 7">
            <a:extLst>
              <a:ext uri="{FF2B5EF4-FFF2-40B4-BE49-F238E27FC236}">
                <a16:creationId xmlns:a16="http://schemas.microsoft.com/office/drawing/2014/main" xmlns="" id="{98567460-4509-4625-A3A8-441D95AEDC1D}"/>
              </a:ext>
            </a:extLst>
          </p:cNvPr>
          <p:cNvCxnSpPr>
            <a:cxnSpLocks/>
          </p:cNvCxnSpPr>
          <p:nvPr/>
        </p:nvCxnSpPr>
        <p:spPr>
          <a:xfrm>
            <a:off x="584225" y="1355388"/>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4E8986A9-A9EC-430C-A72A-732E2000F60A}"/>
              </a:ext>
            </a:extLst>
          </p:cNvPr>
          <p:cNvCxnSpPr>
            <a:cxnSpLocks/>
          </p:cNvCxnSpPr>
          <p:nvPr/>
        </p:nvCxnSpPr>
        <p:spPr>
          <a:xfrm>
            <a:off x="584225" y="1831346"/>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426C0C80-D932-4827-A094-8DB481F2950B}"/>
              </a:ext>
            </a:extLst>
          </p:cNvPr>
          <p:cNvCxnSpPr>
            <a:cxnSpLocks/>
          </p:cNvCxnSpPr>
          <p:nvPr/>
        </p:nvCxnSpPr>
        <p:spPr>
          <a:xfrm>
            <a:off x="584225" y="2629202"/>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xmlns="" id="{9D09F518-FE3C-44C7-8680-8629979C6C9A}"/>
              </a:ext>
            </a:extLst>
          </p:cNvPr>
          <p:cNvSpPr>
            <a:spLocks noGrp="1" noChangeArrowheads="1"/>
          </p:cNvSpPr>
          <p:nvPr>
            <p:ph type="title"/>
          </p:nvPr>
        </p:nvSpPr>
        <p:spPr>
          <a:xfrm>
            <a:off x="1123950" y="619026"/>
            <a:ext cx="10515600" cy="518958"/>
          </a:xfrm>
        </p:spPr>
        <p:txBody>
          <a:bodyPr>
            <a:normAutofit/>
          </a:bodyPr>
          <a:lstStyle/>
          <a:p>
            <a:pPr eaLnBrk="1" hangingPunct="1">
              <a:spcBef>
                <a:spcPct val="50000"/>
              </a:spcBef>
              <a:defRPr/>
            </a:pPr>
            <a:r>
              <a:rPr kumimoji="0" dirty="0" err="1"/>
              <a:t>顺序栈</a:t>
            </a:r>
            <a:r>
              <a:rPr kumimoji="0" dirty="0"/>
              <a:t> </a:t>
            </a:r>
            <a:r>
              <a:rPr kumimoji="0" lang="en-US" altLang="zh-CN" dirty="0"/>
              <a:t>vs</a:t>
            </a:r>
            <a:r>
              <a:rPr kumimoji="0" dirty="0"/>
              <a:t> </a:t>
            </a:r>
            <a:r>
              <a:rPr kumimoji="0" dirty="0" err="1"/>
              <a:t>链式栈</a:t>
            </a:r>
            <a:r>
              <a:rPr kumimoji="0" dirty="0"/>
              <a:t> </a:t>
            </a:r>
          </a:p>
        </p:txBody>
      </p:sp>
      <p:sp>
        <p:nvSpPr>
          <p:cNvPr id="2" name="副标题 1">
            <a:extLst>
              <a:ext uri="{FF2B5EF4-FFF2-40B4-BE49-F238E27FC236}">
                <a16:creationId xmlns:a16="http://schemas.microsoft.com/office/drawing/2014/main" xmlns="" id="{D1DB6AEC-D3A9-4CD4-A5C8-28DEA294F163}"/>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2EAB9041-EA2C-410D-B543-057F179ECEC4}"/>
              </a:ext>
            </a:extLst>
          </p:cNvPr>
          <p:cNvSpPr>
            <a:spLocks noGrp="1"/>
          </p:cNvSpPr>
          <p:nvPr>
            <p:ph type="body" idx="10"/>
          </p:nvPr>
        </p:nvSpPr>
        <p:spPr/>
        <p:txBody>
          <a:bodyPr/>
          <a:lstStyle/>
          <a:p>
            <a:endParaRPr lang="zh-CN" altLang="en-US"/>
          </a:p>
        </p:txBody>
      </p:sp>
      <p:sp>
        <p:nvSpPr>
          <p:cNvPr id="41987" name="Rectangle 3">
            <a:extLst>
              <a:ext uri="{FF2B5EF4-FFF2-40B4-BE49-F238E27FC236}">
                <a16:creationId xmlns:a16="http://schemas.microsoft.com/office/drawing/2014/main" xmlns="" id="{23F9B184-C78E-4E3C-A388-A4E282A1E1C1}"/>
              </a:ext>
            </a:extLst>
          </p:cNvPr>
          <p:cNvSpPr>
            <a:spLocks noGrp="1" noChangeArrowheads="1"/>
          </p:cNvSpPr>
          <p:nvPr>
            <p:ph idx="11"/>
          </p:nvPr>
        </p:nvSpPr>
        <p:spPr bwMode="auto">
          <a:xfrm>
            <a:off x="584225" y="1264024"/>
            <a:ext cx="11055325" cy="5070101"/>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r>
              <a:rPr lang="zh-CN" altLang="zh-CN" sz="2800" dirty="0"/>
              <a:t>时间效率</a:t>
            </a:r>
          </a:p>
          <a:p>
            <a:pPr marL="801687" lvl="1" indent="-457200">
              <a:buClr>
                <a:srgbClr val="CC3300"/>
              </a:buClr>
              <a:buFont typeface="Wingdings" panose="05000000000000000000" pitchFamily="2" charset="2"/>
              <a:buChar char="ü"/>
            </a:pPr>
            <a:r>
              <a:rPr lang="zh-CN" altLang="zh-CN" dirty="0">
                <a:latin typeface="微软雅黑" panose="020B0503020204020204" pitchFamily="34" charset="-122"/>
                <a:ea typeface="微软雅黑" panose="020B0503020204020204" pitchFamily="34" charset="-122"/>
              </a:rPr>
              <a:t>入栈</a:t>
            </a:r>
            <a:r>
              <a:rPr lang="en-US" altLang="zh-CN" dirty="0">
                <a:latin typeface="微软雅黑" panose="020B0503020204020204" pitchFamily="34" charset="-122"/>
                <a:ea typeface="微软雅黑" panose="020B0503020204020204" pitchFamily="34" charset="-122"/>
              </a:rPr>
              <a:t>/</a:t>
            </a:r>
            <a:r>
              <a:rPr lang="zh-CN" altLang="zh-CN" dirty="0">
                <a:latin typeface="微软雅黑" panose="020B0503020204020204" pitchFamily="34" charset="-122"/>
                <a:ea typeface="微软雅黑" panose="020B0503020204020204" pitchFamily="34" charset="-122"/>
              </a:rPr>
              <a:t>出栈操作均只需 </a:t>
            </a:r>
            <a:r>
              <a:rPr lang="zh-CN" altLang="zh-CN" dirty="0">
                <a:solidFill>
                  <a:srgbClr val="0000FF"/>
                </a:solidFill>
                <a:latin typeface="微软雅黑" panose="020B0503020204020204" pitchFamily="34" charset="-122"/>
                <a:ea typeface="微软雅黑" panose="020B0503020204020204" pitchFamily="34" charset="-122"/>
              </a:rPr>
              <a:t>常数时间</a:t>
            </a:r>
          </a:p>
          <a:p>
            <a:pPr marL="801687" lvl="1" indent="-457200">
              <a:buClr>
                <a:srgbClr val="CC3300"/>
              </a:buClr>
              <a:buFont typeface="Wingdings" panose="05000000000000000000" pitchFamily="2" charset="2"/>
              <a:buChar char="ü"/>
            </a:pPr>
            <a:r>
              <a:rPr lang="zh-CN" altLang="zh-CN" dirty="0">
                <a:latin typeface="微软雅黑" panose="020B0503020204020204" pitchFamily="34" charset="-122"/>
                <a:ea typeface="微软雅黑" panose="020B0503020204020204" pitchFamily="34" charset="-122"/>
              </a:rPr>
              <a:t>时间效率上难分伯仲</a:t>
            </a:r>
          </a:p>
          <a:p>
            <a:pPr marL="341313" indent="-341313"/>
            <a:endParaRPr lang="en-US" altLang="zh-CN" sz="1600" dirty="0"/>
          </a:p>
          <a:p>
            <a:pPr marL="341313" indent="-341313"/>
            <a:r>
              <a:rPr lang="zh-CN" altLang="zh-CN" sz="2800" dirty="0"/>
              <a:t>空间效率</a:t>
            </a:r>
          </a:p>
          <a:p>
            <a:pPr marL="801687" lvl="1" indent="-457200">
              <a:buClr>
                <a:srgbClr val="CC3300"/>
              </a:buClr>
              <a:buFont typeface="Wingdings" panose="05000000000000000000" pitchFamily="2" charset="2"/>
              <a:buChar char="ü"/>
            </a:pPr>
            <a:r>
              <a:rPr lang="zh-CN" altLang="zh-CN" dirty="0">
                <a:latin typeface="微软雅黑" panose="020B0503020204020204" pitchFamily="34" charset="-122"/>
                <a:ea typeface="微软雅黑" panose="020B0503020204020204" pitchFamily="34" charset="-122"/>
              </a:rPr>
              <a:t>顺序栈</a:t>
            </a:r>
            <a:r>
              <a:rPr lang="zh-CN" altLang="en-US" dirty="0">
                <a:solidFill>
                  <a:srgbClr val="0066FF"/>
                </a:solidFill>
                <a:latin typeface="微软雅黑" panose="020B0503020204020204" pitchFamily="34" charset="-122"/>
                <a:ea typeface="微软雅黑" panose="020B0503020204020204" pitchFamily="34" charset="-122"/>
              </a:rPr>
              <a:t>结构紧凑</a:t>
            </a:r>
            <a:r>
              <a:rPr lang="zh-CN" altLang="en-US" dirty="0">
                <a:solidFill>
                  <a:srgbClr val="C0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但</a:t>
            </a:r>
            <a:r>
              <a:rPr lang="zh-CN" altLang="zh-CN" dirty="0">
                <a:latin typeface="微软雅黑" panose="020B0503020204020204" pitchFamily="34" charset="-122"/>
                <a:ea typeface="微软雅黑" panose="020B0503020204020204" pitchFamily="34" charset="-122"/>
              </a:rPr>
              <a:t>须</a:t>
            </a:r>
            <a:r>
              <a:rPr lang="zh-CN" altLang="zh-CN" dirty="0">
                <a:solidFill>
                  <a:srgbClr val="C00000"/>
                </a:solidFill>
                <a:latin typeface="微软雅黑" panose="020B0503020204020204" pitchFamily="34" charset="-122"/>
                <a:ea typeface="微软雅黑" panose="020B0503020204020204" pitchFamily="34" charset="-122"/>
              </a:rPr>
              <a:t>事先确定长度</a:t>
            </a:r>
          </a:p>
          <a:p>
            <a:pPr marL="801687" lvl="1" indent="-457200">
              <a:buClr>
                <a:srgbClr val="CC3300"/>
              </a:buClr>
              <a:buFont typeface="Wingdings" panose="05000000000000000000" pitchFamily="2" charset="2"/>
              <a:buChar char="ü"/>
            </a:pPr>
            <a:r>
              <a:rPr lang="zh-CN" altLang="zh-CN" dirty="0">
                <a:latin typeface="微软雅黑" panose="020B0503020204020204" pitchFamily="34" charset="-122"/>
                <a:ea typeface="微软雅黑" panose="020B0503020204020204" pitchFamily="34" charset="-122"/>
              </a:rPr>
              <a:t>链式栈</a:t>
            </a:r>
            <a:r>
              <a:rPr lang="zh-CN" altLang="zh-CN" dirty="0">
                <a:solidFill>
                  <a:srgbClr val="0066FF"/>
                </a:solidFill>
                <a:latin typeface="微软雅黑" panose="020B0503020204020204" pitchFamily="34" charset="-122"/>
                <a:ea typeface="微软雅黑" panose="020B0503020204020204" pitchFamily="34" charset="-122"/>
              </a:rPr>
              <a:t>长度可变</a:t>
            </a:r>
            <a:r>
              <a:rPr lang="zh-CN" altLang="zh-CN" dirty="0">
                <a:latin typeface="微软雅黑" panose="020B0503020204020204" pitchFamily="34" charset="-122"/>
                <a:ea typeface="微软雅黑" panose="020B0503020204020204" pitchFamily="34" charset="-122"/>
              </a:rPr>
              <a:t>，</a:t>
            </a:r>
            <a:r>
              <a:rPr lang="zh-CN" altLang="zh-CN" dirty="0">
                <a:solidFill>
                  <a:srgbClr val="C00000"/>
                </a:solidFill>
                <a:latin typeface="微软雅黑" panose="020B0503020204020204" pitchFamily="34" charset="-122"/>
                <a:ea typeface="微软雅黑" panose="020B0503020204020204" pitchFamily="34" charset="-122"/>
              </a:rPr>
              <a:t>增加结构性开销</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xmlns="" id="{7FF18AEA-A199-4CAF-ADAE-298791BB8AEB}"/>
              </a:ext>
            </a:extLst>
          </p:cNvPr>
          <p:cNvSpPr>
            <a:spLocks noGrp="1" noChangeArrowheads="1"/>
          </p:cNvSpPr>
          <p:nvPr>
            <p:ph type="title"/>
          </p:nvPr>
        </p:nvSpPr>
        <p:spPr/>
        <p:txBody>
          <a:bodyPr>
            <a:normAutofit/>
          </a:bodyPr>
          <a:lstStyle/>
          <a:p>
            <a:pPr eaLnBrk="1" hangingPunct="1">
              <a:spcBef>
                <a:spcPct val="50000"/>
              </a:spcBef>
              <a:defRPr/>
            </a:pPr>
            <a:r>
              <a:rPr kumimoji="0" dirty="0" err="1"/>
              <a:t>顺序栈</a:t>
            </a:r>
            <a:r>
              <a:rPr kumimoji="0" dirty="0"/>
              <a:t>  </a:t>
            </a:r>
            <a:r>
              <a:rPr kumimoji="0" lang="en-US" dirty="0"/>
              <a:t>vs</a:t>
            </a:r>
            <a:r>
              <a:rPr kumimoji="0" dirty="0"/>
              <a:t> </a:t>
            </a:r>
            <a:r>
              <a:rPr kumimoji="0" dirty="0" err="1"/>
              <a:t>链式栈</a:t>
            </a:r>
            <a:r>
              <a:rPr kumimoji="0" dirty="0"/>
              <a:t> </a:t>
            </a:r>
          </a:p>
        </p:txBody>
      </p:sp>
      <p:sp>
        <p:nvSpPr>
          <p:cNvPr id="2" name="副标题 1">
            <a:extLst>
              <a:ext uri="{FF2B5EF4-FFF2-40B4-BE49-F238E27FC236}">
                <a16:creationId xmlns:a16="http://schemas.microsoft.com/office/drawing/2014/main" xmlns="" id="{3788C9D0-D255-4EA7-9F42-16E5D494DBA4}"/>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060C68D0-56B6-48C5-ABF4-1BABC054ADC1}"/>
              </a:ext>
            </a:extLst>
          </p:cNvPr>
          <p:cNvSpPr>
            <a:spLocks noGrp="1"/>
          </p:cNvSpPr>
          <p:nvPr>
            <p:ph type="body" idx="10"/>
          </p:nvPr>
        </p:nvSpPr>
        <p:spPr/>
        <p:txBody>
          <a:bodyPr/>
          <a:lstStyle/>
          <a:p>
            <a:endParaRPr lang="zh-CN" altLang="en-US"/>
          </a:p>
        </p:txBody>
      </p:sp>
      <p:sp>
        <p:nvSpPr>
          <p:cNvPr id="43011" name="Rectangle 3">
            <a:extLst>
              <a:ext uri="{FF2B5EF4-FFF2-40B4-BE49-F238E27FC236}">
                <a16:creationId xmlns:a16="http://schemas.microsoft.com/office/drawing/2014/main" xmlns="" id="{15622915-6044-41E7-8B51-08D05DC3DC70}"/>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10000"/>
              </a:lnSpc>
              <a:spcBef>
                <a:spcPts val="600"/>
              </a:spcBef>
            </a:pPr>
            <a:r>
              <a:rPr lang="zh-CN" altLang="zh-CN" sz="2800" dirty="0"/>
              <a:t>实际中</a:t>
            </a:r>
            <a:r>
              <a:rPr lang="zh-CN" altLang="zh-CN" sz="2800" dirty="0">
                <a:solidFill>
                  <a:srgbClr val="0000FF"/>
                </a:solidFill>
              </a:rPr>
              <a:t>顺序栈</a:t>
            </a:r>
            <a:r>
              <a:rPr lang="en-US" altLang="zh-CN" sz="2800" dirty="0">
                <a:solidFill>
                  <a:srgbClr val="0000FF"/>
                </a:solidFill>
              </a:rPr>
              <a:t> </a:t>
            </a:r>
            <a:r>
              <a:rPr lang="zh-CN" altLang="zh-CN" sz="2800" dirty="0"/>
              <a:t>应用更广泛些 </a:t>
            </a:r>
          </a:p>
          <a:p>
            <a:pPr marL="801687" lvl="1" indent="-457200">
              <a:lnSpc>
                <a:spcPct val="110000"/>
              </a:lnSpc>
              <a:spcBef>
                <a:spcPts val="600"/>
              </a:spcBef>
              <a:buClr>
                <a:srgbClr val="CC3300"/>
              </a:buClr>
              <a:buFont typeface="Wingdings" panose="05000000000000000000" pitchFamily="2" charset="2"/>
              <a:buChar char="ü"/>
            </a:pPr>
            <a:r>
              <a:rPr lang="zh-CN" altLang="zh-CN" sz="2800" dirty="0">
                <a:latin typeface="微软雅黑" panose="020B0503020204020204" pitchFamily="34" charset="-122"/>
                <a:ea typeface="微软雅黑" panose="020B0503020204020204" pitchFamily="34" charset="-122"/>
              </a:rPr>
              <a:t>存储开销低</a:t>
            </a:r>
            <a:endParaRPr lang="en-US" altLang="zh-CN" sz="2800" dirty="0">
              <a:latin typeface="微软雅黑" panose="020B0503020204020204" pitchFamily="34" charset="-122"/>
              <a:ea typeface="微软雅黑" panose="020B0503020204020204" pitchFamily="34" charset="-122"/>
            </a:endParaRPr>
          </a:p>
          <a:p>
            <a:pPr marL="801687" lvl="1" indent="-457200">
              <a:lnSpc>
                <a:spcPct val="110000"/>
              </a:lnSpc>
              <a:spcBef>
                <a:spcPts val="600"/>
              </a:spcBef>
              <a:buClr>
                <a:srgbClr val="CC3300"/>
              </a:buClr>
              <a:buFont typeface="Wingdings" panose="05000000000000000000" pitchFamily="2" charset="2"/>
              <a:buChar char="ü"/>
            </a:pPr>
            <a:r>
              <a:rPr lang="zh-CN" altLang="zh-CN" sz="2800" dirty="0">
                <a:latin typeface="微软雅黑" panose="020B0503020204020204" pitchFamily="34" charset="-122"/>
                <a:ea typeface="微软雅黑" panose="020B0503020204020204" pitchFamily="34" charset="-122"/>
              </a:rPr>
              <a:t>根据栈顶位置</a:t>
            </a:r>
            <a:r>
              <a:rPr lang="zh-CN" altLang="en-US" sz="2800" dirty="0">
                <a:latin typeface="微软雅黑" panose="020B0503020204020204" pitchFamily="34" charset="-122"/>
                <a:ea typeface="微软雅黑" panose="020B0503020204020204" pitchFamily="34" charset="-122"/>
              </a:rPr>
              <a:t>的</a:t>
            </a:r>
            <a:r>
              <a:rPr lang="zh-CN" altLang="zh-CN" sz="2800" dirty="0">
                <a:solidFill>
                  <a:srgbClr val="0000FF"/>
                </a:solidFill>
                <a:latin typeface="微软雅黑" panose="020B0503020204020204" pitchFamily="34" charset="-122"/>
                <a:ea typeface="微软雅黑" panose="020B0503020204020204" pitchFamily="34" charset="-122"/>
              </a:rPr>
              <a:t>相对位移</a:t>
            </a:r>
            <a:r>
              <a:rPr lang="zh-CN" altLang="zh-CN" sz="2800" dirty="0">
                <a:latin typeface="微软雅黑" panose="020B0503020204020204" pitchFamily="34" charset="-122"/>
                <a:ea typeface="微软雅黑" panose="020B0503020204020204" pitchFamily="34" charset="-122"/>
              </a:rPr>
              <a:t>，</a:t>
            </a:r>
            <a:r>
              <a:rPr lang="zh-CN" altLang="zh-CN" sz="2800" dirty="0">
                <a:solidFill>
                  <a:srgbClr val="0000FF"/>
                </a:solidFill>
                <a:latin typeface="微软雅黑" panose="020B0503020204020204" pitchFamily="34" charset="-122"/>
                <a:ea typeface="微软雅黑" panose="020B0503020204020204" pitchFamily="34" charset="-122"/>
              </a:rPr>
              <a:t>快速定位</a:t>
            </a:r>
            <a:r>
              <a:rPr lang="zh-CN" altLang="zh-CN" sz="2800" dirty="0">
                <a:latin typeface="微软雅黑" panose="020B0503020204020204" pitchFamily="34" charset="-122"/>
                <a:ea typeface="微软雅黑" panose="020B0503020204020204" pitchFamily="34" charset="-122"/>
              </a:rPr>
              <a:t>读取栈的内部元素 </a:t>
            </a:r>
          </a:p>
          <a:p>
            <a:pPr marL="1081088" lvl="2" indent="-366713">
              <a:lnSpc>
                <a:spcPct val="110000"/>
              </a:lnSpc>
              <a:spcBef>
                <a:spcPts val="600"/>
              </a:spcBef>
              <a:tabLst/>
            </a:pPr>
            <a:r>
              <a:rPr lang="zh-CN" altLang="zh-CN" sz="2400" dirty="0">
                <a:latin typeface="微软雅黑" panose="020B0503020204020204" pitchFamily="34" charset="-122"/>
                <a:ea typeface="微软雅黑" panose="020B0503020204020204" pitchFamily="34" charset="-122"/>
              </a:rPr>
              <a:t>顺序栈 </a:t>
            </a:r>
            <a:r>
              <a:rPr lang="zh-CN" altLang="zh-CN" sz="2400" dirty="0">
                <a:solidFill>
                  <a:srgbClr val="C00000"/>
                </a:solidFill>
                <a:latin typeface="微软雅黑" panose="020B0503020204020204" pitchFamily="34" charset="-122"/>
                <a:ea typeface="微软雅黑" panose="020B0503020204020204" pitchFamily="34" charset="-122"/>
              </a:rPr>
              <a:t>读取内部元素 </a:t>
            </a:r>
            <a:r>
              <a:rPr lang="zh-CN" altLang="zh-CN" sz="2400" dirty="0">
                <a:latin typeface="微软雅黑" panose="020B0503020204020204" pitchFamily="34" charset="-122"/>
                <a:ea typeface="微软雅黑" panose="020B0503020204020204" pitchFamily="34" charset="-122"/>
              </a:rPr>
              <a:t>的时间为</a:t>
            </a:r>
            <a:r>
              <a:rPr lang="en-US" altLang="zh-CN" sz="2400" dirty="0">
                <a:latin typeface="微软雅黑" panose="020B0503020204020204" pitchFamily="34" charset="-122"/>
                <a:ea typeface="微软雅黑" panose="020B0503020204020204" pitchFamily="34" charset="-122"/>
              </a:rPr>
              <a:t>O(1)</a:t>
            </a:r>
            <a:r>
              <a:rPr lang="zh-CN" altLang="zh-CN" sz="2400" dirty="0">
                <a:latin typeface="微软雅黑" panose="020B0503020204020204" pitchFamily="34" charset="-122"/>
                <a:ea typeface="微软雅黑" panose="020B0503020204020204" pitchFamily="34" charset="-122"/>
              </a:rPr>
              <a:t>，而链式栈则需要沿指针链游走，读取第 </a:t>
            </a:r>
            <a:r>
              <a:rPr lang="en-US" altLang="zh-CN" sz="2400" dirty="0">
                <a:latin typeface="微软雅黑" panose="020B0503020204020204" pitchFamily="34" charset="-122"/>
                <a:ea typeface="微软雅黑" panose="020B0503020204020204" pitchFamily="34" charset="-122"/>
              </a:rPr>
              <a:t>k </a:t>
            </a:r>
            <a:r>
              <a:rPr lang="zh-CN" altLang="zh-CN" sz="2400" dirty="0">
                <a:latin typeface="微软雅黑" panose="020B0503020204020204" pitchFamily="34" charset="-122"/>
                <a:ea typeface="微软雅黑" panose="020B0503020204020204" pitchFamily="34" charset="-122"/>
              </a:rPr>
              <a:t>个元素需要时间为</a:t>
            </a:r>
            <a:r>
              <a:rPr lang="en-US" altLang="zh-CN" sz="2400" dirty="0">
                <a:latin typeface="微软雅黑" panose="020B0503020204020204" pitchFamily="34" charset="-122"/>
                <a:ea typeface="微软雅黑" panose="020B0503020204020204" pitchFamily="34" charset="-122"/>
              </a:rPr>
              <a:t>O(k) </a:t>
            </a:r>
          </a:p>
          <a:p>
            <a:pPr marL="1081088" lvl="2" indent="-366713">
              <a:lnSpc>
                <a:spcPct val="110000"/>
              </a:lnSpc>
              <a:spcBef>
                <a:spcPts val="600"/>
              </a:spcBef>
              <a:tabLst/>
            </a:pPr>
            <a:r>
              <a:rPr lang="zh-CN" altLang="en-US" sz="2400" dirty="0">
                <a:latin typeface="微软雅黑" panose="020B0503020204020204" pitchFamily="34" charset="-122"/>
                <a:ea typeface="微软雅黑" panose="020B0503020204020204" pitchFamily="34" charset="-122"/>
              </a:rPr>
              <a:t>尽管</a:t>
            </a:r>
            <a:r>
              <a:rPr lang="zh-CN" altLang="zh-CN" sz="2400" dirty="0">
                <a:latin typeface="微软雅黑" panose="020B0503020204020204" pitchFamily="34" charset="-122"/>
                <a:ea typeface="微软雅黑" panose="020B0503020204020204" pitchFamily="34" charset="-122"/>
              </a:rPr>
              <a:t>一般来说，栈不允许“读取内部元素”，只能在栈顶操作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2">
            <a:extLst>
              <a:ext uri="{FF2B5EF4-FFF2-40B4-BE49-F238E27FC236}">
                <a16:creationId xmlns:a16="http://schemas.microsoft.com/office/drawing/2014/main" xmlns="" id="{E75D23F8-5E10-493F-9419-1D55A977FAA9}"/>
              </a:ext>
            </a:extLst>
          </p:cNvPr>
          <p:cNvSpPr>
            <a:spLocks noGrp="1" noChangeArrowheads="1"/>
          </p:cNvSpPr>
          <p:nvPr>
            <p:ph type="title"/>
          </p:nvPr>
        </p:nvSpPr>
        <p:spPr/>
        <p:txBody>
          <a:bodyPr>
            <a:normAutofit/>
          </a:bodyPr>
          <a:lstStyle/>
          <a:p>
            <a:pPr eaLnBrk="1" hangingPunct="1">
              <a:spcBef>
                <a:spcPct val="50000"/>
              </a:spcBef>
              <a:defRPr/>
            </a:pPr>
            <a:r>
              <a:rPr kumimoji="0"/>
              <a:t>队列</a:t>
            </a:r>
          </a:p>
        </p:txBody>
      </p:sp>
      <p:sp>
        <p:nvSpPr>
          <p:cNvPr id="2" name="副标题 1">
            <a:extLst>
              <a:ext uri="{FF2B5EF4-FFF2-40B4-BE49-F238E27FC236}">
                <a16:creationId xmlns:a16="http://schemas.microsoft.com/office/drawing/2014/main" xmlns="" id="{D9338802-3F50-402F-803C-FA39629C5630}"/>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6D7D03B6-0AA7-4481-9CC9-4D79366276C4}"/>
              </a:ext>
            </a:extLst>
          </p:cNvPr>
          <p:cNvSpPr>
            <a:spLocks noGrp="1"/>
          </p:cNvSpPr>
          <p:nvPr>
            <p:ph type="body" idx="10"/>
          </p:nvPr>
        </p:nvSpPr>
        <p:spPr/>
        <p:txBody>
          <a:bodyPr/>
          <a:lstStyle/>
          <a:p>
            <a:endParaRPr lang="zh-CN" altLang="en-US"/>
          </a:p>
        </p:txBody>
      </p:sp>
      <p:sp>
        <p:nvSpPr>
          <p:cNvPr id="13315" name="Rectangle 3">
            <a:extLst>
              <a:ext uri="{FF2B5EF4-FFF2-40B4-BE49-F238E27FC236}">
                <a16:creationId xmlns:a16="http://schemas.microsoft.com/office/drawing/2014/main" xmlns="" id="{483E95C1-95BB-4F9B-92C1-467D2386D3FD}"/>
              </a:ext>
            </a:extLst>
          </p:cNvPr>
          <p:cNvSpPr>
            <a:spLocks noGrp="1" noChangeArrowheads="1"/>
          </p:cNvSpPr>
          <p:nvPr>
            <p:ph idx="11"/>
          </p:nvPr>
        </p:nvSpPr>
        <p:spPr bwMode="auto">
          <a:xfrm>
            <a:off x="584226" y="1276350"/>
            <a:ext cx="5883810" cy="517823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10000"/>
              </a:lnSpc>
              <a:spcBef>
                <a:spcPts val="600"/>
              </a:spcBef>
            </a:pPr>
            <a:r>
              <a:rPr lang="zh-CN" altLang="zh-CN" b="1" dirty="0"/>
              <a:t>先进先出（</a:t>
            </a:r>
            <a:r>
              <a:rPr lang="en-US" altLang="zh-CN" b="1" dirty="0" err="1">
                <a:solidFill>
                  <a:srgbClr val="0000FF"/>
                </a:solidFill>
              </a:rPr>
              <a:t>F</a:t>
            </a:r>
            <a:r>
              <a:rPr lang="en-US" altLang="zh-CN" b="1" dirty="0" err="1"/>
              <a:t>irst</a:t>
            </a:r>
            <a:r>
              <a:rPr lang="en-US" altLang="zh-CN" b="1" dirty="0" err="1">
                <a:solidFill>
                  <a:srgbClr val="0000FF"/>
                </a:solidFill>
              </a:rPr>
              <a:t>I</a:t>
            </a:r>
            <a:r>
              <a:rPr lang="en-US" altLang="zh-CN" b="1" dirty="0" err="1"/>
              <a:t>n</a:t>
            </a:r>
            <a:r>
              <a:rPr lang="en-US" altLang="zh-CN" b="1" dirty="0" err="1">
                <a:solidFill>
                  <a:srgbClr val="0000FF"/>
                </a:solidFill>
              </a:rPr>
              <a:t>F</a:t>
            </a:r>
            <a:r>
              <a:rPr lang="en-US" altLang="zh-CN" b="1" dirty="0" err="1"/>
              <a:t>irst</a:t>
            </a:r>
            <a:r>
              <a:rPr lang="en-US" altLang="zh-CN" b="1" dirty="0" err="1">
                <a:solidFill>
                  <a:srgbClr val="0000FF"/>
                </a:solidFill>
              </a:rPr>
              <a:t>O</a:t>
            </a:r>
            <a:r>
              <a:rPr lang="en-US" altLang="zh-CN" b="1" dirty="0" err="1"/>
              <a:t>ut</a:t>
            </a:r>
            <a:r>
              <a:rPr lang="zh-CN" altLang="zh-CN" b="1" dirty="0"/>
              <a:t>）</a:t>
            </a:r>
          </a:p>
          <a:p>
            <a:pPr marL="714375" lvl="1" indent="-369888">
              <a:lnSpc>
                <a:spcPct val="110000"/>
              </a:lnSpc>
              <a:spcBef>
                <a:spcPts val="600"/>
              </a:spcBef>
              <a:buClr>
                <a:srgbClr val="CC3300"/>
              </a:buClr>
            </a:pPr>
            <a:r>
              <a:rPr lang="zh-CN" altLang="zh-CN" dirty="0">
                <a:latin typeface="微软雅黑" panose="020B0503020204020204" pitchFamily="34" charset="-122"/>
                <a:ea typeface="微软雅黑" panose="020B0503020204020204" pitchFamily="34" charset="-122"/>
              </a:rPr>
              <a:t>按照到达的顺序来释放元素</a:t>
            </a:r>
          </a:p>
          <a:p>
            <a:pPr marL="714375" lvl="1" indent="-369888">
              <a:lnSpc>
                <a:spcPct val="110000"/>
              </a:lnSpc>
              <a:spcBef>
                <a:spcPts val="600"/>
              </a:spcBef>
              <a:buClr>
                <a:srgbClr val="CC3300"/>
              </a:buClr>
            </a:pPr>
            <a:r>
              <a:rPr lang="zh-CN" altLang="zh-CN" dirty="0">
                <a:latin typeface="微软雅黑" panose="020B0503020204020204" pitchFamily="34" charset="-122"/>
                <a:ea typeface="微软雅黑" panose="020B0503020204020204" pitchFamily="34" charset="-122"/>
              </a:rPr>
              <a:t>限制访问点的线性表 </a:t>
            </a:r>
          </a:p>
          <a:p>
            <a:pPr lvl="2" indent="-366713">
              <a:lnSpc>
                <a:spcPct val="110000"/>
              </a:lnSpc>
              <a:spcBef>
                <a:spcPts val="600"/>
              </a:spcBef>
              <a:tabLst/>
            </a:pPr>
            <a:r>
              <a:rPr lang="zh-CN" altLang="zh-CN" sz="2400" dirty="0">
                <a:latin typeface="微软雅黑" panose="020B0503020204020204" pitchFamily="34" charset="-122"/>
                <a:ea typeface="微软雅黑" panose="020B0503020204020204" pitchFamily="34" charset="-122"/>
              </a:rPr>
              <a:t>所有的插入在表的</a:t>
            </a:r>
            <a:r>
              <a:rPr lang="zh-CN" altLang="zh-CN" sz="2400" dirty="0">
                <a:solidFill>
                  <a:srgbClr val="0000FF"/>
                </a:solidFill>
                <a:latin typeface="微软雅黑" panose="020B0503020204020204" pitchFamily="34" charset="-122"/>
                <a:ea typeface="微软雅黑" panose="020B0503020204020204" pitchFamily="34" charset="-122"/>
              </a:rPr>
              <a:t>一端</a:t>
            </a:r>
            <a:r>
              <a:rPr lang="zh-CN" altLang="zh-CN" sz="2400" dirty="0">
                <a:latin typeface="微软雅黑" panose="020B0503020204020204" pitchFamily="34" charset="-122"/>
                <a:ea typeface="微软雅黑" panose="020B0503020204020204" pitchFamily="34" charset="-122"/>
              </a:rPr>
              <a:t>进行，所有的删除都在表的</a:t>
            </a:r>
            <a:r>
              <a:rPr lang="zh-CN" altLang="zh-CN" sz="2400" dirty="0">
                <a:solidFill>
                  <a:srgbClr val="0000FF"/>
                </a:solidFill>
                <a:latin typeface="微软雅黑" panose="020B0503020204020204" pitchFamily="34" charset="-122"/>
                <a:ea typeface="微软雅黑" panose="020B0503020204020204" pitchFamily="34" charset="-122"/>
              </a:rPr>
              <a:t>另一端</a:t>
            </a:r>
            <a:r>
              <a:rPr lang="zh-CN" altLang="zh-CN" sz="2400" dirty="0">
                <a:latin typeface="微软雅黑" panose="020B0503020204020204" pitchFamily="34" charset="-122"/>
                <a:ea typeface="微软雅黑" panose="020B0503020204020204" pitchFamily="34" charset="-122"/>
              </a:rPr>
              <a:t>进行</a:t>
            </a:r>
            <a:endParaRPr lang="en-US" altLang="zh-CN" sz="2400" dirty="0">
              <a:latin typeface="微软雅黑" panose="020B0503020204020204" pitchFamily="34" charset="-122"/>
              <a:ea typeface="微软雅黑" panose="020B0503020204020204" pitchFamily="34" charset="-122"/>
            </a:endParaRPr>
          </a:p>
          <a:p>
            <a:pPr lvl="2" indent="-366713">
              <a:lnSpc>
                <a:spcPct val="110000"/>
              </a:lnSpc>
              <a:spcBef>
                <a:spcPts val="600"/>
              </a:spcBef>
              <a:tabLst/>
            </a:pPr>
            <a:r>
              <a:rPr lang="zh-CN" altLang="zh-CN" sz="2400" dirty="0">
                <a:latin typeface="微软雅黑" panose="020B0503020204020204" pitchFamily="34" charset="-122"/>
                <a:ea typeface="微软雅黑" panose="020B0503020204020204" pitchFamily="34" charset="-122"/>
              </a:rPr>
              <a:t>特例： 空队列</a:t>
            </a:r>
          </a:p>
          <a:p>
            <a:pPr marL="341313" indent="-341313">
              <a:lnSpc>
                <a:spcPct val="110000"/>
              </a:lnSpc>
              <a:spcBef>
                <a:spcPts val="600"/>
              </a:spcBef>
            </a:pPr>
            <a:r>
              <a:rPr lang="zh-CN" altLang="zh-CN" b="1" dirty="0"/>
              <a:t>主要元素</a:t>
            </a:r>
          </a:p>
          <a:p>
            <a:pPr marL="714375" lvl="1" indent="-369888">
              <a:lnSpc>
                <a:spcPct val="110000"/>
              </a:lnSpc>
              <a:spcBef>
                <a:spcPts val="600"/>
              </a:spcBef>
              <a:buClr>
                <a:srgbClr val="CC3300"/>
              </a:buClr>
            </a:pPr>
            <a:r>
              <a:rPr lang="zh-CN" altLang="zh-CN" dirty="0">
                <a:solidFill>
                  <a:srgbClr val="0000FF"/>
                </a:solidFill>
                <a:latin typeface="微软雅黑" panose="020B0503020204020204" pitchFamily="34" charset="-122"/>
                <a:ea typeface="微软雅黑" panose="020B0503020204020204" pitchFamily="34" charset="-122"/>
              </a:rPr>
              <a:t>队头</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front</a:t>
            </a:r>
            <a:r>
              <a:rPr lang="zh-CN" altLang="zh-CN" dirty="0">
                <a:latin typeface="微软雅黑" panose="020B0503020204020204" pitchFamily="34" charset="-122"/>
                <a:ea typeface="微软雅黑" panose="020B0503020204020204" pitchFamily="34" charset="-122"/>
              </a:rPr>
              <a:t>）：允许</a:t>
            </a:r>
            <a:r>
              <a:rPr lang="zh-CN" altLang="zh-CN" dirty="0">
                <a:solidFill>
                  <a:srgbClr val="C00000"/>
                </a:solidFill>
                <a:latin typeface="微软雅黑" panose="020B0503020204020204" pitchFamily="34" charset="-122"/>
                <a:ea typeface="微软雅黑" panose="020B0503020204020204" pitchFamily="34" charset="-122"/>
              </a:rPr>
              <a:t>删除</a:t>
            </a:r>
            <a:r>
              <a:rPr lang="zh-CN" altLang="zh-CN" dirty="0">
                <a:latin typeface="微软雅黑" panose="020B0503020204020204" pitchFamily="34" charset="-122"/>
                <a:ea typeface="微软雅黑" panose="020B0503020204020204" pitchFamily="34" charset="-122"/>
              </a:rPr>
              <a:t>的一端</a:t>
            </a:r>
          </a:p>
          <a:p>
            <a:pPr marL="714375" lvl="1" indent="-369888">
              <a:lnSpc>
                <a:spcPct val="110000"/>
              </a:lnSpc>
              <a:spcBef>
                <a:spcPts val="600"/>
              </a:spcBef>
              <a:buClr>
                <a:srgbClr val="CC3300"/>
              </a:buClr>
            </a:pPr>
            <a:r>
              <a:rPr lang="zh-CN" altLang="zh-CN" dirty="0">
                <a:solidFill>
                  <a:srgbClr val="0000FF"/>
                </a:solidFill>
                <a:latin typeface="微软雅黑" panose="020B0503020204020204" pitchFamily="34" charset="-122"/>
                <a:ea typeface="微软雅黑" panose="020B0503020204020204" pitchFamily="34" charset="-122"/>
              </a:rPr>
              <a:t>队尾</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rear</a:t>
            </a:r>
            <a:r>
              <a:rPr lang="zh-CN" altLang="zh-CN"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允许</a:t>
            </a:r>
            <a:r>
              <a:rPr lang="zh-CN" altLang="zh-CN" dirty="0">
                <a:solidFill>
                  <a:srgbClr val="C00000"/>
                </a:solidFill>
                <a:latin typeface="微软雅黑" panose="020B0503020204020204" pitchFamily="34" charset="-122"/>
                <a:ea typeface="微软雅黑" panose="020B0503020204020204" pitchFamily="34" charset="-122"/>
              </a:rPr>
              <a:t>插入</a:t>
            </a:r>
            <a:r>
              <a:rPr lang="zh-CN" altLang="zh-CN" dirty="0">
                <a:latin typeface="微软雅黑" panose="020B0503020204020204" pitchFamily="34" charset="-122"/>
                <a:ea typeface="微软雅黑" panose="020B0503020204020204" pitchFamily="34" charset="-122"/>
              </a:rPr>
              <a:t>的一端</a:t>
            </a:r>
          </a:p>
        </p:txBody>
      </p:sp>
      <p:sp>
        <p:nvSpPr>
          <p:cNvPr id="7" name="Line 3">
            <a:extLst>
              <a:ext uri="{FF2B5EF4-FFF2-40B4-BE49-F238E27FC236}">
                <a16:creationId xmlns:a16="http://schemas.microsoft.com/office/drawing/2014/main" xmlns="" id="{EDCDC3FC-DEF5-479F-BC3A-AADD5DBF2C9D}"/>
              </a:ext>
            </a:extLst>
          </p:cNvPr>
          <p:cNvSpPr>
            <a:spLocks noChangeShapeType="1"/>
          </p:cNvSpPr>
          <p:nvPr/>
        </p:nvSpPr>
        <p:spPr bwMode="auto">
          <a:xfrm>
            <a:off x="7653898" y="2932113"/>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 name="Line 4">
            <a:extLst>
              <a:ext uri="{FF2B5EF4-FFF2-40B4-BE49-F238E27FC236}">
                <a16:creationId xmlns:a16="http://schemas.microsoft.com/office/drawing/2014/main" xmlns="" id="{478F0855-D607-4A12-ABCB-BB1F9AF9FDAB}"/>
              </a:ext>
            </a:extLst>
          </p:cNvPr>
          <p:cNvSpPr>
            <a:spLocks noChangeShapeType="1"/>
          </p:cNvSpPr>
          <p:nvPr/>
        </p:nvSpPr>
        <p:spPr bwMode="auto">
          <a:xfrm>
            <a:off x="7658661" y="3617913"/>
            <a:ext cx="28194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 name="Text Box 5">
            <a:extLst>
              <a:ext uri="{FF2B5EF4-FFF2-40B4-BE49-F238E27FC236}">
                <a16:creationId xmlns:a16="http://schemas.microsoft.com/office/drawing/2014/main" xmlns="" id="{8D84D02C-A028-46C6-941E-7EBB613C8501}"/>
              </a:ext>
            </a:extLst>
          </p:cNvPr>
          <p:cNvSpPr txBox="1">
            <a:spLocks noChangeArrowheads="1"/>
          </p:cNvSpPr>
          <p:nvPr/>
        </p:nvSpPr>
        <p:spPr bwMode="auto">
          <a:xfrm>
            <a:off x="7509436" y="3921125"/>
            <a:ext cx="1046162"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微软雅黑" panose="020B0503020204020204" pitchFamily="34" charset="-122"/>
                <a:ea typeface="微软雅黑" panose="020B0503020204020204" pitchFamily="34" charset="-122"/>
                <a:cs typeface="华文细黑" panose="02010600040101010101" pitchFamily="2" charset="-122"/>
              </a:rPr>
              <a:t>front</a:t>
            </a:r>
            <a:endParaRPr kumimoji="1" lang="zh-CN" altLang="en-US" sz="2000" b="1">
              <a:latin typeface="微软雅黑" panose="020B0503020204020204" pitchFamily="34" charset="-122"/>
              <a:ea typeface="微软雅黑" panose="020B0503020204020204" pitchFamily="34" charset="-122"/>
              <a:cs typeface="华文细黑" panose="02010600040101010101" pitchFamily="2" charset="-122"/>
            </a:endParaRPr>
          </a:p>
        </p:txBody>
      </p:sp>
      <p:sp>
        <p:nvSpPr>
          <p:cNvPr id="10" name="Line 6">
            <a:extLst>
              <a:ext uri="{FF2B5EF4-FFF2-40B4-BE49-F238E27FC236}">
                <a16:creationId xmlns:a16="http://schemas.microsoft.com/office/drawing/2014/main" xmlns="" id="{8DAA13A8-A3FA-4DCC-9A2C-60679BD9ED9D}"/>
              </a:ext>
            </a:extLst>
          </p:cNvPr>
          <p:cNvSpPr>
            <a:spLocks noChangeShapeType="1"/>
          </p:cNvSpPr>
          <p:nvPr/>
        </p:nvSpPr>
        <p:spPr bwMode="auto">
          <a:xfrm flipV="1">
            <a:off x="7869798" y="363061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 name="Text Box 7">
            <a:extLst>
              <a:ext uri="{FF2B5EF4-FFF2-40B4-BE49-F238E27FC236}">
                <a16:creationId xmlns:a16="http://schemas.microsoft.com/office/drawing/2014/main" xmlns="" id="{6121846A-9C7A-4CED-8F52-581E3A1D4FE4}"/>
              </a:ext>
            </a:extLst>
          </p:cNvPr>
          <p:cNvSpPr txBox="1">
            <a:spLocks noChangeArrowheads="1"/>
          </p:cNvSpPr>
          <p:nvPr/>
        </p:nvSpPr>
        <p:spPr bwMode="auto">
          <a:xfrm>
            <a:off x="9727173" y="3921125"/>
            <a:ext cx="925513"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微软雅黑" panose="020B0503020204020204" pitchFamily="34" charset="-122"/>
                <a:ea typeface="微软雅黑" panose="020B0503020204020204" pitchFamily="34" charset="-122"/>
                <a:cs typeface="华文细黑" panose="02010600040101010101" pitchFamily="2" charset="-122"/>
              </a:rPr>
              <a:t>rear</a:t>
            </a:r>
            <a:endParaRPr kumimoji="1" lang="zh-CN" altLang="en-US" sz="2000" b="1">
              <a:latin typeface="微软雅黑" panose="020B0503020204020204" pitchFamily="34" charset="-122"/>
              <a:ea typeface="微软雅黑" panose="020B0503020204020204" pitchFamily="34" charset="-122"/>
              <a:cs typeface="华文细黑" panose="02010600040101010101" pitchFamily="2" charset="-122"/>
            </a:endParaRPr>
          </a:p>
        </p:txBody>
      </p:sp>
      <p:sp>
        <p:nvSpPr>
          <p:cNvPr id="12" name="Line 8">
            <a:extLst>
              <a:ext uri="{FF2B5EF4-FFF2-40B4-BE49-F238E27FC236}">
                <a16:creationId xmlns:a16="http://schemas.microsoft.com/office/drawing/2014/main" xmlns="" id="{D40CEB78-3F92-4AB5-8927-50EB3AF12E99}"/>
              </a:ext>
            </a:extLst>
          </p:cNvPr>
          <p:cNvSpPr>
            <a:spLocks noChangeShapeType="1"/>
          </p:cNvSpPr>
          <p:nvPr/>
        </p:nvSpPr>
        <p:spPr bwMode="auto">
          <a:xfrm flipV="1">
            <a:off x="10022448" y="3630613"/>
            <a:ext cx="0" cy="304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Text Box 9">
            <a:extLst>
              <a:ext uri="{FF2B5EF4-FFF2-40B4-BE49-F238E27FC236}">
                <a16:creationId xmlns:a16="http://schemas.microsoft.com/office/drawing/2014/main" xmlns="" id="{AFEA1A3F-86A7-4EEC-8EF3-81F113309EC9}"/>
              </a:ext>
            </a:extLst>
          </p:cNvPr>
          <p:cNvSpPr txBox="1">
            <a:spLocks noChangeArrowheads="1"/>
          </p:cNvSpPr>
          <p:nvPr/>
        </p:nvSpPr>
        <p:spPr bwMode="auto">
          <a:xfrm>
            <a:off x="10739998" y="3019425"/>
            <a:ext cx="9144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a:latin typeface="微软雅黑" panose="020B0503020204020204" pitchFamily="34" charset="-122"/>
                <a:ea typeface="微软雅黑" panose="020B0503020204020204" pitchFamily="34" charset="-122"/>
                <a:cs typeface="华文细黑" panose="02010600040101010101" pitchFamily="2" charset="-122"/>
              </a:rPr>
              <a:t>入队</a:t>
            </a:r>
          </a:p>
        </p:txBody>
      </p:sp>
      <p:sp>
        <p:nvSpPr>
          <p:cNvPr id="14" name="Line 10">
            <a:extLst>
              <a:ext uri="{FF2B5EF4-FFF2-40B4-BE49-F238E27FC236}">
                <a16:creationId xmlns:a16="http://schemas.microsoft.com/office/drawing/2014/main" xmlns="" id="{4E068B01-557F-45BE-80FE-67B928D10E77}"/>
              </a:ext>
            </a:extLst>
          </p:cNvPr>
          <p:cNvSpPr>
            <a:spLocks noChangeShapeType="1"/>
          </p:cNvSpPr>
          <p:nvPr/>
        </p:nvSpPr>
        <p:spPr bwMode="auto">
          <a:xfrm flipH="1">
            <a:off x="10724123" y="3498850"/>
            <a:ext cx="9302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Text Box 11">
            <a:extLst>
              <a:ext uri="{FF2B5EF4-FFF2-40B4-BE49-F238E27FC236}">
                <a16:creationId xmlns:a16="http://schemas.microsoft.com/office/drawing/2014/main" xmlns="" id="{97530698-2959-4651-9243-CCAC5E81870F}"/>
              </a:ext>
            </a:extLst>
          </p:cNvPr>
          <p:cNvSpPr txBox="1">
            <a:spLocks noChangeArrowheads="1"/>
          </p:cNvSpPr>
          <p:nvPr/>
        </p:nvSpPr>
        <p:spPr bwMode="auto">
          <a:xfrm>
            <a:off x="6468036" y="3035300"/>
            <a:ext cx="8588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000" b="1">
                <a:latin typeface="微软雅黑" panose="020B0503020204020204" pitchFamily="34" charset="-122"/>
                <a:ea typeface="微软雅黑" panose="020B0503020204020204" pitchFamily="34" charset="-122"/>
                <a:cs typeface="华文细黑" panose="02010600040101010101" pitchFamily="2" charset="-122"/>
              </a:rPr>
              <a:t>出队</a:t>
            </a:r>
          </a:p>
        </p:txBody>
      </p:sp>
      <p:sp>
        <p:nvSpPr>
          <p:cNvPr id="16" name="Line 12">
            <a:extLst>
              <a:ext uri="{FF2B5EF4-FFF2-40B4-BE49-F238E27FC236}">
                <a16:creationId xmlns:a16="http://schemas.microsoft.com/office/drawing/2014/main" xmlns="" id="{75CC8A45-2EE0-4602-8733-CE2CA8BACA90}"/>
              </a:ext>
            </a:extLst>
          </p:cNvPr>
          <p:cNvSpPr>
            <a:spLocks noChangeShapeType="1"/>
          </p:cNvSpPr>
          <p:nvPr/>
        </p:nvSpPr>
        <p:spPr bwMode="auto">
          <a:xfrm flipH="1">
            <a:off x="6336273" y="3498850"/>
            <a:ext cx="9906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Text Box 13">
            <a:extLst>
              <a:ext uri="{FF2B5EF4-FFF2-40B4-BE49-F238E27FC236}">
                <a16:creationId xmlns:a16="http://schemas.microsoft.com/office/drawing/2014/main" xmlns="" id="{C743A414-4105-4D3A-8064-AF876C063366}"/>
              </a:ext>
            </a:extLst>
          </p:cNvPr>
          <p:cNvSpPr txBox="1">
            <a:spLocks noChangeArrowheads="1"/>
          </p:cNvSpPr>
          <p:nvPr/>
        </p:nvSpPr>
        <p:spPr bwMode="auto">
          <a:xfrm>
            <a:off x="7717398" y="3028950"/>
            <a:ext cx="30067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000" b="1">
                <a:latin typeface="微软雅黑" panose="020B0503020204020204" pitchFamily="34" charset="-122"/>
                <a:ea typeface="微软雅黑" panose="020B0503020204020204" pitchFamily="34" charset="-122"/>
                <a:cs typeface="华文细黑" panose="02010600040101010101" pitchFamily="2" charset="-122"/>
              </a:rPr>
              <a:t>k</a:t>
            </a:r>
            <a:r>
              <a:rPr kumimoji="1" lang="en-US" altLang="zh-CN" sz="2000" b="1" baseline="-25000">
                <a:latin typeface="微软雅黑" panose="020B0503020204020204" pitchFamily="34" charset="-122"/>
                <a:ea typeface="微软雅黑" panose="020B0503020204020204" pitchFamily="34" charset="-122"/>
                <a:cs typeface="华文细黑" panose="02010600040101010101" pitchFamily="2" charset="-122"/>
              </a:rPr>
              <a:t>0</a:t>
            </a:r>
            <a:r>
              <a:rPr kumimoji="1" lang="en-US" altLang="zh-CN" sz="2000" b="1">
                <a:latin typeface="微软雅黑" panose="020B0503020204020204" pitchFamily="34" charset="-122"/>
                <a:ea typeface="微软雅黑" panose="020B0503020204020204" pitchFamily="34" charset="-122"/>
                <a:cs typeface="华文细黑" panose="02010600040101010101" pitchFamily="2" charset="-122"/>
              </a:rPr>
              <a:t>  k</a:t>
            </a:r>
            <a:r>
              <a:rPr kumimoji="1" lang="en-US" altLang="zh-CN" sz="2000" b="1" baseline="-25000">
                <a:latin typeface="微软雅黑" panose="020B0503020204020204" pitchFamily="34" charset="-122"/>
                <a:ea typeface="微软雅黑" panose="020B0503020204020204" pitchFamily="34" charset="-122"/>
                <a:cs typeface="华文细黑" panose="02010600040101010101" pitchFamily="2" charset="-122"/>
              </a:rPr>
              <a:t>1</a:t>
            </a:r>
            <a:r>
              <a:rPr kumimoji="1" lang="en-US" altLang="zh-CN" sz="2000" b="1">
                <a:latin typeface="微软雅黑" panose="020B0503020204020204" pitchFamily="34" charset="-122"/>
                <a:ea typeface="微软雅黑" panose="020B0503020204020204" pitchFamily="34" charset="-122"/>
                <a:cs typeface="华文细黑" panose="02010600040101010101" pitchFamily="2" charset="-122"/>
              </a:rPr>
              <a:t>  k</a:t>
            </a:r>
            <a:r>
              <a:rPr kumimoji="1" lang="en-US" altLang="zh-CN" sz="2000" b="1" baseline="-25000">
                <a:latin typeface="微软雅黑" panose="020B0503020204020204" pitchFamily="34" charset="-122"/>
                <a:ea typeface="微软雅黑" panose="020B0503020204020204" pitchFamily="34" charset="-122"/>
                <a:cs typeface="华文细黑" panose="02010600040101010101" pitchFamily="2" charset="-122"/>
              </a:rPr>
              <a:t>2</a:t>
            </a:r>
            <a:r>
              <a:rPr kumimoji="1" lang="en-US" altLang="zh-CN" sz="2000" b="1">
                <a:latin typeface="微软雅黑" panose="020B0503020204020204" pitchFamily="34" charset="-122"/>
                <a:ea typeface="微软雅黑" panose="020B0503020204020204" pitchFamily="34" charset="-122"/>
                <a:cs typeface="华文细黑" panose="02010600040101010101" pitchFamily="2" charset="-122"/>
              </a:rPr>
              <a:t>  ….  k</a:t>
            </a:r>
            <a:r>
              <a:rPr kumimoji="1" lang="en-US" altLang="zh-CN" sz="2000" b="1" baseline="-25000">
                <a:latin typeface="微软雅黑" panose="020B0503020204020204" pitchFamily="34" charset="-122"/>
                <a:ea typeface="微软雅黑" panose="020B0503020204020204" pitchFamily="34" charset="-122"/>
                <a:cs typeface="华文细黑" panose="02010600040101010101" pitchFamily="2" charset="-122"/>
              </a:rPr>
              <a:t>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3315">
                                            <p:txEl>
                                              <p:pRg st="5" end="5"/>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3315">
                                            <p:txEl>
                                              <p:pRg st="6" end="6"/>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33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3" grpId="0"/>
      <p:bldP spid="1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sp>
        <p:nvSpPr>
          <p:cNvPr id="2" name="标题 9801"/>
          <p:cNvSpPr txBox="1"/>
          <p:nvPr/>
        </p:nvSpPr>
        <p:spPr>
          <a:xfrm flipV="1">
            <a:off x="0" y="729000"/>
            <a:ext cx="11615165" cy="5400000"/>
          </a:xfrm>
          <a:prstGeom prst="cube">
            <a:avLst>
              <a:gd name="adj" fmla="val 1804"/>
            </a:avLst>
          </a:prstGeom>
          <a:pattFill prst="ltHorz">
            <a:fgClr>
              <a:schemeClr val="bg1">
                <a:lumMod val="95000"/>
              </a:schemeClr>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endParaRPr lang="zh-CN" altLang="en-US" dirty="0"/>
          </a:p>
        </p:txBody>
      </p:sp>
      <p:sp>
        <p:nvSpPr>
          <p:cNvPr id="5" name="六边形 4"/>
          <p:cNvSpPr/>
          <p:nvPr/>
        </p:nvSpPr>
        <p:spPr>
          <a:xfrm rot="5400000">
            <a:off x="-5790639" y="-723361"/>
            <a:ext cx="9564253" cy="8696378"/>
          </a:xfrm>
          <a:prstGeom prst="hexagon">
            <a:avLst>
              <a:gd name="adj" fmla="val 30493"/>
              <a:gd name="vf" fmla="val 115470"/>
            </a:avLst>
          </a:prstGeom>
          <a:gradFill>
            <a:gsLst>
              <a:gs pos="77000">
                <a:srgbClr val="016773"/>
              </a:gs>
              <a:gs pos="100000">
                <a:srgbClr val="007684"/>
              </a:gs>
            </a:gsLst>
            <a:lin ang="5400000" scaled="0"/>
          </a:gradFill>
          <a:ln>
            <a:noFill/>
          </a:ln>
          <a:effectLst>
            <a:outerShdw blurRad="698500" dist="165100" algn="l" rotWithShape="0">
              <a:srgbClr val="013F45">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平行四边形 5"/>
          <p:cNvSpPr/>
          <p:nvPr/>
        </p:nvSpPr>
        <p:spPr>
          <a:xfrm rot="19714174">
            <a:off x="-2503449" y="2643987"/>
            <a:ext cx="7581286" cy="4086054"/>
          </a:xfrm>
          <a:prstGeom prst="parallelogram">
            <a:avLst>
              <a:gd name="adj" fmla="val 61032"/>
            </a:avLst>
          </a:prstGeom>
          <a:solidFill>
            <a:srgbClr val="00ABA5"/>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2320891" y="2740372"/>
            <a:ext cx="540023" cy="1384403"/>
          </a:xfrm>
          <a:custGeom>
            <a:avLst/>
            <a:gdLst/>
            <a:ahLst/>
            <a:cxnLst/>
            <a:rect l="l" t="t" r="r" b="b"/>
            <a:pathLst>
              <a:path w="540023" h="1384403">
                <a:moveTo>
                  <a:pt x="195374" y="1232620"/>
                </a:moveTo>
                <a:lnTo>
                  <a:pt x="204155" y="1247987"/>
                </a:lnTo>
                <a:cubicBezTo>
                  <a:pt x="132445" y="1288964"/>
                  <a:pt x="80491" y="1317502"/>
                  <a:pt x="48295" y="1333600"/>
                </a:cubicBezTo>
                <a:cubicBezTo>
                  <a:pt x="42441" y="1337991"/>
                  <a:pt x="37319" y="1336527"/>
                  <a:pt x="32928" y="1329210"/>
                </a:cubicBezTo>
                <a:cubicBezTo>
                  <a:pt x="27074" y="1321892"/>
                  <a:pt x="16830" y="1305062"/>
                  <a:pt x="2195" y="1278720"/>
                </a:cubicBezTo>
                <a:cubicBezTo>
                  <a:pt x="732" y="1277256"/>
                  <a:pt x="0" y="1275793"/>
                  <a:pt x="0" y="1274329"/>
                </a:cubicBezTo>
                <a:close/>
                <a:moveTo>
                  <a:pt x="458800" y="863824"/>
                </a:moveTo>
                <a:cubicBezTo>
                  <a:pt x="460264" y="862361"/>
                  <a:pt x="463190" y="863092"/>
                  <a:pt x="467581" y="866019"/>
                </a:cubicBezTo>
                <a:cubicBezTo>
                  <a:pt x="470508" y="867483"/>
                  <a:pt x="474167" y="870410"/>
                  <a:pt x="478557" y="874800"/>
                </a:cubicBezTo>
                <a:cubicBezTo>
                  <a:pt x="500509" y="892362"/>
                  <a:pt x="515144" y="903338"/>
                  <a:pt x="522461" y="907728"/>
                </a:cubicBezTo>
                <a:cubicBezTo>
                  <a:pt x="528315" y="912119"/>
                  <a:pt x="530510" y="915778"/>
                  <a:pt x="529047" y="918705"/>
                </a:cubicBezTo>
                <a:cubicBezTo>
                  <a:pt x="529047" y="920168"/>
                  <a:pt x="526120" y="922363"/>
                  <a:pt x="520266" y="925290"/>
                </a:cubicBezTo>
                <a:cubicBezTo>
                  <a:pt x="511485" y="928217"/>
                  <a:pt x="507826" y="934071"/>
                  <a:pt x="509290" y="942852"/>
                </a:cubicBezTo>
                <a:cubicBezTo>
                  <a:pt x="509290" y="1112615"/>
                  <a:pt x="508558" y="1223839"/>
                  <a:pt x="507095" y="1276525"/>
                </a:cubicBezTo>
                <a:cubicBezTo>
                  <a:pt x="507095" y="1314575"/>
                  <a:pt x="500509" y="1336527"/>
                  <a:pt x="487338" y="1342381"/>
                </a:cubicBezTo>
                <a:cubicBezTo>
                  <a:pt x="477093" y="1351162"/>
                  <a:pt x="467581" y="1361406"/>
                  <a:pt x="458800" y="1373114"/>
                </a:cubicBezTo>
                <a:cubicBezTo>
                  <a:pt x="450019" y="1381895"/>
                  <a:pt x="442702" y="1385554"/>
                  <a:pt x="436848" y="1384090"/>
                </a:cubicBezTo>
                <a:cubicBezTo>
                  <a:pt x="432457" y="1381163"/>
                  <a:pt x="430994" y="1373846"/>
                  <a:pt x="432457" y="1362138"/>
                </a:cubicBezTo>
                <a:cubicBezTo>
                  <a:pt x="436848" y="1347503"/>
                  <a:pt x="433921" y="1337259"/>
                  <a:pt x="423677" y="1331405"/>
                </a:cubicBezTo>
                <a:cubicBezTo>
                  <a:pt x="413432" y="1321161"/>
                  <a:pt x="392212" y="1307989"/>
                  <a:pt x="360015" y="1291891"/>
                </a:cubicBezTo>
                <a:lnTo>
                  <a:pt x="366601" y="1278720"/>
                </a:lnTo>
                <a:lnTo>
                  <a:pt x="443434" y="1294086"/>
                </a:lnTo>
                <a:cubicBezTo>
                  <a:pt x="447824" y="1276525"/>
                  <a:pt x="450019" y="1152861"/>
                  <a:pt x="450019" y="923095"/>
                </a:cubicBezTo>
                <a:lnTo>
                  <a:pt x="278792" y="929681"/>
                </a:lnTo>
                <a:lnTo>
                  <a:pt x="274402" y="1221644"/>
                </a:lnTo>
                <a:cubicBezTo>
                  <a:pt x="302208" y="1173349"/>
                  <a:pt x="323428" y="1130177"/>
                  <a:pt x="338063" y="1092127"/>
                </a:cubicBezTo>
                <a:cubicBezTo>
                  <a:pt x="323428" y="1061394"/>
                  <a:pt x="305135" y="1027002"/>
                  <a:pt x="283183" y="988951"/>
                </a:cubicBezTo>
                <a:lnTo>
                  <a:pt x="296354" y="980171"/>
                </a:lnTo>
                <a:cubicBezTo>
                  <a:pt x="318306" y="1005050"/>
                  <a:pt x="337332" y="1028465"/>
                  <a:pt x="353430" y="1050417"/>
                </a:cubicBezTo>
                <a:cubicBezTo>
                  <a:pt x="357820" y="1038710"/>
                  <a:pt x="362211" y="1026270"/>
                  <a:pt x="366601" y="1013099"/>
                </a:cubicBezTo>
                <a:cubicBezTo>
                  <a:pt x="373918" y="986756"/>
                  <a:pt x="378309" y="966999"/>
                  <a:pt x="379772" y="953828"/>
                </a:cubicBezTo>
                <a:cubicBezTo>
                  <a:pt x="379772" y="947974"/>
                  <a:pt x="384163" y="947242"/>
                  <a:pt x="392944" y="951633"/>
                </a:cubicBezTo>
                <a:cubicBezTo>
                  <a:pt x="397334" y="956023"/>
                  <a:pt x="406847" y="961877"/>
                  <a:pt x="421481" y="969194"/>
                </a:cubicBezTo>
                <a:cubicBezTo>
                  <a:pt x="427335" y="972121"/>
                  <a:pt x="430994" y="974317"/>
                  <a:pt x="432457" y="975780"/>
                </a:cubicBezTo>
                <a:cubicBezTo>
                  <a:pt x="436848" y="977244"/>
                  <a:pt x="436848" y="983098"/>
                  <a:pt x="432457" y="993342"/>
                </a:cubicBezTo>
                <a:cubicBezTo>
                  <a:pt x="430994" y="997732"/>
                  <a:pt x="428067" y="1004318"/>
                  <a:pt x="423677" y="1013099"/>
                </a:cubicBezTo>
                <a:cubicBezTo>
                  <a:pt x="420750" y="1021880"/>
                  <a:pt x="417823" y="1028465"/>
                  <a:pt x="414896" y="1032856"/>
                </a:cubicBezTo>
                <a:cubicBezTo>
                  <a:pt x="406115" y="1054808"/>
                  <a:pt x="397334" y="1075297"/>
                  <a:pt x="388553" y="1094322"/>
                </a:cubicBezTo>
                <a:cubicBezTo>
                  <a:pt x="413432" y="1127982"/>
                  <a:pt x="430994" y="1153593"/>
                  <a:pt x="441238" y="1171154"/>
                </a:cubicBezTo>
                <a:cubicBezTo>
                  <a:pt x="448556" y="1182862"/>
                  <a:pt x="448556" y="1193838"/>
                  <a:pt x="441238" y="1204082"/>
                </a:cubicBezTo>
                <a:cubicBezTo>
                  <a:pt x="429531" y="1224571"/>
                  <a:pt x="417823" y="1239206"/>
                  <a:pt x="406115" y="1247987"/>
                </a:cubicBezTo>
                <a:cubicBezTo>
                  <a:pt x="391480" y="1211400"/>
                  <a:pt x="376845" y="1175545"/>
                  <a:pt x="362211" y="1140421"/>
                </a:cubicBezTo>
                <a:cubicBezTo>
                  <a:pt x="338795" y="1179935"/>
                  <a:pt x="308794" y="1216522"/>
                  <a:pt x="272207" y="1250182"/>
                </a:cubicBezTo>
                <a:lnTo>
                  <a:pt x="272207" y="1337991"/>
                </a:lnTo>
                <a:cubicBezTo>
                  <a:pt x="272207" y="1346771"/>
                  <a:pt x="269280" y="1351894"/>
                  <a:pt x="263426" y="1353357"/>
                </a:cubicBezTo>
                <a:cubicBezTo>
                  <a:pt x="248791" y="1363602"/>
                  <a:pt x="234156" y="1370919"/>
                  <a:pt x="219522" y="1375309"/>
                </a:cubicBezTo>
                <a:cubicBezTo>
                  <a:pt x="212204" y="1376773"/>
                  <a:pt x="209277" y="1373846"/>
                  <a:pt x="210741" y="1366528"/>
                </a:cubicBezTo>
                <a:cubicBezTo>
                  <a:pt x="213668" y="1307989"/>
                  <a:pt x="216595" y="1202619"/>
                  <a:pt x="219522" y="1050417"/>
                </a:cubicBezTo>
                <a:cubicBezTo>
                  <a:pt x="220985" y="1005050"/>
                  <a:pt x="221717" y="975048"/>
                  <a:pt x="221717" y="960414"/>
                </a:cubicBezTo>
                <a:cubicBezTo>
                  <a:pt x="221717" y="932608"/>
                  <a:pt x="221717" y="906265"/>
                  <a:pt x="221717" y="881386"/>
                </a:cubicBezTo>
                <a:cubicBezTo>
                  <a:pt x="221717" y="876995"/>
                  <a:pt x="222449" y="874800"/>
                  <a:pt x="223912" y="874800"/>
                </a:cubicBezTo>
                <a:cubicBezTo>
                  <a:pt x="223912" y="873337"/>
                  <a:pt x="226107" y="873337"/>
                  <a:pt x="230498" y="874800"/>
                </a:cubicBezTo>
                <a:cubicBezTo>
                  <a:pt x="242206" y="879191"/>
                  <a:pt x="259035" y="887972"/>
                  <a:pt x="280988" y="901143"/>
                </a:cubicBezTo>
                <a:lnTo>
                  <a:pt x="434653" y="894557"/>
                </a:lnTo>
                <a:cubicBezTo>
                  <a:pt x="434653" y="894557"/>
                  <a:pt x="435384" y="894557"/>
                  <a:pt x="436848" y="894557"/>
                </a:cubicBezTo>
                <a:cubicBezTo>
                  <a:pt x="445629" y="893094"/>
                  <a:pt x="450019" y="890167"/>
                  <a:pt x="450019" y="885776"/>
                </a:cubicBezTo>
                <a:cubicBezTo>
                  <a:pt x="452946" y="882849"/>
                  <a:pt x="454410" y="878459"/>
                  <a:pt x="454410" y="872605"/>
                </a:cubicBezTo>
                <a:cubicBezTo>
                  <a:pt x="455873" y="866751"/>
                  <a:pt x="457337" y="863824"/>
                  <a:pt x="458800" y="863824"/>
                </a:cubicBezTo>
                <a:close/>
                <a:moveTo>
                  <a:pt x="111956" y="857239"/>
                </a:moveTo>
                <a:cubicBezTo>
                  <a:pt x="113420" y="855775"/>
                  <a:pt x="115615" y="856507"/>
                  <a:pt x="118542" y="859434"/>
                </a:cubicBezTo>
                <a:cubicBezTo>
                  <a:pt x="120005" y="860897"/>
                  <a:pt x="123664" y="863092"/>
                  <a:pt x="129518" y="866019"/>
                </a:cubicBezTo>
                <a:cubicBezTo>
                  <a:pt x="155860" y="880654"/>
                  <a:pt x="170495" y="889435"/>
                  <a:pt x="173422" y="892362"/>
                </a:cubicBezTo>
                <a:cubicBezTo>
                  <a:pt x="177813" y="895289"/>
                  <a:pt x="177081" y="899679"/>
                  <a:pt x="171227" y="905533"/>
                </a:cubicBezTo>
                <a:cubicBezTo>
                  <a:pt x="166836" y="909924"/>
                  <a:pt x="158787" y="919436"/>
                  <a:pt x="147080" y="934071"/>
                </a:cubicBezTo>
                <a:cubicBezTo>
                  <a:pt x="110493" y="980902"/>
                  <a:pt x="81223" y="1013099"/>
                  <a:pt x="59271" y="1030660"/>
                </a:cubicBezTo>
                <a:lnTo>
                  <a:pt x="131713" y="1021880"/>
                </a:lnTo>
                <a:cubicBezTo>
                  <a:pt x="136103" y="1014562"/>
                  <a:pt x="139762" y="1007977"/>
                  <a:pt x="142689" y="1002123"/>
                </a:cubicBezTo>
                <a:cubicBezTo>
                  <a:pt x="150006" y="988951"/>
                  <a:pt x="155860" y="975048"/>
                  <a:pt x="160251" y="960414"/>
                </a:cubicBezTo>
                <a:cubicBezTo>
                  <a:pt x="161714" y="957487"/>
                  <a:pt x="163178" y="956023"/>
                  <a:pt x="164641" y="956023"/>
                </a:cubicBezTo>
                <a:cubicBezTo>
                  <a:pt x="164641" y="954560"/>
                  <a:pt x="166105" y="955292"/>
                  <a:pt x="169032" y="958218"/>
                </a:cubicBezTo>
                <a:cubicBezTo>
                  <a:pt x="193911" y="974317"/>
                  <a:pt x="209277" y="986024"/>
                  <a:pt x="215131" y="993342"/>
                </a:cubicBezTo>
                <a:cubicBezTo>
                  <a:pt x="217326" y="994074"/>
                  <a:pt x="218424" y="995537"/>
                  <a:pt x="218424" y="997732"/>
                </a:cubicBezTo>
                <a:cubicBezTo>
                  <a:pt x="218424" y="999927"/>
                  <a:pt x="217326" y="1002854"/>
                  <a:pt x="215131" y="1006513"/>
                </a:cubicBezTo>
                <a:cubicBezTo>
                  <a:pt x="212204" y="1009440"/>
                  <a:pt x="207814" y="1014562"/>
                  <a:pt x="201960" y="1021880"/>
                </a:cubicBezTo>
                <a:cubicBezTo>
                  <a:pt x="194643" y="1029197"/>
                  <a:pt x="189520" y="1035051"/>
                  <a:pt x="186593" y="1039441"/>
                </a:cubicBezTo>
                <a:cubicBezTo>
                  <a:pt x="154397" y="1084809"/>
                  <a:pt x="121469" y="1123591"/>
                  <a:pt x="87809" y="1155788"/>
                </a:cubicBezTo>
                <a:lnTo>
                  <a:pt x="190984" y="1140421"/>
                </a:lnTo>
                <a:lnTo>
                  <a:pt x="199765" y="1160178"/>
                </a:lnTo>
                <a:lnTo>
                  <a:pt x="87809" y="1199692"/>
                </a:lnTo>
                <a:cubicBezTo>
                  <a:pt x="67320" y="1208473"/>
                  <a:pt x="54149" y="1215790"/>
                  <a:pt x="48295" y="1221644"/>
                </a:cubicBezTo>
                <a:lnTo>
                  <a:pt x="15367" y="1162373"/>
                </a:lnTo>
                <a:cubicBezTo>
                  <a:pt x="34392" y="1159447"/>
                  <a:pt x="48295" y="1150666"/>
                  <a:pt x="57076" y="1136031"/>
                </a:cubicBezTo>
                <a:cubicBezTo>
                  <a:pt x="76101" y="1109688"/>
                  <a:pt x="94394" y="1083346"/>
                  <a:pt x="111956" y="1057003"/>
                </a:cubicBezTo>
                <a:lnTo>
                  <a:pt x="68052" y="1070174"/>
                </a:lnTo>
                <a:cubicBezTo>
                  <a:pt x="51954" y="1076028"/>
                  <a:pt x="39514" y="1082614"/>
                  <a:pt x="30733" y="1089931"/>
                </a:cubicBezTo>
                <a:lnTo>
                  <a:pt x="0" y="1037246"/>
                </a:lnTo>
                <a:cubicBezTo>
                  <a:pt x="13171" y="1032856"/>
                  <a:pt x="23416" y="1026270"/>
                  <a:pt x="30733" y="1017489"/>
                </a:cubicBezTo>
                <a:cubicBezTo>
                  <a:pt x="61466" y="967731"/>
                  <a:pt x="82687" y="928949"/>
                  <a:pt x="94394" y="901143"/>
                </a:cubicBezTo>
                <a:cubicBezTo>
                  <a:pt x="101712" y="885045"/>
                  <a:pt x="106834" y="871873"/>
                  <a:pt x="109761" y="861629"/>
                </a:cubicBezTo>
                <a:cubicBezTo>
                  <a:pt x="111224" y="858702"/>
                  <a:pt x="111956" y="857239"/>
                  <a:pt x="111956" y="857239"/>
                </a:cubicBezTo>
                <a:close/>
                <a:moveTo>
                  <a:pt x="498314" y="233425"/>
                </a:moveTo>
                <a:cubicBezTo>
                  <a:pt x="501241" y="236352"/>
                  <a:pt x="504900" y="240011"/>
                  <a:pt x="509290" y="244402"/>
                </a:cubicBezTo>
                <a:cubicBezTo>
                  <a:pt x="518071" y="254646"/>
                  <a:pt x="524656" y="261231"/>
                  <a:pt x="529047" y="264158"/>
                </a:cubicBezTo>
                <a:cubicBezTo>
                  <a:pt x="531974" y="267085"/>
                  <a:pt x="532706" y="270012"/>
                  <a:pt x="531242" y="272939"/>
                </a:cubicBezTo>
                <a:cubicBezTo>
                  <a:pt x="529779" y="274403"/>
                  <a:pt x="526852" y="275135"/>
                  <a:pt x="522461" y="275135"/>
                </a:cubicBezTo>
                <a:cubicBezTo>
                  <a:pt x="510753" y="273671"/>
                  <a:pt x="490997" y="273671"/>
                  <a:pt x="463190" y="275135"/>
                </a:cubicBezTo>
                <a:cubicBezTo>
                  <a:pt x="445629" y="275135"/>
                  <a:pt x="431726" y="275135"/>
                  <a:pt x="421481" y="275135"/>
                </a:cubicBezTo>
                <a:lnTo>
                  <a:pt x="381968" y="277330"/>
                </a:lnTo>
                <a:cubicBezTo>
                  <a:pt x="387821" y="278793"/>
                  <a:pt x="390017" y="280988"/>
                  <a:pt x="388553" y="283915"/>
                </a:cubicBezTo>
                <a:lnTo>
                  <a:pt x="388553" y="336601"/>
                </a:lnTo>
                <a:lnTo>
                  <a:pt x="436848" y="334405"/>
                </a:lnTo>
                <a:cubicBezTo>
                  <a:pt x="442702" y="332942"/>
                  <a:pt x="452214" y="331478"/>
                  <a:pt x="465386" y="330015"/>
                </a:cubicBezTo>
                <a:cubicBezTo>
                  <a:pt x="478557" y="328551"/>
                  <a:pt x="487338" y="327820"/>
                  <a:pt x="491728" y="327820"/>
                </a:cubicBezTo>
                <a:cubicBezTo>
                  <a:pt x="500509" y="336601"/>
                  <a:pt x="508558" y="344650"/>
                  <a:pt x="515876" y="351967"/>
                </a:cubicBezTo>
                <a:cubicBezTo>
                  <a:pt x="518803" y="354894"/>
                  <a:pt x="520266" y="357089"/>
                  <a:pt x="520266" y="358553"/>
                </a:cubicBezTo>
                <a:cubicBezTo>
                  <a:pt x="518803" y="360016"/>
                  <a:pt x="515876" y="360748"/>
                  <a:pt x="511485" y="360748"/>
                </a:cubicBezTo>
                <a:cubicBezTo>
                  <a:pt x="492460" y="360748"/>
                  <a:pt x="475630" y="361480"/>
                  <a:pt x="460995" y="362943"/>
                </a:cubicBezTo>
                <a:lnTo>
                  <a:pt x="388553" y="367334"/>
                </a:lnTo>
                <a:lnTo>
                  <a:pt x="388553" y="446361"/>
                </a:lnTo>
                <a:cubicBezTo>
                  <a:pt x="426604" y="452215"/>
                  <a:pt x="477093" y="452947"/>
                  <a:pt x="540023" y="448556"/>
                </a:cubicBezTo>
                <a:lnTo>
                  <a:pt x="537828" y="463923"/>
                </a:lnTo>
                <a:cubicBezTo>
                  <a:pt x="523193" y="472704"/>
                  <a:pt x="507095" y="487339"/>
                  <a:pt x="489533" y="507827"/>
                </a:cubicBezTo>
                <a:cubicBezTo>
                  <a:pt x="485143" y="518072"/>
                  <a:pt x="475630" y="521730"/>
                  <a:pt x="460995" y="518803"/>
                </a:cubicBezTo>
                <a:cubicBezTo>
                  <a:pt x="358552" y="518803"/>
                  <a:pt x="289769" y="483680"/>
                  <a:pt x="254645" y="413433"/>
                </a:cubicBezTo>
                <a:cubicBezTo>
                  <a:pt x="235620" y="463191"/>
                  <a:pt x="200496" y="503437"/>
                  <a:pt x="149275" y="534170"/>
                </a:cubicBezTo>
                <a:lnTo>
                  <a:pt x="140494" y="525389"/>
                </a:lnTo>
                <a:cubicBezTo>
                  <a:pt x="172690" y="477094"/>
                  <a:pt x="193911" y="425141"/>
                  <a:pt x="204155" y="369529"/>
                </a:cubicBezTo>
                <a:cubicBezTo>
                  <a:pt x="208546" y="346113"/>
                  <a:pt x="210741" y="325624"/>
                  <a:pt x="210741" y="308063"/>
                </a:cubicBezTo>
                <a:cubicBezTo>
                  <a:pt x="210741" y="303672"/>
                  <a:pt x="211473" y="301477"/>
                  <a:pt x="212936" y="301477"/>
                </a:cubicBezTo>
                <a:cubicBezTo>
                  <a:pt x="214399" y="300014"/>
                  <a:pt x="217326" y="300014"/>
                  <a:pt x="221717" y="301477"/>
                </a:cubicBezTo>
                <a:cubicBezTo>
                  <a:pt x="239279" y="307331"/>
                  <a:pt x="256840" y="313185"/>
                  <a:pt x="274402" y="319039"/>
                </a:cubicBezTo>
                <a:cubicBezTo>
                  <a:pt x="278792" y="323429"/>
                  <a:pt x="280256" y="327820"/>
                  <a:pt x="278792" y="332210"/>
                </a:cubicBezTo>
                <a:cubicBezTo>
                  <a:pt x="278792" y="335137"/>
                  <a:pt x="276597" y="342454"/>
                  <a:pt x="272207" y="354162"/>
                </a:cubicBezTo>
                <a:cubicBezTo>
                  <a:pt x="267816" y="367334"/>
                  <a:pt x="264889" y="376846"/>
                  <a:pt x="263426" y="382700"/>
                </a:cubicBezTo>
                <a:cubicBezTo>
                  <a:pt x="280988" y="401725"/>
                  <a:pt x="300745" y="416360"/>
                  <a:pt x="322697" y="426604"/>
                </a:cubicBezTo>
                <a:lnTo>
                  <a:pt x="322697" y="279525"/>
                </a:lnTo>
                <a:lnTo>
                  <a:pt x="285378" y="279525"/>
                </a:lnTo>
                <a:cubicBezTo>
                  <a:pt x="266353" y="279525"/>
                  <a:pt x="238547" y="280988"/>
                  <a:pt x="201960" y="283915"/>
                </a:cubicBezTo>
                <a:lnTo>
                  <a:pt x="180008" y="250987"/>
                </a:lnTo>
                <a:cubicBezTo>
                  <a:pt x="194643" y="250987"/>
                  <a:pt x="218790" y="250255"/>
                  <a:pt x="252450" y="248792"/>
                </a:cubicBezTo>
                <a:cubicBezTo>
                  <a:pt x="265621" y="248792"/>
                  <a:pt x="273670" y="248792"/>
                  <a:pt x="276597" y="248792"/>
                </a:cubicBezTo>
                <a:lnTo>
                  <a:pt x="406115" y="244402"/>
                </a:lnTo>
                <a:cubicBezTo>
                  <a:pt x="409042" y="244402"/>
                  <a:pt x="413432" y="244402"/>
                  <a:pt x="419286" y="244402"/>
                </a:cubicBezTo>
                <a:cubicBezTo>
                  <a:pt x="457337" y="241475"/>
                  <a:pt x="483679" y="237816"/>
                  <a:pt x="498314" y="233425"/>
                </a:cubicBezTo>
                <a:close/>
                <a:moveTo>
                  <a:pt x="377577" y="136836"/>
                </a:moveTo>
                <a:lnTo>
                  <a:pt x="289769" y="141226"/>
                </a:lnTo>
                <a:lnTo>
                  <a:pt x="289769" y="178545"/>
                </a:lnTo>
                <a:lnTo>
                  <a:pt x="384163" y="174155"/>
                </a:lnTo>
                <a:cubicBezTo>
                  <a:pt x="395871" y="174155"/>
                  <a:pt x="406115" y="173423"/>
                  <a:pt x="414896" y="171959"/>
                </a:cubicBezTo>
                <a:lnTo>
                  <a:pt x="414896" y="136836"/>
                </a:lnTo>
                <a:cubicBezTo>
                  <a:pt x="406115" y="136836"/>
                  <a:pt x="393675" y="136836"/>
                  <a:pt x="377577" y="136836"/>
                </a:cubicBezTo>
                <a:close/>
                <a:moveTo>
                  <a:pt x="417091" y="68784"/>
                </a:moveTo>
                <a:lnTo>
                  <a:pt x="289769" y="73175"/>
                </a:lnTo>
                <a:lnTo>
                  <a:pt x="289769" y="112689"/>
                </a:lnTo>
                <a:lnTo>
                  <a:pt x="370991" y="108298"/>
                </a:lnTo>
                <a:cubicBezTo>
                  <a:pt x="375382" y="108298"/>
                  <a:pt x="381968" y="107566"/>
                  <a:pt x="390748" y="106103"/>
                </a:cubicBezTo>
                <a:cubicBezTo>
                  <a:pt x="398066" y="106103"/>
                  <a:pt x="403188" y="106103"/>
                  <a:pt x="406115" y="106103"/>
                </a:cubicBezTo>
                <a:cubicBezTo>
                  <a:pt x="409042" y="110493"/>
                  <a:pt x="412701" y="114884"/>
                  <a:pt x="417091" y="119274"/>
                </a:cubicBezTo>
                <a:close/>
                <a:moveTo>
                  <a:pt x="423677" y="11709"/>
                </a:moveTo>
                <a:cubicBezTo>
                  <a:pt x="425140" y="10245"/>
                  <a:pt x="428067" y="10977"/>
                  <a:pt x="432457" y="13904"/>
                </a:cubicBezTo>
                <a:cubicBezTo>
                  <a:pt x="439775" y="19758"/>
                  <a:pt x="451483" y="28539"/>
                  <a:pt x="467581" y="40247"/>
                </a:cubicBezTo>
                <a:cubicBezTo>
                  <a:pt x="480752" y="47564"/>
                  <a:pt x="488801" y="52686"/>
                  <a:pt x="491728" y="55613"/>
                </a:cubicBezTo>
                <a:cubicBezTo>
                  <a:pt x="497582" y="60003"/>
                  <a:pt x="500509" y="63662"/>
                  <a:pt x="500509" y="66589"/>
                </a:cubicBezTo>
                <a:cubicBezTo>
                  <a:pt x="500509" y="69516"/>
                  <a:pt x="497582" y="71711"/>
                  <a:pt x="491728" y="73175"/>
                </a:cubicBezTo>
                <a:cubicBezTo>
                  <a:pt x="482947" y="76102"/>
                  <a:pt x="479289" y="81956"/>
                  <a:pt x="480752" y="90736"/>
                </a:cubicBezTo>
                <a:cubicBezTo>
                  <a:pt x="479289" y="106835"/>
                  <a:pt x="478557" y="141226"/>
                  <a:pt x="478557" y="193912"/>
                </a:cubicBezTo>
                <a:cubicBezTo>
                  <a:pt x="478557" y="198302"/>
                  <a:pt x="477825" y="201229"/>
                  <a:pt x="476362" y="202692"/>
                </a:cubicBezTo>
                <a:cubicBezTo>
                  <a:pt x="467581" y="207083"/>
                  <a:pt x="450019" y="212937"/>
                  <a:pt x="423677" y="220254"/>
                </a:cubicBezTo>
                <a:cubicBezTo>
                  <a:pt x="416359" y="221718"/>
                  <a:pt x="413432" y="219522"/>
                  <a:pt x="414896" y="213668"/>
                </a:cubicBezTo>
                <a:lnTo>
                  <a:pt x="414896" y="202692"/>
                </a:lnTo>
                <a:cubicBezTo>
                  <a:pt x="407578" y="202692"/>
                  <a:pt x="399529" y="202692"/>
                  <a:pt x="390748" y="202692"/>
                </a:cubicBezTo>
                <a:lnTo>
                  <a:pt x="289769" y="207083"/>
                </a:lnTo>
                <a:cubicBezTo>
                  <a:pt x="289769" y="212937"/>
                  <a:pt x="288305" y="216595"/>
                  <a:pt x="285378" y="218059"/>
                </a:cubicBezTo>
                <a:cubicBezTo>
                  <a:pt x="266353" y="225376"/>
                  <a:pt x="248791" y="230498"/>
                  <a:pt x="232693" y="233425"/>
                </a:cubicBezTo>
                <a:cubicBezTo>
                  <a:pt x="229766" y="234889"/>
                  <a:pt x="227571" y="234889"/>
                  <a:pt x="226107" y="233425"/>
                </a:cubicBezTo>
                <a:cubicBezTo>
                  <a:pt x="226107" y="233425"/>
                  <a:pt x="226107" y="231962"/>
                  <a:pt x="226107" y="229035"/>
                </a:cubicBezTo>
                <a:cubicBezTo>
                  <a:pt x="226107" y="218791"/>
                  <a:pt x="226107" y="196839"/>
                  <a:pt x="226107" y="163179"/>
                </a:cubicBezTo>
                <a:cubicBezTo>
                  <a:pt x="227571" y="123665"/>
                  <a:pt x="228302" y="95859"/>
                  <a:pt x="228302" y="79760"/>
                </a:cubicBezTo>
                <a:cubicBezTo>
                  <a:pt x="228302" y="63662"/>
                  <a:pt x="228302" y="47564"/>
                  <a:pt x="228302" y="31466"/>
                </a:cubicBezTo>
                <a:cubicBezTo>
                  <a:pt x="226839" y="27075"/>
                  <a:pt x="226839" y="24148"/>
                  <a:pt x="228302" y="22685"/>
                </a:cubicBezTo>
                <a:cubicBezTo>
                  <a:pt x="229766" y="21221"/>
                  <a:pt x="231961" y="21221"/>
                  <a:pt x="234888" y="22685"/>
                </a:cubicBezTo>
                <a:cubicBezTo>
                  <a:pt x="243669" y="25612"/>
                  <a:pt x="258304" y="31466"/>
                  <a:pt x="278792" y="40247"/>
                </a:cubicBezTo>
                <a:cubicBezTo>
                  <a:pt x="283183" y="41710"/>
                  <a:pt x="286842" y="43173"/>
                  <a:pt x="289769" y="44637"/>
                </a:cubicBezTo>
                <a:lnTo>
                  <a:pt x="406115" y="40247"/>
                </a:lnTo>
                <a:cubicBezTo>
                  <a:pt x="410505" y="40247"/>
                  <a:pt x="414164" y="38051"/>
                  <a:pt x="417091" y="33661"/>
                </a:cubicBezTo>
                <a:cubicBezTo>
                  <a:pt x="420018" y="29270"/>
                  <a:pt x="421481" y="24148"/>
                  <a:pt x="421481" y="18294"/>
                </a:cubicBezTo>
                <a:cubicBezTo>
                  <a:pt x="422945" y="13904"/>
                  <a:pt x="423677" y="11709"/>
                  <a:pt x="423677" y="11709"/>
                </a:cubicBezTo>
                <a:close/>
                <a:moveTo>
                  <a:pt x="83418" y="733"/>
                </a:moveTo>
                <a:cubicBezTo>
                  <a:pt x="84882" y="-731"/>
                  <a:pt x="88540" y="1"/>
                  <a:pt x="94394" y="2928"/>
                </a:cubicBezTo>
                <a:cubicBezTo>
                  <a:pt x="114883" y="8782"/>
                  <a:pt x="132445" y="16099"/>
                  <a:pt x="147080" y="24880"/>
                </a:cubicBezTo>
                <a:cubicBezTo>
                  <a:pt x="151470" y="26343"/>
                  <a:pt x="153665" y="30002"/>
                  <a:pt x="153665" y="35856"/>
                </a:cubicBezTo>
                <a:cubicBezTo>
                  <a:pt x="152202" y="46100"/>
                  <a:pt x="151470" y="65857"/>
                  <a:pt x="151470" y="95127"/>
                </a:cubicBezTo>
                <a:lnTo>
                  <a:pt x="151470" y="123665"/>
                </a:lnTo>
                <a:cubicBezTo>
                  <a:pt x="166105" y="120738"/>
                  <a:pt x="180008" y="118543"/>
                  <a:pt x="193179" y="117079"/>
                </a:cubicBezTo>
                <a:cubicBezTo>
                  <a:pt x="201960" y="127323"/>
                  <a:pt x="210009" y="136104"/>
                  <a:pt x="217326" y="143422"/>
                </a:cubicBezTo>
                <a:cubicBezTo>
                  <a:pt x="218790" y="146349"/>
                  <a:pt x="219522" y="148544"/>
                  <a:pt x="219522" y="150007"/>
                </a:cubicBezTo>
                <a:cubicBezTo>
                  <a:pt x="218058" y="151471"/>
                  <a:pt x="215131" y="152202"/>
                  <a:pt x="210741" y="152202"/>
                </a:cubicBezTo>
                <a:cubicBezTo>
                  <a:pt x="187325" y="152202"/>
                  <a:pt x="168300" y="152934"/>
                  <a:pt x="153665" y="154398"/>
                </a:cubicBezTo>
                <a:lnTo>
                  <a:pt x="151470" y="154398"/>
                </a:lnTo>
                <a:cubicBezTo>
                  <a:pt x="151470" y="179277"/>
                  <a:pt x="151470" y="204888"/>
                  <a:pt x="151470" y="231230"/>
                </a:cubicBezTo>
                <a:lnTo>
                  <a:pt x="206350" y="211473"/>
                </a:lnTo>
                <a:lnTo>
                  <a:pt x="212936" y="222449"/>
                </a:lnTo>
                <a:cubicBezTo>
                  <a:pt x="195374" y="235621"/>
                  <a:pt x="174886" y="250255"/>
                  <a:pt x="151470" y="266354"/>
                </a:cubicBezTo>
                <a:cubicBezTo>
                  <a:pt x="151470" y="279525"/>
                  <a:pt x="151470" y="291965"/>
                  <a:pt x="151470" y="303672"/>
                </a:cubicBezTo>
                <a:cubicBezTo>
                  <a:pt x="150006" y="375383"/>
                  <a:pt x="145616" y="419287"/>
                  <a:pt x="138299" y="435385"/>
                </a:cubicBezTo>
                <a:cubicBezTo>
                  <a:pt x="128054" y="467582"/>
                  <a:pt x="110493" y="496119"/>
                  <a:pt x="85614" y="520999"/>
                </a:cubicBezTo>
                <a:cubicBezTo>
                  <a:pt x="73906" y="531243"/>
                  <a:pt x="65857" y="534902"/>
                  <a:pt x="61466" y="531975"/>
                </a:cubicBezTo>
                <a:cubicBezTo>
                  <a:pt x="57076" y="529048"/>
                  <a:pt x="57076" y="520267"/>
                  <a:pt x="61466" y="505632"/>
                </a:cubicBezTo>
                <a:cubicBezTo>
                  <a:pt x="64393" y="490997"/>
                  <a:pt x="62198" y="480021"/>
                  <a:pt x="54881" y="472704"/>
                </a:cubicBezTo>
                <a:cubicBezTo>
                  <a:pt x="46100" y="460996"/>
                  <a:pt x="29270" y="444898"/>
                  <a:pt x="4391" y="424409"/>
                </a:cubicBezTo>
                <a:lnTo>
                  <a:pt x="13171" y="413433"/>
                </a:lnTo>
                <a:lnTo>
                  <a:pt x="74637" y="435385"/>
                </a:lnTo>
                <a:cubicBezTo>
                  <a:pt x="79028" y="410506"/>
                  <a:pt x="82687" y="370260"/>
                  <a:pt x="85614" y="314648"/>
                </a:cubicBezTo>
                <a:cubicBezTo>
                  <a:pt x="82687" y="316112"/>
                  <a:pt x="78296" y="319039"/>
                  <a:pt x="72442" y="323429"/>
                </a:cubicBezTo>
                <a:cubicBezTo>
                  <a:pt x="63661" y="329283"/>
                  <a:pt x="57076" y="333674"/>
                  <a:pt x="52685" y="336601"/>
                </a:cubicBezTo>
                <a:cubicBezTo>
                  <a:pt x="48295" y="339527"/>
                  <a:pt x="44636" y="339527"/>
                  <a:pt x="41709" y="336601"/>
                </a:cubicBezTo>
                <a:cubicBezTo>
                  <a:pt x="41709" y="338064"/>
                  <a:pt x="40977" y="338064"/>
                  <a:pt x="39514" y="336601"/>
                </a:cubicBezTo>
                <a:cubicBezTo>
                  <a:pt x="38051" y="333674"/>
                  <a:pt x="35124" y="330015"/>
                  <a:pt x="30733" y="325624"/>
                </a:cubicBezTo>
                <a:cubicBezTo>
                  <a:pt x="17562" y="308063"/>
                  <a:pt x="8781" y="293428"/>
                  <a:pt x="4391" y="281720"/>
                </a:cubicBezTo>
                <a:lnTo>
                  <a:pt x="85614" y="253182"/>
                </a:lnTo>
                <a:cubicBezTo>
                  <a:pt x="85614" y="222449"/>
                  <a:pt x="85614" y="190985"/>
                  <a:pt x="85614" y="158788"/>
                </a:cubicBezTo>
                <a:lnTo>
                  <a:pt x="74637" y="158788"/>
                </a:lnTo>
                <a:cubicBezTo>
                  <a:pt x="57076" y="161715"/>
                  <a:pt x="40977" y="163179"/>
                  <a:pt x="26343" y="163179"/>
                </a:cubicBezTo>
                <a:lnTo>
                  <a:pt x="6586" y="132446"/>
                </a:lnTo>
                <a:cubicBezTo>
                  <a:pt x="15367" y="132446"/>
                  <a:pt x="27806" y="131714"/>
                  <a:pt x="43904" y="130250"/>
                </a:cubicBezTo>
                <a:cubicBezTo>
                  <a:pt x="54149" y="130250"/>
                  <a:pt x="61466" y="130250"/>
                  <a:pt x="65857" y="130250"/>
                </a:cubicBezTo>
                <a:lnTo>
                  <a:pt x="85614" y="128055"/>
                </a:lnTo>
                <a:lnTo>
                  <a:pt x="85614" y="95127"/>
                </a:lnTo>
                <a:cubicBezTo>
                  <a:pt x="85614" y="55613"/>
                  <a:pt x="84882" y="27807"/>
                  <a:pt x="83418" y="11709"/>
                </a:cubicBezTo>
                <a:cubicBezTo>
                  <a:pt x="81955" y="5855"/>
                  <a:pt x="81955" y="2196"/>
                  <a:pt x="83418" y="733"/>
                </a:cubicBezTo>
                <a:close/>
              </a:path>
            </a:pathLst>
          </a:custGeom>
          <a:solidFill>
            <a:schemeClr val="bg1"/>
          </a:solidFill>
          <a:ln>
            <a:noFill/>
          </a:ln>
          <a:effectLst>
            <a:outerShdw blurRad="38100" dist="38100" dir="2700000" algn="tl">
              <a:srgbClr val="000000">
                <a:alpha val="43137"/>
              </a:srgbClr>
            </a:outerShdw>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4400" dirty="0">
              <a:solidFill>
                <a:schemeClr val="bg1"/>
              </a:solidFill>
              <a:effectLst>
                <a:outerShdw blurRad="38100" dist="38100" dir="2700000" algn="tl">
                  <a:srgbClr val="000000">
                    <a:alpha val="43137"/>
                  </a:srgbClr>
                </a:outerShdw>
              </a:effectLst>
              <a:latin typeface="方正颜宋简体_中" panose="02000000000000000000" pitchFamily="2" charset="-122"/>
              <a:ea typeface="方正颜宋简体_中" panose="02000000000000000000" pitchFamily="2" charset="-122"/>
              <a:cs typeface="方正颜宋简体_中" panose="02000000000000000000" pitchFamily="2" charset="-122"/>
            </a:endParaRPr>
          </a:p>
        </p:txBody>
      </p:sp>
      <p:sp>
        <p:nvSpPr>
          <p:cNvPr id="9" name="文本框 8"/>
          <p:cNvSpPr txBox="1"/>
          <p:nvPr/>
        </p:nvSpPr>
        <p:spPr>
          <a:xfrm>
            <a:off x="5019638" y="1716967"/>
            <a:ext cx="3871444" cy="4053354"/>
          </a:xfrm>
          <a:prstGeom prst="rect">
            <a:avLst/>
          </a:prstGeom>
          <a:noFill/>
        </p:spPr>
        <p:txBody>
          <a:bodyPr wrap="square" tIns="0" rtlCol="0">
            <a:spAutoFit/>
          </a:bodyPr>
          <a:lstStyle/>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3.1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问题引入</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3.2   </a:t>
            </a:r>
            <a:r>
              <a:rPr lang="zh-CN"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栈的定义与结构</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3.3   </a:t>
            </a:r>
            <a:r>
              <a:rPr lang="zh-CN"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队列的定义与结构</a:t>
            </a: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3.4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栈与队列的应用</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3.5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拓展延伸</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a:p>
            <a:pPr>
              <a:lnSpc>
                <a:spcPct val="150000"/>
              </a:lnSpc>
              <a:spcBef>
                <a:spcPts val="600"/>
              </a:spcBef>
            </a:pPr>
            <a:r>
              <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3.6   </a:t>
            </a:r>
            <a:r>
              <a:rPr lang="zh-CN" altLang="en-US"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rPr>
              <a:t>应用场景</a:t>
            </a:r>
            <a:endParaRPr lang="en-US" altLang="zh-CN" sz="2600" b="1" dirty="0">
              <a:solidFill>
                <a:schemeClr val="tx1">
                  <a:lumMod val="85000"/>
                  <a:lumOff val="15000"/>
                </a:schemeClr>
              </a:solidFill>
              <a:latin typeface="华文中宋" panose="02010600040101010101" pitchFamily="2" charset="-122"/>
              <a:ea typeface="华文中宋" panose="02010600040101010101" pitchFamily="2" charset="-122"/>
              <a:cs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4" decel="100000"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12" presetClass="entr" presetSubtype="2" fill="hold" grpId="0" nodeType="withEffect">
                                  <p:stCondLst>
                                    <p:cond delay="5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p:tgtEl>
                                          <p:spTgt spid="11"/>
                                        </p:tgtEl>
                                        <p:attrNameLst>
                                          <p:attrName>ppt_x</p:attrName>
                                        </p:attrNameLst>
                                      </p:cBhvr>
                                      <p:tavLst>
                                        <p:tav tm="0">
                                          <p:val>
                                            <p:strVal val="#ppt_x+#ppt_w*1.125000"/>
                                          </p:val>
                                        </p:tav>
                                        <p:tav tm="100000">
                                          <p:val>
                                            <p:strVal val="#ppt_x"/>
                                          </p:val>
                                        </p:tav>
                                      </p:tavLst>
                                    </p:anim>
                                    <p:animEffect transition="in" filter="wipe(left)">
                                      <p:cBhvr>
                                        <p:cTn id="16" dur="500"/>
                                        <p:tgtEl>
                                          <p:spTgt spid="11"/>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par>
                                <p:cTn id="21" presetID="10" presetClass="entr" presetSubtype="0" fill="hold" grpId="0" nodeType="withEffect">
                                  <p:stCondLst>
                                    <p:cond delay="1000"/>
                                  </p:stCondLst>
                                  <p:iterate type="wd">
                                    <p:tmPct val="10000"/>
                                  </p:iterate>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11" grpId="0" animBg="1"/>
      <p:bldP spid="9"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a16="http://schemas.microsoft.com/office/drawing/2014/main" xmlns="" id="{96D92C94-8526-4BAB-A2C3-B60D75A5B508}"/>
              </a:ext>
            </a:extLst>
          </p:cNvPr>
          <p:cNvSpPr>
            <a:spLocks noGrp="1" noChangeArrowheads="1"/>
          </p:cNvSpPr>
          <p:nvPr>
            <p:ph type="title"/>
          </p:nvPr>
        </p:nvSpPr>
        <p:spPr/>
        <p:txBody>
          <a:bodyPr>
            <a:normAutofit/>
          </a:bodyPr>
          <a:lstStyle/>
          <a:p>
            <a:pPr eaLnBrk="1" hangingPunct="1">
              <a:spcBef>
                <a:spcPct val="50000"/>
              </a:spcBef>
              <a:defRPr/>
            </a:pPr>
            <a:r>
              <a:rPr kumimoji="0"/>
              <a:t>队列的主要操作</a:t>
            </a:r>
          </a:p>
        </p:txBody>
      </p:sp>
      <p:sp>
        <p:nvSpPr>
          <p:cNvPr id="2" name="副标题 1">
            <a:extLst>
              <a:ext uri="{FF2B5EF4-FFF2-40B4-BE49-F238E27FC236}">
                <a16:creationId xmlns:a16="http://schemas.microsoft.com/office/drawing/2014/main" xmlns="" id="{759442D9-842B-4EC9-A01D-E04D19D78392}"/>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A61841FC-AD06-4115-8CE5-7D20458C646D}"/>
              </a:ext>
            </a:extLst>
          </p:cNvPr>
          <p:cNvSpPr>
            <a:spLocks noGrp="1"/>
          </p:cNvSpPr>
          <p:nvPr>
            <p:ph type="body" idx="10"/>
          </p:nvPr>
        </p:nvSpPr>
        <p:spPr/>
        <p:txBody>
          <a:bodyPr/>
          <a:lstStyle/>
          <a:p>
            <a:endParaRPr lang="zh-CN" altLang="en-US"/>
          </a:p>
        </p:txBody>
      </p:sp>
      <p:sp>
        <p:nvSpPr>
          <p:cNvPr id="47107" name="Rectangle 3">
            <a:extLst>
              <a:ext uri="{FF2B5EF4-FFF2-40B4-BE49-F238E27FC236}">
                <a16:creationId xmlns:a16="http://schemas.microsoft.com/office/drawing/2014/main" xmlns="" id="{9A0CCB47-333C-4147-AAC9-14C441BF7112}"/>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10000"/>
              </a:lnSpc>
              <a:spcBef>
                <a:spcPts val="600"/>
              </a:spcBef>
            </a:pPr>
            <a:r>
              <a:rPr lang="zh-CN" altLang="zh-CN" dirty="0"/>
              <a:t>入队（</a:t>
            </a:r>
            <a:r>
              <a:rPr lang="en-US" altLang="zh-CN" dirty="0" err="1"/>
              <a:t>enQueue</a:t>
            </a:r>
            <a:r>
              <a:rPr lang="zh-CN" altLang="zh-CN" dirty="0"/>
              <a:t>）（</a:t>
            </a:r>
            <a:r>
              <a:rPr lang="zh-CN" altLang="zh-CN" dirty="0">
                <a:solidFill>
                  <a:srgbClr val="0000FF"/>
                </a:solidFill>
              </a:rPr>
              <a:t>插入</a:t>
            </a:r>
            <a:r>
              <a:rPr lang="zh-CN" altLang="zh-CN" dirty="0"/>
              <a:t>）</a:t>
            </a:r>
          </a:p>
          <a:p>
            <a:pPr marL="341313" indent="-341313">
              <a:lnSpc>
                <a:spcPct val="110000"/>
              </a:lnSpc>
              <a:spcBef>
                <a:spcPts val="600"/>
              </a:spcBef>
            </a:pPr>
            <a:r>
              <a:rPr lang="zh-CN" altLang="zh-CN" dirty="0"/>
              <a:t>出队（</a:t>
            </a:r>
            <a:r>
              <a:rPr lang="en-US" altLang="zh-CN" dirty="0" err="1"/>
              <a:t>deQueue</a:t>
            </a:r>
            <a:r>
              <a:rPr lang="zh-CN" altLang="zh-CN" dirty="0"/>
              <a:t>）（</a:t>
            </a:r>
            <a:r>
              <a:rPr lang="zh-CN" altLang="zh-CN" dirty="0">
                <a:solidFill>
                  <a:srgbClr val="0000FF"/>
                </a:solidFill>
              </a:rPr>
              <a:t>删除</a:t>
            </a:r>
            <a:r>
              <a:rPr lang="zh-CN" altLang="zh-CN" dirty="0"/>
              <a:t>）</a:t>
            </a:r>
          </a:p>
          <a:p>
            <a:pPr marL="341313" indent="-341313">
              <a:lnSpc>
                <a:spcPct val="110000"/>
              </a:lnSpc>
              <a:spcBef>
                <a:spcPts val="600"/>
              </a:spcBef>
            </a:pPr>
            <a:r>
              <a:rPr lang="zh-CN" altLang="zh-CN" dirty="0"/>
              <a:t>取队首（</a:t>
            </a:r>
            <a:r>
              <a:rPr lang="en-US" altLang="zh-CN" dirty="0" err="1"/>
              <a:t>getFront</a:t>
            </a:r>
            <a:r>
              <a:rPr lang="zh-CN" altLang="zh-CN" dirty="0"/>
              <a:t>）</a:t>
            </a:r>
          </a:p>
          <a:p>
            <a:pPr marL="341313" indent="-341313">
              <a:lnSpc>
                <a:spcPct val="110000"/>
              </a:lnSpc>
              <a:spcBef>
                <a:spcPts val="600"/>
              </a:spcBef>
            </a:pPr>
            <a:r>
              <a:rPr lang="zh-CN" altLang="zh-CN" dirty="0"/>
              <a:t>判断队列是否为空（</a:t>
            </a:r>
            <a:r>
              <a:rPr lang="en-US" altLang="zh-CN" dirty="0" err="1"/>
              <a:t>isEmpty</a:t>
            </a:r>
            <a:r>
              <a:rPr lang="zh-CN" altLang="zh-CN" dirty="0"/>
              <a:t>）</a:t>
            </a:r>
          </a:p>
          <a:p>
            <a:pPr marL="341313" indent="-341313">
              <a:lnSpc>
                <a:spcPct val="105000"/>
              </a:lnSpc>
            </a:pPr>
            <a:endParaRPr lang="en-US" altLang="zh-CN"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a:extLst>
              <a:ext uri="{FF2B5EF4-FFF2-40B4-BE49-F238E27FC236}">
                <a16:creationId xmlns:a16="http://schemas.microsoft.com/office/drawing/2014/main" xmlns="" id="{D7779891-AF75-4032-8CFE-3D9AB8FF1D1B}"/>
              </a:ext>
            </a:extLst>
          </p:cNvPr>
          <p:cNvSpPr>
            <a:spLocks noGrp="1" noChangeArrowheads="1"/>
          </p:cNvSpPr>
          <p:nvPr>
            <p:ph type="title"/>
          </p:nvPr>
        </p:nvSpPr>
        <p:spPr/>
        <p:txBody>
          <a:bodyPr>
            <a:normAutofit/>
          </a:bodyPr>
          <a:lstStyle/>
          <a:p>
            <a:pPr eaLnBrk="1" hangingPunct="1">
              <a:spcBef>
                <a:spcPct val="50000"/>
              </a:spcBef>
              <a:defRPr/>
            </a:pPr>
            <a:r>
              <a:rPr kumimoji="0"/>
              <a:t>队列的抽象数据类型</a:t>
            </a:r>
          </a:p>
        </p:txBody>
      </p:sp>
      <p:sp>
        <p:nvSpPr>
          <p:cNvPr id="2" name="副标题 1">
            <a:extLst>
              <a:ext uri="{FF2B5EF4-FFF2-40B4-BE49-F238E27FC236}">
                <a16:creationId xmlns:a16="http://schemas.microsoft.com/office/drawing/2014/main" xmlns="" id="{7BF8307F-4DB5-4915-A68F-0E63F9CCBFFA}"/>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D4E64060-8DB6-4059-B0D8-F151049D4B80}"/>
              </a:ext>
            </a:extLst>
          </p:cNvPr>
          <p:cNvSpPr>
            <a:spLocks noGrp="1"/>
          </p:cNvSpPr>
          <p:nvPr>
            <p:ph type="body" idx="10"/>
          </p:nvPr>
        </p:nvSpPr>
        <p:spPr/>
        <p:txBody>
          <a:bodyPr/>
          <a:lstStyle/>
          <a:p>
            <a:endParaRPr lang="zh-CN" altLang="en-US"/>
          </a:p>
        </p:txBody>
      </p:sp>
      <p:sp>
        <p:nvSpPr>
          <p:cNvPr id="4" name="Rectangle 1">
            <a:extLst>
              <a:ext uri="{FF2B5EF4-FFF2-40B4-BE49-F238E27FC236}">
                <a16:creationId xmlns:a16="http://schemas.microsoft.com/office/drawing/2014/main" xmlns="" id="{BE8DDBAF-2435-4008-A3E7-F73CB30C5537}"/>
              </a:ext>
            </a:extLst>
          </p:cNvPr>
          <p:cNvSpPr>
            <a:spLocks noGrp="1" noChangeArrowheads="1"/>
          </p:cNvSpPr>
          <p:nvPr>
            <p:ph idx="11"/>
          </p:nvPr>
        </p:nvSpPr>
        <p:spPr bwMode="auto">
          <a:xfrm>
            <a:off x="584225" y="1219914"/>
            <a:ext cx="11181951"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indent="3048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代码</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：队列的抽象数据类型定义</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ts val="12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ADT Queue </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数据对象：</a:t>
            </a:r>
            <a:endParaRPr kumimoji="0" lang="zh-CN" altLang="zh-CN" sz="2000" b="0" i="0" u="none" strike="noStrike" cap="none" normalizeH="0" baseline="0" dirty="0">
              <a:ln>
                <a:noFill/>
              </a:ln>
              <a:solidFill>
                <a:srgbClr val="00000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ai</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ai</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∈ElemSet</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=1,2,…</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&gt; 0 } </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或</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Φ</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，即空表；</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ElemSet</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为元素集合。</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数据关系：</a:t>
            </a:r>
            <a:endParaRPr kumimoji="0" lang="zh-CN" altLang="zh-CN" sz="2000" b="0" i="0" u="none" strike="noStrike" cap="none" normalizeH="0" baseline="0" dirty="0">
              <a:ln>
                <a:noFill/>
              </a:ln>
              <a:solidFill>
                <a:srgbClr val="00000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{&lt;</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ai</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ai</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+1&gt;|</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ai</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ai</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+1∈ElemSet</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=0,1,…</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 }</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基本操作：</a:t>
            </a:r>
            <a:endParaRPr kumimoji="0" lang="zh-CN" altLang="zh-CN" sz="2000" b="0" i="0" u="none" strike="noStrike" cap="none" normalizeH="0" baseline="0" dirty="0">
              <a:ln>
                <a:noFill/>
              </a:ln>
              <a:solidFill>
                <a:srgbClr val="00000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nitQueue</a:t>
            </a:r>
            <a:r>
              <a:rPr kumimoji="0" lang="zh-CN" altLang="zh-CN" sz="2000" b="0" i="0" u="none" strike="noStrike" cap="none" normalizeH="0" baseline="0" dirty="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初始化一个空的队列</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D</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estroyQueue(</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释放队列</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占用的所有空间。</a:t>
            </a:r>
            <a:endParaRPr kumimoji="0" lang="zh-CN" altLang="zh-CN" sz="2000" b="0" i="0" u="none" strike="noStrike" cap="none" normalizeH="0" baseline="0" dirty="0">
              <a:ln>
                <a:noFill/>
              </a:ln>
              <a:solidFill>
                <a:srgbClr val="00000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Clear</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清空队列</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sEmpty(</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队列</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为空返回真，否则返回假。</a:t>
            </a:r>
            <a:endParaRPr kumimoji="0" lang="zh-CN" altLang="zh-CN" sz="2000" b="0" i="0" u="none" strike="noStrike" cap="none" normalizeH="0" baseline="0" dirty="0">
              <a:ln>
                <a:noFill/>
              </a:ln>
              <a:solidFill>
                <a:srgbClr val="00000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Is</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Full(</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队列</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满返回真，否则返回假。</a:t>
            </a:r>
            <a:endParaRPr kumimoji="0" lang="zh-CN" altLang="zh-CN" sz="2000" b="0" i="0" u="none" strike="noStrike" cap="none" normalizeH="0" baseline="0" dirty="0">
              <a:ln>
                <a:noFill/>
              </a:ln>
              <a:solidFill>
                <a:srgbClr val="00000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GetFront(</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返回队列</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的队首结点，队首结点不变。</a:t>
            </a:r>
            <a:endParaRPr kumimoji="0" lang="zh-CN" altLang="zh-CN" sz="2000" b="0" i="0" u="none" strike="noStrike" cap="none" normalizeH="0" baseline="0" dirty="0">
              <a:ln>
                <a:noFill/>
              </a:ln>
              <a:solidFill>
                <a:srgbClr val="00000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EnQueue(</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将结点</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x</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插入队列</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，使其成为新的队尾。</a:t>
            </a:r>
            <a:endParaRPr kumimoji="0" lang="zh-CN" altLang="zh-CN" sz="2000" b="0" i="0" u="none" strike="noStrike" cap="none" normalizeH="0" baseline="0" dirty="0">
              <a:ln>
                <a:noFill/>
              </a:ln>
              <a:solidFill>
                <a:srgbClr val="000000"/>
              </a:solidFill>
              <a:effectLst/>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DeQueue(</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将队首结点从队列</a:t>
            </a:r>
            <a:r>
              <a:rPr kumimoji="0" lang="zh-CN" altLang="zh-CN" sz="20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删除。</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Arial" panose="020B0604020202020204" pitchFamily="34" charset="0"/>
            </a:endParaRPr>
          </a:p>
        </p:txBody>
      </p:sp>
      <p:cxnSp>
        <p:nvCxnSpPr>
          <p:cNvPr id="11" name="直接连接符 10">
            <a:extLst>
              <a:ext uri="{FF2B5EF4-FFF2-40B4-BE49-F238E27FC236}">
                <a16:creationId xmlns:a16="http://schemas.microsoft.com/office/drawing/2014/main" xmlns="" id="{6FFF678C-6C94-458C-A5DE-881914644019}"/>
              </a:ext>
            </a:extLst>
          </p:cNvPr>
          <p:cNvCxnSpPr>
            <a:cxnSpLocks/>
          </p:cNvCxnSpPr>
          <p:nvPr/>
        </p:nvCxnSpPr>
        <p:spPr>
          <a:xfrm>
            <a:off x="584225" y="1220918"/>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A553C9E3-9448-42FC-9FEA-93051DBC742B}"/>
              </a:ext>
            </a:extLst>
          </p:cNvPr>
          <p:cNvCxnSpPr>
            <a:cxnSpLocks/>
          </p:cNvCxnSpPr>
          <p:nvPr/>
        </p:nvCxnSpPr>
        <p:spPr>
          <a:xfrm>
            <a:off x="584225" y="1696876"/>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a:extLst>
              <a:ext uri="{FF2B5EF4-FFF2-40B4-BE49-F238E27FC236}">
                <a16:creationId xmlns:a16="http://schemas.microsoft.com/office/drawing/2014/main" xmlns="" id="{5CB5F28D-AAC7-4C40-A26F-B6B6C6B02487}"/>
              </a:ext>
            </a:extLst>
          </p:cNvPr>
          <p:cNvSpPr>
            <a:spLocks noGrp="1" noChangeArrowheads="1"/>
          </p:cNvSpPr>
          <p:nvPr>
            <p:ph type="title"/>
          </p:nvPr>
        </p:nvSpPr>
        <p:spPr/>
        <p:txBody>
          <a:bodyPr>
            <a:normAutofit/>
          </a:bodyPr>
          <a:lstStyle/>
          <a:p>
            <a:pPr eaLnBrk="1" hangingPunct="1">
              <a:spcBef>
                <a:spcPct val="50000"/>
              </a:spcBef>
              <a:defRPr/>
            </a:pPr>
            <a:r>
              <a:rPr kumimoji="0" sz="2800" dirty="0" err="1"/>
              <a:t>队列的实现方式</a:t>
            </a:r>
            <a:endParaRPr kumimoji="0" sz="2800" dirty="0"/>
          </a:p>
        </p:txBody>
      </p:sp>
      <p:sp>
        <p:nvSpPr>
          <p:cNvPr id="2" name="副标题 1">
            <a:extLst>
              <a:ext uri="{FF2B5EF4-FFF2-40B4-BE49-F238E27FC236}">
                <a16:creationId xmlns:a16="http://schemas.microsoft.com/office/drawing/2014/main" xmlns="" id="{81FF720A-1B59-4751-B174-F1FEA6E4325B}"/>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C83553E8-B090-40D3-9716-364FC3A67D18}"/>
              </a:ext>
            </a:extLst>
          </p:cNvPr>
          <p:cNvSpPr>
            <a:spLocks noGrp="1"/>
          </p:cNvSpPr>
          <p:nvPr>
            <p:ph type="body" idx="10"/>
          </p:nvPr>
        </p:nvSpPr>
        <p:spPr/>
        <p:txBody>
          <a:bodyPr/>
          <a:lstStyle/>
          <a:p>
            <a:endParaRPr lang="zh-CN" altLang="en-US"/>
          </a:p>
        </p:txBody>
      </p:sp>
      <p:sp>
        <p:nvSpPr>
          <p:cNvPr id="38915" name="Rectangle 3">
            <a:extLst>
              <a:ext uri="{FF2B5EF4-FFF2-40B4-BE49-F238E27FC236}">
                <a16:creationId xmlns:a16="http://schemas.microsoft.com/office/drawing/2014/main" xmlns="" id="{FDF7B569-91F9-42B7-B166-4290CCEC41F2}"/>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05000"/>
              </a:lnSpc>
            </a:pPr>
            <a:r>
              <a:rPr lang="zh-CN" altLang="zh-CN" b="1" dirty="0">
                <a:latin typeface="Microsoft YaHei Light" panose="020B0502040204020203" pitchFamily="34" charset="-122"/>
                <a:ea typeface="Microsoft YaHei Light" panose="020B0502040204020203" pitchFamily="34" charset="-122"/>
              </a:rPr>
              <a:t>顺序队列</a:t>
            </a:r>
          </a:p>
          <a:p>
            <a:pPr marL="714375" lvl="1" indent="-369888">
              <a:lnSpc>
                <a:spcPct val="105000"/>
              </a:lnSpc>
              <a:buClr>
                <a:srgbClr val="CC3300"/>
              </a:buClr>
            </a:pPr>
            <a:r>
              <a:rPr lang="zh-CN" altLang="zh-CN" dirty="0">
                <a:solidFill>
                  <a:srgbClr val="0000FF"/>
                </a:solidFill>
                <a:latin typeface="Microsoft YaHei Light" panose="020B0502040204020203" pitchFamily="34" charset="-122"/>
                <a:ea typeface="Microsoft YaHei Light" panose="020B0502040204020203" pitchFamily="34" charset="-122"/>
              </a:rPr>
              <a:t>关键</a:t>
            </a:r>
            <a:r>
              <a:rPr lang="zh-CN" altLang="zh-CN" dirty="0">
                <a:latin typeface="Microsoft YaHei Light" panose="020B0502040204020203" pitchFamily="34" charset="-122"/>
                <a:ea typeface="Microsoft YaHei Light" panose="020B0502040204020203" pitchFamily="34" charset="-122"/>
              </a:rPr>
              <a:t>： 如何防止 </a:t>
            </a:r>
            <a:r>
              <a:rPr lang="zh-CN" altLang="zh-CN" b="1" dirty="0">
                <a:solidFill>
                  <a:srgbClr val="C00000"/>
                </a:solidFill>
                <a:latin typeface="Microsoft YaHei Light" panose="020B0502040204020203" pitchFamily="34" charset="-122"/>
                <a:ea typeface="Microsoft YaHei Light" panose="020B0502040204020203" pitchFamily="34" charset="-122"/>
              </a:rPr>
              <a:t>假溢出</a:t>
            </a:r>
          </a:p>
          <a:p>
            <a:pPr marL="341313" indent="-341313">
              <a:lnSpc>
                <a:spcPct val="105000"/>
              </a:lnSpc>
            </a:pPr>
            <a:endParaRPr lang="en-US" altLang="zh-CN" sz="1600" b="1" dirty="0">
              <a:latin typeface="Microsoft YaHei Light" panose="020B0502040204020203" pitchFamily="34" charset="-122"/>
              <a:ea typeface="Microsoft YaHei Light" panose="020B0502040204020203" pitchFamily="34" charset="-122"/>
            </a:endParaRPr>
          </a:p>
          <a:p>
            <a:pPr marL="341313" indent="-341313">
              <a:lnSpc>
                <a:spcPct val="105000"/>
              </a:lnSpc>
            </a:pPr>
            <a:r>
              <a:rPr lang="zh-CN" altLang="zh-CN" b="1" dirty="0">
                <a:latin typeface="Microsoft YaHei Light" panose="020B0502040204020203" pitchFamily="34" charset="-122"/>
                <a:ea typeface="Microsoft YaHei Light" panose="020B0502040204020203" pitchFamily="34" charset="-122"/>
              </a:rPr>
              <a:t>链式队列</a:t>
            </a:r>
          </a:p>
          <a:p>
            <a:pPr marL="714375" lvl="1" indent="-369888">
              <a:lnSpc>
                <a:spcPct val="105000"/>
              </a:lnSpc>
              <a:buClr>
                <a:srgbClr val="CC3300"/>
              </a:buClr>
            </a:pPr>
            <a:r>
              <a:rPr lang="zh-CN" altLang="en-US" dirty="0">
                <a:latin typeface="Microsoft YaHei Light" panose="020B0502040204020203" pitchFamily="34" charset="-122"/>
                <a:ea typeface="Microsoft YaHei Light" panose="020B0502040204020203" pitchFamily="34" charset="-122"/>
              </a:rPr>
              <a:t>采用</a:t>
            </a:r>
            <a:r>
              <a:rPr lang="zh-CN" altLang="zh-CN" dirty="0">
                <a:solidFill>
                  <a:srgbClr val="0000FF"/>
                </a:solidFill>
                <a:latin typeface="Microsoft YaHei Light" panose="020B0502040204020203" pitchFamily="34" charset="-122"/>
                <a:ea typeface="Microsoft YaHei Light" panose="020B0502040204020203" pitchFamily="34" charset="-122"/>
              </a:rPr>
              <a:t>单链表</a:t>
            </a:r>
            <a:r>
              <a:rPr lang="zh-CN" altLang="zh-CN" dirty="0">
                <a:latin typeface="Microsoft YaHei Light" panose="020B0502040204020203" pitchFamily="34" charset="-122"/>
                <a:ea typeface="Microsoft YaHei Light" panose="020B0502040204020203" pitchFamily="34" charset="-122"/>
              </a:rPr>
              <a:t>方式存储，每个元素</a:t>
            </a:r>
            <a:r>
              <a:rPr lang="zh-CN" altLang="en-US" dirty="0">
                <a:latin typeface="Microsoft YaHei Light" panose="020B0502040204020203" pitchFamily="34" charset="-122"/>
                <a:ea typeface="Microsoft YaHei Light" panose="020B0502040204020203" pitchFamily="34" charset="-122"/>
              </a:rPr>
              <a:t>对应</a:t>
            </a:r>
            <a:r>
              <a:rPr lang="zh-CN" altLang="zh-CN" dirty="0">
                <a:latin typeface="Microsoft YaHei Light" panose="020B0502040204020203" pitchFamily="34" charset="-122"/>
                <a:ea typeface="Microsoft YaHei Light" panose="020B0502040204020203" pitchFamily="34" charset="-122"/>
              </a:rPr>
              <a:t>链表中一个结点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891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891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454832D0-A67E-47C6-8E84-998874723BB5}"/>
              </a:ext>
            </a:extLst>
          </p:cNvPr>
          <p:cNvSpPr>
            <a:spLocks noGrp="1" noChangeArrowheads="1"/>
          </p:cNvSpPr>
          <p:nvPr>
            <p:ph type="title"/>
          </p:nvPr>
        </p:nvSpPr>
        <p:spPr/>
        <p:txBody>
          <a:bodyPr>
            <a:normAutofit/>
          </a:bodyPr>
          <a:lstStyle/>
          <a:p>
            <a:pPr eaLnBrk="1" hangingPunct="1">
              <a:spcBef>
                <a:spcPct val="50000"/>
              </a:spcBef>
              <a:defRPr/>
            </a:pPr>
            <a:r>
              <a:rPr kumimoji="0"/>
              <a:t>队列的溢出</a:t>
            </a:r>
          </a:p>
        </p:txBody>
      </p:sp>
      <p:sp>
        <p:nvSpPr>
          <p:cNvPr id="2" name="副标题 1">
            <a:extLst>
              <a:ext uri="{FF2B5EF4-FFF2-40B4-BE49-F238E27FC236}">
                <a16:creationId xmlns:a16="http://schemas.microsoft.com/office/drawing/2014/main" xmlns="" id="{C9CD9BD7-607D-40CE-BD17-DE799D558716}"/>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B304E578-12BE-423C-8AEE-E7ED04C306E0}"/>
              </a:ext>
            </a:extLst>
          </p:cNvPr>
          <p:cNvSpPr>
            <a:spLocks noGrp="1"/>
          </p:cNvSpPr>
          <p:nvPr>
            <p:ph type="body" idx="10"/>
          </p:nvPr>
        </p:nvSpPr>
        <p:spPr/>
        <p:txBody>
          <a:bodyPr/>
          <a:lstStyle/>
          <a:p>
            <a:endParaRPr lang="zh-CN" altLang="en-US"/>
          </a:p>
        </p:txBody>
      </p:sp>
      <p:sp>
        <p:nvSpPr>
          <p:cNvPr id="39939" name="Rectangle 3">
            <a:extLst>
              <a:ext uri="{FF2B5EF4-FFF2-40B4-BE49-F238E27FC236}">
                <a16:creationId xmlns:a16="http://schemas.microsoft.com/office/drawing/2014/main" xmlns="" id="{60F50EFD-1CA8-4A46-92AF-C0A0AB9D18B6}"/>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05000"/>
              </a:lnSpc>
            </a:pPr>
            <a:r>
              <a:rPr lang="zh-CN" altLang="zh-CN" b="1" dirty="0">
                <a:latin typeface="Microsoft YaHei Light" panose="020B0502040204020203" pitchFamily="34" charset="-122"/>
                <a:ea typeface="Microsoft YaHei Light" panose="020B0502040204020203" pitchFamily="34" charset="-122"/>
              </a:rPr>
              <a:t>上溢</a:t>
            </a:r>
          </a:p>
          <a:p>
            <a:pPr marL="714375" lvl="1" indent="-369888">
              <a:lnSpc>
                <a:spcPct val="105000"/>
              </a:lnSpc>
              <a:buClr>
                <a:srgbClr val="CC3300"/>
              </a:buClr>
            </a:pPr>
            <a:r>
              <a:rPr lang="zh-CN" altLang="zh-CN" dirty="0">
                <a:latin typeface="Microsoft YaHei Light" panose="020B0502040204020203" pitchFamily="34" charset="-122"/>
                <a:ea typeface="Microsoft YaHei Light" panose="020B0502040204020203" pitchFamily="34" charset="-122"/>
              </a:rPr>
              <a:t>当队列</a:t>
            </a:r>
            <a:r>
              <a:rPr lang="zh-CN" altLang="zh-CN" dirty="0">
                <a:solidFill>
                  <a:srgbClr val="C00000"/>
                </a:solidFill>
                <a:latin typeface="Microsoft YaHei Light" panose="020B0502040204020203" pitchFamily="34" charset="-122"/>
                <a:ea typeface="Microsoft YaHei Light" panose="020B0502040204020203" pitchFamily="34" charset="-122"/>
              </a:rPr>
              <a:t>满</a:t>
            </a:r>
            <a:r>
              <a:rPr lang="zh-CN" altLang="zh-CN" dirty="0">
                <a:latin typeface="Microsoft YaHei Light" panose="020B0502040204020203" pitchFamily="34" charset="-122"/>
                <a:ea typeface="Microsoft YaHei Light" panose="020B0502040204020203" pitchFamily="34" charset="-122"/>
              </a:rPr>
              <a:t>时，</a:t>
            </a:r>
            <a:r>
              <a:rPr lang="zh-CN" altLang="zh-CN" dirty="0">
                <a:solidFill>
                  <a:srgbClr val="0000FF"/>
                </a:solidFill>
                <a:latin typeface="Microsoft YaHei Light" panose="020B0502040204020203" pitchFamily="34" charset="-122"/>
                <a:ea typeface="Microsoft YaHei Light" panose="020B0502040204020203" pitchFamily="34" charset="-122"/>
              </a:rPr>
              <a:t>入队</a:t>
            </a:r>
            <a:r>
              <a:rPr lang="zh-CN" altLang="zh-CN" dirty="0">
                <a:latin typeface="Microsoft YaHei Light" panose="020B0502040204020203" pitchFamily="34" charset="-122"/>
                <a:ea typeface="Microsoft YaHei Light" panose="020B0502040204020203" pitchFamily="34" charset="-122"/>
              </a:rPr>
              <a:t>操作所出现的现象</a:t>
            </a:r>
            <a:endParaRPr lang="zh-CN" altLang="zh-CN" sz="2800" dirty="0">
              <a:latin typeface="Microsoft YaHei Light" panose="020B0502040204020203" pitchFamily="34" charset="-122"/>
              <a:ea typeface="Microsoft YaHei Light" panose="020B0502040204020203" pitchFamily="34" charset="-122"/>
            </a:endParaRPr>
          </a:p>
          <a:p>
            <a:pPr marL="341313" indent="-341313">
              <a:lnSpc>
                <a:spcPct val="105000"/>
              </a:lnSpc>
            </a:pPr>
            <a:r>
              <a:rPr lang="zh-CN" altLang="zh-CN" b="1" dirty="0">
                <a:latin typeface="Microsoft YaHei Light" panose="020B0502040204020203" pitchFamily="34" charset="-122"/>
                <a:ea typeface="Microsoft YaHei Light" panose="020B0502040204020203" pitchFamily="34" charset="-122"/>
              </a:rPr>
              <a:t>下溢</a:t>
            </a:r>
          </a:p>
          <a:p>
            <a:pPr marL="714375" lvl="1" indent="-369888">
              <a:lnSpc>
                <a:spcPct val="105000"/>
              </a:lnSpc>
              <a:buClr>
                <a:srgbClr val="CC3300"/>
              </a:buClr>
            </a:pPr>
            <a:r>
              <a:rPr lang="zh-CN" altLang="zh-CN" dirty="0">
                <a:latin typeface="Microsoft YaHei Light" panose="020B0502040204020203" pitchFamily="34" charset="-122"/>
                <a:ea typeface="Microsoft YaHei Light" panose="020B0502040204020203" pitchFamily="34" charset="-122"/>
              </a:rPr>
              <a:t>当队列</a:t>
            </a:r>
            <a:r>
              <a:rPr lang="zh-CN" altLang="zh-CN" dirty="0">
                <a:solidFill>
                  <a:srgbClr val="C00000"/>
                </a:solidFill>
                <a:latin typeface="Microsoft YaHei Light" panose="020B0502040204020203" pitchFamily="34" charset="-122"/>
                <a:ea typeface="Microsoft YaHei Light" panose="020B0502040204020203" pitchFamily="34" charset="-122"/>
              </a:rPr>
              <a:t>空</a:t>
            </a:r>
            <a:r>
              <a:rPr lang="zh-CN" altLang="zh-CN" dirty="0">
                <a:latin typeface="Microsoft YaHei Light" panose="020B0502040204020203" pitchFamily="34" charset="-122"/>
                <a:ea typeface="Microsoft YaHei Light" panose="020B0502040204020203" pitchFamily="34" charset="-122"/>
              </a:rPr>
              <a:t>时，</a:t>
            </a:r>
            <a:r>
              <a:rPr lang="zh-CN" altLang="zh-CN" dirty="0">
                <a:solidFill>
                  <a:srgbClr val="0000FF"/>
                </a:solidFill>
                <a:latin typeface="Microsoft YaHei Light" panose="020B0502040204020203" pitchFamily="34" charset="-122"/>
                <a:ea typeface="Microsoft YaHei Light" panose="020B0502040204020203" pitchFamily="34" charset="-122"/>
              </a:rPr>
              <a:t>出队</a:t>
            </a:r>
            <a:r>
              <a:rPr lang="zh-CN" altLang="zh-CN" dirty="0">
                <a:latin typeface="Microsoft YaHei Light" panose="020B0502040204020203" pitchFamily="34" charset="-122"/>
                <a:ea typeface="Microsoft YaHei Light" panose="020B0502040204020203" pitchFamily="34" charset="-122"/>
              </a:rPr>
              <a:t>操作所出现的现象</a:t>
            </a:r>
          </a:p>
          <a:p>
            <a:pPr marL="341313" indent="-341313">
              <a:lnSpc>
                <a:spcPct val="105000"/>
              </a:lnSpc>
            </a:pPr>
            <a:r>
              <a:rPr lang="zh-CN" altLang="zh-CN" b="1" dirty="0">
                <a:solidFill>
                  <a:srgbClr val="C00000"/>
                </a:solidFill>
                <a:latin typeface="Microsoft YaHei Light" panose="020B0502040204020203" pitchFamily="34" charset="-122"/>
                <a:ea typeface="Microsoft YaHei Light" panose="020B0502040204020203" pitchFamily="34" charset="-122"/>
              </a:rPr>
              <a:t>假溢出</a:t>
            </a:r>
          </a:p>
          <a:p>
            <a:pPr marL="714375" lvl="1" indent="-369888">
              <a:lnSpc>
                <a:spcPct val="105000"/>
              </a:lnSpc>
              <a:buClr>
                <a:srgbClr val="CC3300"/>
              </a:buClr>
            </a:pPr>
            <a:r>
              <a:rPr lang="zh-CN" altLang="zh-CN" dirty="0">
                <a:solidFill>
                  <a:srgbClr val="7030A0"/>
                </a:solidFill>
                <a:latin typeface="Microsoft YaHei Light" panose="020B0502040204020203" pitchFamily="34" charset="-122"/>
                <a:ea typeface="Microsoft YaHei Light" panose="020B0502040204020203" pitchFamily="34" charset="-122"/>
              </a:rPr>
              <a:t>顺序队列</a:t>
            </a:r>
            <a:r>
              <a:rPr lang="zh-CN" altLang="zh-CN" dirty="0">
                <a:latin typeface="Microsoft YaHei Light" panose="020B0502040204020203" pitchFamily="34" charset="-122"/>
                <a:ea typeface="Microsoft YaHei Light" panose="020B0502040204020203" pitchFamily="34" charset="-122"/>
              </a:rPr>
              <a:t>可能出现的一种现象：当队尾指针达到最大值（</a:t>
            </a:r>
            <a:r>
              <a:rPr lang="en-US" altLang="zh-CN" dirty="0">
                <a:latin typeface="Microsoft YaHei Light" panose="020B0502040204020203" pitchFamily="34" charset="-122"/>
                <a:ea typeface="Microsoft YaHei Light" panose="020B0502040204020203" pitchFamily="34" charset="-122"/>
              </a:rPr>
              <a:t>rear = </a:t>
            </a:r>
            <a:r>
              <a:rPr lang="en-US" altLang="zh-CN" dirty="0" err="1">
                <a:latin typeface="Microsoft YaHei Light" panose="020B0502040204020203" pitchFamily="34" charset="-122"/>
                <a:ea typeface="Microsoft YaHei Light" panose="020B0502040204020203" pitchFamily="34" charset="-122"/>
              </a:rPr>
              <a:t>mSize</a:t>
            </a:r>
            <a:r>
              <a:rPr lang="zh-CN" altLang="zh-CN" dirty="0">
                <a:latin typeface="Microsoft YaHei Light" panose="020B0502040204020203" pitchFamily="34" charset="-122"/>
                <a:ea typeface="Microsoft YaHei Light" panose="020B0502040204020203" pitchFamily="34" charset="-122"/>
              </a:rPr>
              <a:t>）时，再</a:t>
            </a:r>
            <a:r>
              <a:rPr lang="zh-CN" altLang="en-US" dirty="0">
                <a:latin typeface="Microsoft YaHei Light" panose="020B0502040204020203" pitchFamily="34" charset="-122"/>
                <a:ea typeface="Microsoft YaHei Light" panose="020B0502040204020203" pitchFamily="34" charset="-122"/>
              </a:rPr>
              <a:t>做</a:t>
            </a:r>
            <a:r>
              <a:rPr lang="zh-CN" altLang="zh-CN" dirty="0">
                <a:solidFill>
                  <a:srgbClr val="0000FF"/>
                </a:solidFill>
                <a:latin typeface="Microsoft YaHei Light" panose="020B0502040204020203" pitchFamily="34" charset="-122"/>
                <a:ea typeface="Microsoft YaHei Light" panose="020B0502040204020203" pitchFamily="34" charset="-122"/>
              </a:rPr>
              <a:t>入队</a:t>
            </a:r>
            <a:r>
              <a:rPr lang="zh-CN" altLang="zh-CN" dirty="0">
                <a:latin typeface="Microsoft YaHei Light" panose="020B0502040204020203" pitchFamily="34" charset="-122"/>
                <a:ea typeface="Microsoft YaHei Light" panose="020B0502040204020203" pitchFamily="34" charset="-122"/>
              </a:rPr>
              <a:t>运算产生溢出，但此时队列前端</a:t>
            </a:r>
            <a:r>
              <a:rPr lang="zh-CN" altLang="en-US" dirty="0">
                <a:latin typeface="Microsoft YaHei Light" panose="020B0502040204020203" pitchFamily="34" charset="-122"/>
                <a:ea typeface="Microsoft YaHei Light" panose="020B0502040204020203" pitchFamily="34" charset="-122"/>
              </a:rPr>
              <a:t>可能</a:t>
            </a:r>
            <a:r>
              <a:rPr lang="zh-CN" altLang="zh-CN" dirty="0">
                <a:latin typeface="Microsoft YaHei Light" panose="020B0502040204020203" pitchFamily="34" charset="-122"/>
                <a:ea typeface="Microsoft YaHei Light" panose="020B0502040204020203" pitchFamily="34" charset="-122"/>
              </a:rPr>
              <a:t>尚有</a:t>
            </a:r>
            <a:r>
              <a:rPr lang="zh-CN" altLang="en-US" dirty="0">
                <a:latin typeface="Microsoft YaHei Light" panose="020B0502040204020203" pitchFamily="34" charset="-122"/>
                <a:ea typeface="Microsoft YaHei Light" panose="020B0502040204020203" pitchFamily="34" charset="-122"/>
              </a:rPr>
              <a:t>空闲</a:t>
            </a:r>
            <a:r>
              <a:rPr lang="zh-CN" altLang="zh-CN" dirty="0">
                <a:latin typeface="Microsoft YaHei Light" panose="020B0502040204020203" pitchFamily="34" charset="-122"/>
                <a:ea typeface="Microsoft YaHei Light" panose="020B0502040204020203" pitchFamily="34" charset="-122"/>
              </a:rPr>
              <a:t>位置</a:t>
            </a:r>
            <a:endParaRPr lang="en-US" altLang="zh-CN" dirty="0">
              <a:latin typeface="Microsoft YaHei Light" panose="020B0502040204020203" pitchFamily="34" charset="-122"/>
              <a:ea typeface="Microsoft YaHei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9939">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993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993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a:extLst>
              <a:ext uri="{FF2B5EF4-FFF2-40B4-BE49-F238E27FC236}">
                <a16:creationId xmlns:a16="http://schemas.microsoft.com/office/drawing/2014/main" xmlns="" id="{4B5D8D30-70D8-49FC-9280-BD796F6D7574}"/>
              </a:ext>
            </a:extLst>
          </p:cNvPr>
          <p:cNvSpPr>
            <a:spLocks noGrp="1" noChangeArrowheads="1"/>
          </p:cNvSpPr>
          <p:nvPr>
            <p:ph type="title"/>
          </p:nvPr>
        </p:nvSpPr>
        <p:spPr/>
        <p:txBody>
          <a:bodyPr>
            <a:normAutofit/>
          </a:bodyPr>
          <a:lstStyle/>
          <a:p>
            <a:pPr eaLnBrk="1" hangingPunct="1">
              <a:spcBef>
                <a:spcPct val="50000"/>
              </a:spcBef>
              <a:defRPr/>
            </a:pPr>
            <a:r>
              <a:rPr kumimoji="0"/>
              <a:t>顺序队列 </a:t>
            </a:r>
          </a:p>
        </p:txBody>
      </p:sp>
      <p:sp>
        <p:nvSpPr>
          <p:cNvPr id="2" name="副标题 1">
            <a:extLst>
              <a:ext uri="{FF2B5EF4-FFF2-40B4-BE49-F238E27FC236}">
                <a16:creationId xmlns:a16="http://schemas.microsoft.com/office/drawing/2014/main" xmlns="" id="{140E0EF8-E763-4BF0-AE11-987BCCE32858}"/>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A6C61D1E-D339-4634-BD4F-37C4F44EE7B7}"/>
              </a:ext>
            </a:extLst>
          </p:cNvPr>
          <p:cNvSpPr>
            <a:spLocks noGrp="1"/>
          </p:cNvSpPr>
          <p:nvPr>
            <p:ph type="body" idx="10"/>
          </p:nvPr>
        </p:nvSpPr>
        <p:spPr/>
        <p:txBody>
          <a:bodyPr/>
          <a:lstStyle/>
          <a:p>
            <a:endParaRPr lang="zh-CN" altLang="en-US"/>
          </a:p>
        </p:txBody>
      </p:sp>
      <p:sp>
        <p:nvSpPr>
          <p:cNvPr id="51203" name="Rectangle 3">
            <a:extLst>
              <a:ext uri="{FF2B5EF4-FFF2-40B4-BE49-F238E27FC236}">
                <a16:creationId xmlns:a16="http://schemas.microsoft.com/office/drawing/2014/main" xmlns="" id="{A303204F-64E8-475D-802E-8DD31A2197F0}"/>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05000"/>
              </a:lnSpc>
            </a:pPr>
            <a:r>
              <a:rPr lang="zh-CN" altLang="zh-CN" dirty="0">
                <a:latin typeface="微软雅黑" panose="020B0503020204020204" pitchFamily="34" charset="-122"/>
              </a:rPr>
              <a:t>使用</a:t>
            </a:r>
            <a:r>
              <a:rPr lang="zh-CN" altLang="zh-CN" dirty="0">
                <a:solidFill>
                  <a:srgbClr val="0000FF"/>
                </a:solidFill>
                <a:latin typeface="微软雅黑" panose="020B0503020204020204" pitchFamily="34" charset="-122"/>
              </a:rPr>
              <a:t>顺序表</a:t>
            </a:r>
            <a:r>
              <a:rPr lang="zh-CN" altLang="zh-CN" dirty="0">
                <a:latin typeface="微软雅黑" panose="020B0503020204020204" pitchFamily="34" charset="-122"/>
              </a:rPr>
              <a:t>来实现队列</a:t>
            </a:r>
          </a:p>
          <a:p>
            <a:pPr marL="674688" lvl="1" indent="-341313">
              <a:lnSpc>
                <a:spcPct val="105000"/>
              </a:lnSpc>
            </a:pPr>
            <a:r>
              <a:rPr lang="zh-CN" altLang="zh-CN" dirty="0">
                <a:latin typeface="Microsoft YaHei Light" panose="020B0502040204020203" pitchFamily="34" charset="-122"/>
                <a:ea typeface="Microsoft YaHei Light" panose="020B0502040204020203" pitchFamily="34" charset="-122"/>
              </a:rPr>
              <a:t>用数组存储队列元素，用两个变量分别指向队列的</a:t>
            </a:r>
            <a:r>
              <a:rPr lang="zh-CN" altLang="zh-CN" dirty="0">
                <a:solidFill>
                  <a:srgbClr val="0000FF"/>
                </a:solidFill>
                <a:latin typeface="Microsoft YaHei Light" panose="020B0502040204020203" pitchFamily="34" charset="-122"/>
                <a:ea typeface="Microsoft YaHei Light" panose="020B0502040204020203" pitchFamily="34" charset="-122"/>
              </a:rPr>
              <a:t>队头</a:t>
            </a:r>
            <a:r>
              <a:rPr lang="zh-CN" altLang="zh-CN" dirty="0">
                <a:latin typeface="Microsoft YaHei Light" panose="020B0502040204020203" pitchFamily="34" charset="-122"/>
                <a:ea typeface="Microsoft YaHei Light" panose="020B0502040204020203" pitchFamily="34" charset="-122"/>
              </a:rPr>
              <a:t>（前端）和</a:t>
            </a:r>
            <a:r>
              <a:rPr lang="zh-CN" altLang="zh-CN" dirty="0">
                <a:solidFill>
                  <a:srgbClr val="0000FF"/>
                </a:solidFill>
                <a:latin typeface="Microsoft YaHei Light" panose="020B0502040204020203" pitchFamily="34" charset="-122"/>
                <a:ea typeface="Microsoft YaHei Light" panose="020B0502040204020203" pitchFamily="34" charset="-122"/>
              </a:rPr>
              <a:t>队尾</a:t>
            </a:r>
            <a:r>
              <a:rPr lang="zh-CN" altLang="zh-CN" dirty="0">
                <a:latin typeface="Microsoft YaHei Light" panose="020B0502040204020203" pitchFamily="34" charset="-122"/>
                <a:ea typeface="Microsoft YaHei Light" panose="020B0502040204020203" pitchFamily="34" charset="-122"/>
              </a:rPr>
              <a:t>（尾端） </a:t>
            </a:r>
            <a:endParaRPr lang="en-US" altLang="zh-CN" dirty="0">
              <a:latin typeface="Microsoft YaHei Light" panose="020B0502040204020203" pitchFamily="34" charset="-122"/>
              <a:ea typeface="Microsoft YaHei Light" panose="020B0502040204020203" pitchFamily="34" charset="-122"/>
            </a:endParaRPr>
          </a:p>
          <a:p>
            <a:pPr lvl="2">
              <a:lnSpc>
                <a:spcPct val="105000"/>
              </a:lnSpc>
              <a:buSzPct val="100000"/>
              <a:buFont typeface="Arial" panose="020B0604020202020204" pitchFamily="34" charset="0"/>
              <a:buChar char="•"/>
              <a:tabLst/>
            </a:pPr>
            <a:r>
              <a:rPr lang="en-US" altLang="zh-CN" sz="2400" dirty="0" err="1">
                <a:latin typeface="Microsoft YaHei Light" panose="020B0502040204020203" pitchFamily="34" charset="-122"/>
                <a:ea typeface="Microsoft YaHei Light" panose="020B0502040204020203" pitchFamily="34" charset="-122"/>
              </a:rPr>
              <a:t>Q.front</a:t>
            </a:r>
            <a:endParaRPr lang="en-US" altLang="zh-CN" sz="2400" dirty="0">
              <a:latin typeface="Microsoft YaHei Light" panose="020B0502040204020203" pitchFamily="34" charset="-122"/>
              <a:ea typeface="Microsoft YaHei Light" panose="020B0502040204020203" pitchFamily="34" charset="-122"/>
            </a:endParaRPr>
          </a:p>
          <a:p>
            <a:pPr lvl="2">
              <a:lnSpc>
                <a:spcPct val="105000"/>
              </a:lnSpc>
              <a:buSzPct val="100000"/>
              <a:buFont typeface="Arial" panose="020B0604020202020204" pitchFamily="34" charset="0"/>
              <a:buChar char="•"/>
              <a:tabLst/>
            </a:pPr>
            <a:r>
              <a:rPr lang="en-US" altLang="zh-CN" sz="2400" dirty="0" err="1">
                <a:latin typeface="Microsoft YaHei Light" panose="020B0502040204020203" pitchFamily="34" charset="-122"/>
                <a:ea typeface="Microsoft YaHei Light" panose="020B0502040204020203" pitchFamily="34" charset="-122"/>
              </a:rPr>
              <a:t>Q.rear</a:t>
            </a:r>
            <a:endParaRPr lang="zh-CN" altLang="zh-CN" sz="2800" dirty="0">
              <a:latin typeface="Microsoft YaHei Light" panose="020B0502040204020203" pitchFamily="34" charset="-122"/>
              <a:ea typeface="Microsoft YaHei Light" panose="020B0502040204020203"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xmlns="" id="{ACA871D0-01A4-4838-8FC8-6C3DE85307BE}"/>
              </a:ext>
            </a:extLst>
          </p:cNvPr>
          <p:cNvSpPr>
            <a:spLocks noGrp="1" noChangeArrowheads="1"/>
          </p:cNvSpPr>
          <p:nvPr>
            <p:ph type="title"/>
          </p:nvPr>
        </p:nvSpPr>
        <p:spPr/>
        <p:txBody>
          <a:bodyPr>
            <a:normAutofit/>
          </a:bodyPr>
          <a:lstStyle/>
          <a:p>
            <a:pPr eaLnBrk="1" hangingPunct="1">
              <a:spcBef>
                <a:spcPct val="50000"/>
              </a:spcBef>
              <a:defRPr/>
            </a:pPr>
            <a:r>
              <a:rPr kumimoji="0" sz="2800" dirty="0" err="1"/>
              <a:t>顺序队列的维护</a:t>
            </a:r>
            <a:endParaRPr kumimoji="0" sz="2800" dirty="0"/>
          </a:p>
        </p:txBody>
      </p:sp>
      <p:sp>
        <p:nvSpPr>
          <p:cNvPr id="2" name="副标题 1">
            <a:extLst>
              <a:ext uri="{FF2B5EF4-FFF2-40B4-BE49-F238E27FC236}">
                <a16:creationId xmlns:a16="http://schemas.microsoft.com/office/drawing/2014/main" xmlns="" id="{719C83C4-2218-4381-9BD1-7CE6AF4B9D11}"/>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0B5F76DF-E28A-4ECD-B6C0-F8EA6941CF97}"/>
              </a:ext>
            </a:extLst>
          </p:cNvPr>
          <p:cNvSpPr>
            <a:spLocks noGrp="1"/>
          </p:cNvSpPr>
          <p:nvPr>
            <p:ph type="body" idx="10"/>
          </p:nvPr>
        </p:nvSpPr>
        <p:spPr/>
        <p:txBody>
          <a:bodyPr/>
          <a:lstStyle/>
          <a:p>
            <a:endParaRPr lang="zh-CN" altLang="en-US"/>
          </a:p>
        </p:txBody>
      </p:sp>
      <p:sp>
        <p:nvSpPr>
          <p:cNvPr id="52227" name="内容占位符 2">
            <a:extLst>
              <a:ext uri="{FF2B5EF4-FFF2-40B4-BE49-F238E27FC236}">
                <a16:creationId xmlns:a16="http://schemas.microsoft.com/office/drawing/2014/main" xmlns="" id="{74AFA684-5939-43B8-930E-0D43F2636927}"/>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10000"/>
              </a:lnSpc>
              <a:spcBef>
                <a:spcPts val="600"/>
              </a:spcBef>
            </a:pPr>
            <a:r>
              <a:rPr lang="zh-CN" altLang="en-US" dirty="0">
                <a:latin typeface="微软雅黑" panose="020B0503020204020204" pitchFamily="34" charset="-122"/>
              </a:rPr>
              <a:t>尾指针</a:t>
            </a:r>
            <a:r>
              <a:rPr lang="en-US" altLang="zh-CN" dirty="0" err="1">
                <a:latin typeface="微软雅黑" panose="020B0503020204020204" pitchFamily="34" charset="-122"/>
              </a:rPr>
              <a:t>Q.rear</a:t>
            </a:r>
            <a:r>
              <a:rPr lang="en-US" altLang="zh-CN" dirty="0">
                <a:latin typeface="微软雅黑" panose="020B0503020204020204" pitchFamily="34" charset="-122"/>
              </a:rPr>
              <a:t> </a:t>
            </a:r>
            <a:r>
              <a:rPr lang="zh-CN" altLang="en-US" dirty="0">
                <a:latin typeface="微软雅黑" panose="020B0503020204020204" pitchFamily="34" charset="-122"/>
              </a:rPr>
              <a:t>的处理</a:t>
            </a:r>
            <a:endParaRPr lang="en-US" altLang="zh-CN" dirty="0">
              <a:latin typeface="微软雅黑" panose="020B0503020204020204" pitchFamily="34" charset="-122"/>
            </a:endParaRPr>
          </a:p>
          <a:p>
            <a:pPr marL="676275" lvl="1" indent="-342900">
              <a:lnSpc>
                <a:spcPct val="110000"/>
              </a:lnSpc>
              <a:spcBef>
                <a:spcPts val="600"/>
              </a:spcBef>
              <a:buFont typeface="Wingdings" panose="05000000000000000000" pitchFamily="2" charset="2"/>
              <a:buChar char="ü"/>
            </a:pPr>
            <a:r>
              <a:rPr lang="zh-CN" altLang="zh-CN" dirty="0">
                <a:latin typeface="Microsoft YaHei Light" panose="020B0502040204020203" pitchFamily="34" charset="-122"/>
                <a:ea typeface="Microsoft YaHei Light" panose="020B0502040204020203" pitchFamily="34" charset="-122"/>
              </a:rPr>
              <a:t>实指</a:t>
            </a:r>
            <a:endParaRPr lang="en-US" altLang="zh-CN" dirty="0">
              <a:latin typeface="Microsoft YaHei Light" panose="020B0502040204020203" pitchFamily="34" charset="-122"/>
              <a:ea typeface="Microsoft YaHei Light" panose="020B0502040204020203" pitchFamily="34" charset="-122"/>
            </a:endParaRPr>
          </a:p>
          <a:p>
            <a:pPr marL="676275" lvl="1" indent="-342900">
              <a:lnSpc>
                <a:spcPct val="110000"/>
              </a:lnSpc>
              <a:spcBef>
                <a:spcPts val="600"/>
              </a:spcBef>
              <a:buFont typeface="Wingdings" panose="05000000000000000000" pitchFamily="2" charset="2"/>
              <a:buChar char="ü"/>
            </a:pPr>
            <a:r>
              <a:rPr lang="zh-CN" altLang="en-US" dirty="0">
                <a:latin typeface="Microsoft YaHei Light" panose="020B0502040204020203" pitchFamily="34" charset="-122"/>
                <a:ea typeface="Microsoft YaHei Light" panose="020B0502040204020203" pitchFamily="34" charset="-122"/>
              </a:rPr>
              <a:t>虚指</a:t>
            </a:r>
            <a:endParaRPr lang="zh-CN" altLang="zh-CN" dirty="0">
              <a:latin typeface="Microsoft YaHei Light" panose="020B0502040204020203" pitchFamily="34" charset="-122"/>
              <a:ea typeface="Microsoft YaHei Light" panose="020B0502040204020203" pitchFamily="34" charset="-122"/>
            </a:endParaRPr>
          </a:p>
        </p:txBody>
      </p:sp>
      <p:sp>
        <p:nvSpPr>
          <p:cNvPr id="52228" name="Text Box 7">
            <a:extLst>
              <a:ext uri="{FF2B5EF4-FFF2-40B4-BE49-F238E27FC236}">
                <a16:creationId xmlns:a16="http://schemas.microsoft.com/office/drawing/2014/main" xmlns="" id="{F797B118-7899-4E1F-8351-968ED1B6DB7C}"/>
              </a:ext>
            </a:extLst>
          </p:cNvPr>
          <p:cNvSpPr txBox="1">
            <a:spLocks noChangeArrowheads="1"/>
          </p:cNvSpPr>
          <p:nvPr/>
        </p:nvSpPr>
        <p:spPr bwMode="auto">
          <a:xfrm>
            <a:off x="3392488" y="3467100"/>
            <a:ext cx="866775" cy="522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1">
              <a:solidFill>
                <a:srgbClr val="000000"/>
              </a:solidFill>
              <a:latin typeface="Calibri Light" panose="020F0302020204030204" pitchFamily="34" charset="0"/>
              <a:ea typeface="华文细黑" panose="02010600040101010101" pitchFamily="2" charset="-122"/>
            </a:endParaRPr>
          </a:p>
        </p:txBody>
      </p:sp>
      <p:grpSp>
        <p:nvGrpSpPr>
          <p:cNvPr id="22" name="Group 18">
            <a:extLst>
              <a:ext uri="{FF2B5EF4-FFF2-40B4-BE49-F238E27FC236}">
                <a16:creationId xmlns:a16="http://schemas.microsoft.com/office/drawing/2014/main" xmlns="" id="{4A89B7DB-BD73-C04C-810F-322F97ABCE40}"/>
              </a:ext>
            </a:extLst>
          </p:cNvPr>
          <p:cNvGrpSpPr>
            <a:grpSpLocks/>
          </p:cNvGrpSpPr>
          <p:nvPr/>
        </p:nvGrpSpPr>
        <p:grpSpPr bwMode="auto">
          <a:xfrm>
            <a:off x="4702897" y="2463814"/>
            <a:ext cx="891000" cy="958724"/>
            <a:chOff x="1552" y="1933"/>
            <a:chExt cx="421" cy="453"/>
          </a:xfrm>
          <a:noFill/>
        </p:grpSpPr>
        <p:sp>
          <p:nvSpPr>
            <p:cNvPr id="23" name="Line 19">
              <a:extLst>
                <a:ext uri="{FF2B5EF4-FFF2-40B4-BE49-F238E27FC236}">
                  <a16:creationId xmlns:a16="http://schemas.microsoft.com/office/drawing/2014/main" xmlns="" id="{83E6B013-9741-3344-880B-63ECEDDE0A96}"/>
                </a:ext>
              </a:extLst>
            </p:cNvPr>
            <p:cNvSpPr>
              <a:spLocks noChangeShapeType="1"/>
            </p:cNvSpPr>
            <p:nvPr/>
          </p:nvSpPr>
          <p:spPr bwMode="auto">
            <a:xfrm>
              <a:off x="1973" y="1933"/>
              <a:ext cx="0" cy="453"/>
            </a:xfrm>
            <a:prstGeom prst="line">
              <a:avLst/>
            </a:prstGeom>
            <a:grpFill/>
            <a:ln w="25400">
              <a:noFill/>
              <a:round/>
              <a:headEnd/>
              <a:tailEnd type="triangle" w="med" len="med"/>
            </a:ln>
          </p:spPr>
          <p:txBody>
            <a:bodyPr/>
            <a:lstStyle/>
            <a:p>
              <a:pPr eaLnBrk="1" fontAlgn="auto" hangingPunct="1">
                <a:spcBef>
                  <a:spcPts val="0"/>
                </a:spcBef>
                <a:spcAft>
                  <a:spcPts val="0"/>
                </a:spcAft>
                <a:defRPr/>
              </a:pPr>
              <a:endParaRPr lang="zh-CN" altLang="en-US" sz="2000">
                <a:solidFill>
                  <a:sysClr val="windowText" lastClr="000000"/>
                </a:solidFill>
                <a:latin typeface="Calibri Light" panose="020F0302020204030204" pitchFamily="34" charset="0"/>
                <a:ea typeface="华文细黑" panose="02010600040101010101" pitchFamily="2" charset="-122"/>
              </a:endParaRPr>
            </a:p>
          </p:txBody>
        </p:sp>
        <p:sp>
          <p:nvSpPr>
            <p:cNvPr id="24" name="Text Box 20">
              <a:extLst>
                <a:ext uri="{FF2B5EF4-FFF2-40B4-BE49-F238E27FC236}">
                  <a16:creationId xmlns:a16="http://schemas.microsoft.com/office/drawing/2014/main" xmlns="" id="{CE173779-59BE-FC44-BADC-AB0081DD5523}"/>
                </a:ext>
              </a:extLst>
            </p:cNvPr>
            <p:cNvSpPr txBox="1">
              <a:spLocks noChangeArrowheads="1"/>
            </p:cNvSpPr>
            <p:nvPr/>
          </p:nvSpPr>
          <p:spPr bwMode="auto">
            <a:xfrm>
              <a:off x="1552" y="1969"/>
              <a:ext cx="391" cy="189"/>
            </a:xfrm>
            <a:prstGeom prst="rect">
              <a:avLst/>
            </a:prstGeom>
            <a:grpFill/>
            <a:ln w="9525">
              <a:noFill/>
              <a:miter lim="800000"/>
              <a:headEnd/>
              <a:tailEnd/>
            </a:ln>
          </p:spPr>
          <p:txBody>
            <a:bodyPr wrap="none">
              <a:spAutoFit/>
            </a:bodyPr>
            <a:lstStyle/>
            <a:p>
              <a:pPr eaLnBrk="1" fontAlgn="auto" hangingPunct="1">
                <a:spcBef>
                  <a:spcPts val="0"/>
                </a:spcBef>
                <a:spcAft>
                  <a:spcPts val="0"/>
                </a:spcAft>
                <a:defRPr/>
              </a:pPr>
              <a:r>
                <a:rPr lang="en-US" altLang="zh-CN" sz="2000" b="1" dirty="0" err="1">
                  <a:solidFill>
                    <a:sysClr val="windowText" lastClr="000000"/>
                  </a:solidFill>
                  <a:latin typeface="Calibri Light" panose="020F0302020204030204" pitchFamily="34" charset="0"/>
                  <a:ea typeface="华文细黑" panose="02010600040101010101" pitchFamily="2" charset="-122"/>
                </a:rPr>
                <a:t>Q.rear</a:t>
              </a:r>
              <a:endParaRPr lang="en-US" altLang="zh-CN" sz="2000" b="1" dirty="0">
                <a:solidFill>
                  <a:sysClr val="windowText" lastClr="000000"/>
                </a:solidFill>
                <a:latin typeface="Calibri Light" panose="020F0302020204030204" pitchFamily="34" charset="0"/>
                <a:ea typeface="华文细黑" panose="02010600040101010101" pitchFamily="2" charset="-122"/>
              </a:endParaRPr>
            </a:p>
          </p:txBody>
        </p:sp>
      </p:grpSp>
      <p:sp>
        <p:nvSpPr>
          <p:cNvPr id="37" name="Line 33">
            <a:extLst>
              <a:ext uri="{FF2B5EF4-FFF2-40B4-BE49-F238E27FC236}">
                <a16:creationId xmlns:a16="http://schemas.microsoft.com/office/drawing/2014/main" xmlns="" id="{2CCA259F-DF22-43E7-B28A-EDE863A8EABF}"/>
              </a:ext>
            </a:extLst>
          </p:cNvPr>
          <p:cNvSpPr>
            <a:spLocks noChangeShapeType="1"/>
          </p:cNvSpPr>
          <p:nvPr/>
        </p:nvSpPr>
        <p:spPr bwMode="auto">
          <a:xfrm>
            <a:off x="5584825" y="2420938"/>
            <a:ext cx="0" cy="958850"/>
          </a:xfrm>
          <a:prstGeom prst="line">
            <a:avLst/>
          </a:prstGeom>
          <a:noFill/>
          <a:ln w="50800">
            <a:solidFill>
              <a:srgbClr val="1302EE"/>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39" name="Group 35">
            <a:extLst>
              <a:ext uri="{FF2B5EF4-FFF2-40B4-BE49-F238E27FC236}">
                <a16:creationId xmlns:a16="http://schemas.microsoft.com/office/drawing/2014/main" xmlns="" id="{74014633-4BE3-154A-9A50-5CC654871DE6}"/>
              </a:ext>
            </a:extLst>
          </p:cNvPr>
          <p:cNvGrpSpPr>
            <a:grpSpLocks/>
          </p:cNvGrpSpPr>
          <p:nvPr/>
        </p:nvGrpSpPr>
        <p:grpSpPr bwMode="auto">
          <a:xfrm>
            <a:off x="2867373" y="2430403"/>
            <a:ext cx="910045" cy="958724"/>
            <a:chOff x="726" y="1933"/>
            <a:chExt cx="430" cy="453"/>
          </a:xfrm>
          <a:noFill/>
        </p:grpSpPr>
        <p:sp>
          <p:nvSpPr>
            <p:cNvPr id="40" name="Line 36">
              <a:extLst>
                <a:ext uri="{FF2B5EF4-FFF2-40B4-BE49-F238E27FC236}">
                  <a16:creationId xmlns:a16="http://schemas.microsoft.com/office/drawing/2014/main" xmlns="" id="{44013EE8-3CC1-834D-8B8E-BDE3A30F4F1D}"/>
                </a:ext>
              </a:extLst>
            </p:cNvPr>
            <p:cNvSpPr>
              <a:spLocks noChangeShapeType="1"/>
            </p:cNvSpPr>
            <p:nvPr/>
          </p:nvSpPr>
          <p:spPr bwMode="auto">
            <a:xfrm>
              <a:off x="1156" y="1933"/>
              <a:ext cx="0" cy="453"/>
            </a:xfrm>
            <a:prstGeom prst="line">
              <a:avLst/>
            </a:prstGeom>
            <a:grpFill/>
            <a:ln w="50800">
              <a:solidFill>
                <a:srgbClr val="1302EE"/>
              </a:solidFill>
              <a:round/>
              <a:headEnd/>
              <a:tailEnd type="stealth" w="med" len="med"/>
            </a:ln>
          </p:spPr>
          <p:txBody>
            <a:bodyPr/>
            <a:lstStyle/>
            <a:p>
              <a:pPr eaLnBrk="1" fontAlgn="auto" hangingPunct="1">
                <a:spcBef>
                  <a:spcPts val="0"/>
                </a:spcBef>
                <a:spcAft>
                  <a:spcPts val="0"/>
                </a:spcAft>
                <a:defRPr/>
              </a:pPr>
              <a:endParaRPr lang="zh-CN" altLang="en-US" sz="2000">
                <a:solidFill>
                  <a:sysClr val="windowText" lastClr="000000"/>
                </a:solidFill>
                <a:latin typeface="Calibri Light" panose="020F0302020204030204" pitchFamily="34" charset="0"/>
                <a:ea typeface="华文细黑" panose="02010600040101010101" pitchFamily="2" charset="-122"/>
              </a:endParaRPr>
            </a:p>
          </p:txBody>
        </p:sp>
        <p:sp>
          <p:nvSpPr>
            <p:cNvPr id="41" name="Text Box 37">
              <a:extLst>
                <a:ext uri="{FF2B5EF4-FFF2-40B4-BE49-F238E27FC236}">
                  <a16:creationId xmlns:a16="http://schemas.microsoft.com/office/drawing/2014/main" xmlns="" id="{7FCBB6B3-C606-2B46-93A1-B98411666BE1}"/>
                </a:ext>
              </a:extLst>
            </p:cNvPr>
            <p:cNvSpPr txBox="1">
              <a:spLocks noChangeArrowheads="1"/>
            </p:cNvSpPr>
            <p:nvPr/>
          </p:nvSpPr>
          <p:spPr bwMode="auto">
            <a:xfrm>
              <a:off x="726" y="1982"/>
              <a:ext cx="430" cy="189"/>
            </a:xfrm>
            <a:prstGeom prst="rect">
              <a:avLst/>
            </a:prstGeom>
            <a:grpFill/>
            <a:ln w="9525">
              <a:noFill/>
              <a:miter lim="800000"/>
              <a:headEnd/>
              <a:tailEnd/>
            </a:ln>
          </p:spPr>
          <p:txBody>
            <a:bodyPr wrap="none">
              <a:spAutoFit/>
            </a:bodyPr>
            <a:lstStyle/>
            <a:p>
              <a:pPr eaLnBrk="1" fontAlgn="auto" hangingPunct="1">
                <a:spcBef>
                  <a:spcPts val="0"/>
                </a:spcBef>
                <a:spcAft>
                  <a:spcPts val="0"/>
                </a:spcAft>
                <a:defRPr/>
              </a:pPr>
              <a:r>
                <a:rPr lang="en-US" altLang="zh-CN" sz="2000" b="1" dirty="0" err="1">
                  <a:solidFill>
                    <a:sysClr val="windowText" lastClr="000000"/>
                  </a:solidFill>
                  <a:latin typeface="Calibri Light" panose="020F0302020204030204" pitchFamily="34" charset="0"/>
                  <a:ea typeface="华文细黑" panose="02010600040101010101" pitchFamily="2" charset="-122"/>
                </a:rPr>
                <a:t>Q.front</a:t>
              </a:r>
              <a:endParaRPr lang="en-US" altLang="zh-CN" sz="2000" b="1" dirty="0">
                <a:solidFill>
                  <a:sysClr val="windowText" lastClr="000000"/>
                </a:solidFill>
                <a:latin typeface="Calibri Light" panose="020F0302020204030204" pitchFamily="34" charset="0"/>
                <a:ea typeface="华文细黑" panose="02010600040101010101" pitchFamily="2" charset="-122"/>
              </a:endParaRPr>
            </a:p>
          </p:txBody>
        </p:sp>
      </p:grpSp>
      <p:sp>
        <p:nvSpPr>
          <p:cNvPr id="52232" name="Text Box 4">
            <a:extLst>
              <a:ext uri="{FF2B5EF4-FFF2-40B4-BE49-F238E27FC236}">
                <a16:creationId xmlns:a16="http://schemas.microsoft.com/office/drawing/2014/main" xmlns="" id="{1AFED2A3-F92C-426E-BDD6-1DAD89AD8D58}"/>
              </a:ext>
            </a:extLst>
          </p:cNvPr>
          <p:cNvSpPr txBox="1">
            <a:spLocks noChangeArrowheads="1"/>
          </p:cNvSpPr>
          <p:nvPr/>
        </p:nvSpPr>
        <p:spPr bwMode="auto">
          <a:xfrm>
            <a:off x="8902700" y="3465513"/>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1">
              <a:solidFill>
                <a:srgbClr val="000000"/>
              </a:solidFill>
              <a:latin typeface="Calibri Light" panose="020F0302020204030204" pitchFamily="34" charset="0"/>
              <a:ea typeface="华文细黑" panose="02010600040101010101" pitchFamily="2" charset="-122"/>
            </a:endParaRPr>
          </a:p>
        </p:txBody>
      </p:sp>
      <p:sp>
        <p:nvSpPr>
          <p:cNvPr id="52233" name="Text Box 4">
            <a:extLst>
              <a:ext uri="{FF2B5EF4-FFF2-40B4-BE49-F238E27FC236}">
                <a16:creationId xmlns:a16="http://schemas.microsoft.com/office/drawing/2014/main" xmlns="" id="{EE0E91CD-02FA-4789-9905-A9DCB5070068}"/>
              </a:ext>
            </a:extLst>
          </p:cNvPr>
          <p:cNvSpPr txBox="1">
            <a:spLocks noChangeArrowheads="1"/>
          </p:cNvSpPr>
          <p:nvPr/>
        </p:nvSpPr>
        <p:spPr bwMode="auto">
          <a:xfrm>
            <a:off x="9766300" y="3465513"/>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1">
              <a:solidFill>
                <a:srgbClr val="000000"/>
              </a:solidFill>
              <a:latin typeface="Calibri Light" panose="020F0302020204030204" pitchFamily="34" charset="0"/>
              <a:ea typeface="华文细黑" panose="02010600040101010101" pitchFamily="2" charset="-122"/>
            </a:endParaRPr>
          </a:p>
        </p:txBody>
      </p:sp>
      <p:sp>
        <p:nvSpPr>
          <p:cNvPr id="52234" name="Text Box 4">
            <a:extLst>
              <a:ext uri="{FF2B5EF4-FFF2-40B4-BE49-F238E27FC236}">
                <a16:creationId xmlns:a16="http://schemas.microsoft.com/office/drawing/2014/main" xmlns="" id="{4C7FCB98-E107-4212-B3CF-3BFE3EF356F9}"/>
              </a:ext>
            </a:extLst>
          </p:cNvPr>
          <p:cNvSpPr txBox="1">
            <a:spLocks noChangeArrowheads="1"/>
          </p:cNvSpPr>
          <p:nvPr/>
        </p:nvSpPr>
        <p:spPr bwMode="auto">
          <a:xfrm>
            <a:off x="6840538" y="3465513"/>
            <a:ext cx="2062162" cy="522287"/>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1">
              <a:solidFill>
                <a:srgbClr val="000000"/>
              </a:solidFill>
              <a:latin typeface="Calibri Light" panose="020F0302020204030204" pitchFamily="34" charset="0"/>
              <a:ea typeface="华文细黑" panose="02010600040101010101" pitchFamily="2" charset="-122"/>
            </a:endParaRPr>
          </a:p>
        </p:txBody>
      </p:sp>
      <p:sp>
        <p:nvSpPr>
          <p:cNvPr id="48" name="Text Box 7">
            <a:extLst>
              <a:ext uri="{FF2B5EF4-FFF2-40B4-BE49-F238E27FC236}">
                <a16:creationId xmlns:a16="http://schemas.microsoft.com/office/drawing/2014/main" xmlns="" id="{1ABA6467-D4EF-4497-A4EE-24381C531FCE}"/>
              </a:ext>
            </a:extLst>
          </p:cNvPr>
          <p:cNvSpPr txBox="1">
            <a:spLocks noChangeArrowheads="1"/>
          </p:cNvSpPr>
          <p:nvPr/>
        </p:nvSpPr>
        <p:spPr bwMode="auto">
          <a:xfrm>
            <a:off x="3392488" y="3467100"/>
            <a:ext cx="866775" cy="522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a:solidFill>
                  <a:srgbClr val="000000"/>
                </a:solidFill>
                <a:latin typeface="Calibri Light" panose="020F0302020204030204" pitchFamily="34" charset="0"/>
                <a:ea typeface="华文细黑" panose="02010600040101010101" pitchFamily="2" charset="-122"/>
              </a:rPr>
              <a:t>A</a:t>
            </a: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52236" name="Text Box 7">
            <a:extLst>
              <a:ext uri="{FF2B5EF4-FFF2-40B4-BE49-F238E27FC236}">
                <a16:creationId xmlns:a16="http://schemas.microsoft.com/office/drawing/2014/main" xmlns="" id="{C333097F-9D66-432B-A16D-9E9441D4F68F}"/>
              </a:ext>
            </a:extLst>
          </p:cNvPr>
          <p:cNvSpPr txBox="1">
            <a:spLocks noChangeArrowheads="1"/>
          </p:cNvSpPr>
          <p:nvPr/>
        </p:nvSpPr>
        <p:spPr bwMode="auto">
          <a:xfrm>
            <a:off x="4275138" y="3467100"/>
            <a:ext cx="866775" cy="522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52237" name="Text Box 7">
            <a:extLst>
              <a:ext uri="{FF2B5EF4-FFF2-40B4-BE49-F238E27FC236}">
                <a16:creationId xmlns:a16="http://schemas.microsoft.com/office/drawing/2014/main" xmlns="" id="{B61A0FBB-087A-43E3-B705-42C1D30B8A79}"/>
              </a:ext>
            </a:extLst>
          </p:cNvPr>
          <p:cNvSpPr txBox="1">
            <a:spLocks noChangeArrowheads="1"/>
          </p:cNvSpPr>
          <p:nvPr/>
        </p:nvSpPr>
        <p:spPr bwMode="auto">
          <a:xfrm>
            <a:off x="4275138" y="3467100"/>
            <a:ext cx="866775" cy="522288"/>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a:solidFill>
                  <a:srgbClr val="000000"/>
                </a:solidFill>
                <a:latin typeface="Calibri Light" panose="020F0302020204030204" pitchFamily="34" charset="0"/>
                <a:ea typeface="华文细黑" panose="02010600040101010101" pitchFamily="2" charset="-122"/>
              </a:rPr>
              <a:t>B</a:t>
            </a: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52238" name="Text Box 7">
            <a:extLst>
              <a:ext uri="{FF2B5EF4-FFF2-40B4-BE49-F238E27FC236}">
                <a16:creationId xmlns:a16="http://schemas.microsoft.com/office/drawing/2014/main" xmlns="" id="{D602FD1F-A0CF-4C44-BD62-42510D8B4BF1}"/>
              </a:ext>
            </a:extLst>
          </p:cNvPr>
          <p:cNvSpPr txBox="1">
            <a:spLocks noChangeArrowheads="1"/>
          </p:cNvSpPr>
          <p:nvPr/>
        </p:nvSpPr>
        <p:spPr bwMode="auto">
          <a:xfrm>
            <a:off x="5124450" y="3468688"/>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52239" name="Text Box 7">
            <a:extLst>
              <a:ext uri="{FF2B5EF4-FFF2-40B4-BE49-F238E27FC236}">
                <a16:creationId xmlns:a16="http://schemas.microsoft.com/office/drawing/2014/main" xmlns="" id="{9CCAA83A-D7AF-4FDC-AC24-35EF5E948A79}"/>
              </a:ext>
            </a:extLst>
          </p:cNvPr>
          <p:cNvSpPr txBox="1">
            <a:spLocks noChangeArrowheads="1"/>
          </p:cNvSpPr>
          <p:nvPr/>
        </p:nvSpPr>
        <p:spPr bwMode="auto">
          <a:xfrm>
            <a:off x="5981700" y="3468688"/>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52240" name="Text Box 7">
            <a:extLst>
              <a:ext uri="{FF2B5EF4-FFF2-40B4-BE49-F238E27FC236}">
                <a16:creationId xmlns:a16="http://schemas.microsoft.com/office/drawing/2014/main" xmlns="" id="{5EF42FF6-DBAD-493D-B3E9-ED3C0D264828}"/>
              </a:ext>
            </a:extLst>
          </p:cNvPr>
          <p:cNvSpPr txBox="1">
            <a:spLocks noChangeArrowheads="1"/>
          </p:cNvSpPr>
          <p:nvPr/>
        </p:nvSpPr>
        <p:spPr bwMode="auto">
          <a:xfrm>
            <a:off x="5124450" y="3468688"/>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a:solidFill>
                  <a:srgbClr val="000000"/>
                </a:solidFill>
                <a:latin typeface="Calibri Light" panose="020F0302020204030204" pitchFamily="34" charset="0"/>
                <a:ea typeface="华文细黑" panose="02010600040101010101" pitchFamily="2" charset="-122"/>
              </a:rPr>
              <a:t>C</a:t>
            </a: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54" name="Text Box 7">
            <a:extLst>
              <a:ext uri="{FF2B5EF4-FFF2-40B4-BE49-F238E27FC236}">
                <a16:creationId xmlns:a16="http://schemas.microsoft.com/office/drawing/2014/main" xmlns="" id="{1602338E-9046-48B1-BC36-E307CA037C22}"/>
              </a:ext>
            </a:extLst>
          </p:cNvPr>
          <p:cNvSpPr txBox="1">
            <a:spLocks noChangeArrowheads="1"/>
          </p:cNvSpPr>
          <p:nvPr/>
        </p:nvSpPr>
        <p:spPr bwMode="auto">
          <a:xfrm>
            <a:off x="5992813" y="3468688"/>
            <a:ext cx="844550"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a:solidFill>
                  <a:srgbClr val="000000"/>
                </a:solidFill>
                <a:latin typeface="Calibri Light" panose="020F0302020204030204" pitchFamily="34" charset="0"/>
                <a:ea typeface="华文细黑" panose="02010600040101010101" pitchFamily="2" charset="-122"/>
              </a:rPr>
              <a:t>D </a:t>
            </a: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52242" name="Text Box 7">
            <a:extLst>
              <a:ext uri="{FF2B5EF4-FFF2-40B4-BE49-F238E27FC236}">
                <a16:creationId xmlns:a16="http://schemas.microsoft.com/office/drawing/2014/main" xmlns="" id="{331A77FB-9E07-4FBE-9D82-6211E38E75A8}"/>
              </a:ext>
            </a:extLst>
          </p:cNvPr>
          <p:cNvSpPr txBox="1">
            <a:spLocks noChangeArrowheads="1"/>
          </p:cNvSpPr>
          <p:nvPr/>
        </p:nvSpPr>
        <p:spPr bwMode="auto">
          <a:xfrm>
            <a:off x="3379788" y="5630863"/>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1">
              <a:solidFill>
                <a:srgbClr val="000000"/>
              </a:solidFill>
              <a:latin typeface="Calibri Light" panose="020F0302020204030204" pitchFamily="34" charset="0"/>
              <a:ea typeface="华文细黑" panose="02010600040101010101" pitchFamily="2" charset="-122"/>
            </a:endParaRPr>
          </a:p>
        </p:txBody>
      </p:sp>
      <p:grpSp>
        <p:nvGrpSpPr>
          <p:cNvPr id="56" name="Group 18">
            <a:extLst>
              <a:ext uri="{FF2B5EF4-FFF2-40B4-BE49-F238E27FC236}">
                <a16:creationId xmlns:a16="http://schemas.microsoft.com/office/drawing/2014/main" xmlns="" id="{4A89B7DB-BD73-C04C-810F-322F97ABCE40}"/>
              </a:ext>
            </a:extLst>
          </p:cNvPr>
          <p:cNvGrpSpPr>
            <a:grpSpLocks/>
          </p:cNvGrpSpPr>
          <p:nvPr/>
        </p:nvGrpSpPr>
        <p:grpSpPr bwMode="auto">
          <a:xfrm>
            <a:off x="5519936" y="4634560"/>
            <a:ext cx="891000" cy="958724"/>
            <a:chOff x="1552" y="1933"/>
            <a:chExt cx="421" cy="453"/>
          </a:xfrm>
          <a:noFill/>
        </p:grpSpPr>
        <p:sp>
          <p:nvSpPr>
            <p:cNvPr id="57" name="Line 19">
              <a:extLst>
                <a:ext uri="{FF2B5EF4-FFF2-40B4-BE49-F238E27FC236}">
                  <a16:creationId xmlns:a16="http://schemas.microsoft.com/office/drawing/2014/main" xmlns="" id="{83E6B013-9741-3344-880B-63ECEDDE0A96}"/>
                </a:ext>
              </a:extLst>
            </p:cNvPr>
            <p:cNvSpPr>
              <a:spLocks noChangeShapeType="1"/>
            </p:cNvSpPr>
            <p:nvPr/>
          </p:nvSpPr>
          <p:spPr bwMode="auto">
            <a:xfrm>
              <a:off x="1973" y="1933"/>
              <a:ext cx="0" cy="453"/>
            </a:xfrm>
            <a:prstGeom prst="line">
              <a:avLst/>
            </a:prstGeom>
            <a:grpFill/>
            <a:ln w="25400">
              <a:noFill/>
              <a:round/>
              <a:headEnd/>
              <a:tailEnd type="triangle" w="med" len="med"/>
            </a:ln>
          </p:spPr>
          <p:txBody>
            <a:bodyPr/>
            <a:lstStyle/>
            <a:p>
              <a:pPr eaLnBrk="1" fontAlgn="auto" hangingPunct="1">
                <a:spcBef>
                  <a:spcPts val="0"/>
                </a:spcBef>
                <a:spcAft>
                  <a:spcPts val="0"/>
                </a:spcAft>
                <a:defRPr/>
              </a:pPr>
              <a:endParaRPr lang="zh-CN" altLang="en-US" sz="2000">
                <a:solidFill>
                  <a:sysClr val="windowText" lastClr="000000"/>
                </a:solidFill>
                <a:latin typeface="Calibri Light" panose="020F0302020204030204" pitchFamily="34" charset="0"/>
                <a:ea typeface="华文细黑" panose="02010600040101010101" pitchFamily="2" charset="-122"/>
              </a:endParaRPr>
            </a:p>
          </p:txBody>
        </p:sp>
        <p:sp>
          <p:nvSpPr>
            <p:cNvPr id="58" name="Text Box 20">
              <a:extLst>
                <a:ext uri="{FF2B5EF4-FFF2-40B4-BE49-F238E27FC236}">
                  <a16:creationId xmlns:a16="http://schemas.microsoft.com/office/drawing/2014/main" xmlns="" id="{CE173779-59BE-FC44-BADC-AB0081DD5523}"/>
                </a:ext>
              </a:extLst>
            </p:cNvPr>
            <p:cNvSpPr txBox="1">
              <a:spLocks noChangeArrowheads="1"/>
            </p:cNvSpPr>
            <p:nvPr/>
          </p:nvSpPr>
          <p:spPr bwMode="auto">
            <a:xfrm>
              <a:off x="1552" y="1969"/>
              <a:ext cx="391" cy="189"/>
            </a:xfrm>
            <a:prstGeom prst="rect">
              <a:avLst/>
            </a:prstGeom>
            <a:grpFill/>
            <a:ln w="9525">
              <a:noFill/>
              <a:miter lim="800000"/>
              <a:headEnd/>
              <a:tailEnd/>
            </a:ln>
          </p:spPr>
          <p:txBody>
            <a:bodyPr wrap="none">
              <a:spAutoFit/>
            </a:bodyPr>
            <a:lstStyle/>
            <a:p>
              <a:pPr eaLnBrk="1" fontAlgn="auto" hangingPunct="1">
                <a:spcBef>
                  <a:spcPts val="0"/>
                </a:spcBef>
                <a:spcAft>
                  <a:spcPts val="0"/>
                </a:spcAft>
                <a:defRPr/>
              </a:pPr>
              <a:r>
                <a:rPr lang="en-US" altLang="zh-CN" sz="2000" b="1" dirty="0" err="1">
                  <a:solidFill>
                    <a:sysClr val="windowText" lastClr="000000"/>
                  </a:solidFill>
                  <a:latin typeface="Calibri Light" panose="020F0302020204030204" pitchFamily="34" charset="0"/>
                  <a:ea typeface="华文细黑" panose="02010600040101010101" pitchFamily="2" charset="-122"/>
                </a:rPr>
                <a:t>Q.rear</a:t>
              </a:r>
              <a:endParaRPr lang="en-US" altLang="zh-CN" sz="2000" b="1" dirty="0">
                <a:solidFill>
                  <a:sysClr val="windowText" lastClr="000000"/>
                </a:solidFill>
                <a:latin typeface="Calibri Light" panose="020F0302020204030204" pitchFamily="34" charset="0"/>
                <a:ea typeface="华文细黑" panose="02010600040101010101" pitchFamily="2" charset="-122"/>
              </a:endParaRPr>
            </a:p>
          </p:txBody>
        </p:sp>
      </p:grpSp>
      <p:sp>
        <p:nvSpPr>
          <p:cNvPr id="59" name="Line 33">
            <a:extLst>
              <a:ext uri="{FF2B5EF4-FFF2-40B4-BE49-F238E27FC236}">
                <a16:creationId xmlns:a16="http://schemas.microsoft.com/office/drawing/2014/main" xmlns="" id="{E04DADBB-3C17-4792-B8AB-D2F3F86FCB1B}"/>
              </a:ext>
            </a:extLst>
          </p:cNvPr>
          <p:cNvSpPr>
            <a:spLocks noChangeShapeType="1"/>
          </p:cNvSpPr>
          <p:nvPr/>
        </p:nvSpPr>
        <p:spPr bwMode="auto">
          <a:xfrm>
            <a:off x="6400800" y="4591050"/>
            <a:ext cx="0" cy="958850"/>
          </a:xfrm>
          <a:prstGeom prst="line">
            <a:avLst/>
          </a:prstGeom>
          <a:noFill/>
          <a:ln w="50800">
            <a:solidFill>
              <a:srgbClr val="1302EE"/>
            </a:solidFill>
            <a:round/>
            <a:headEnd/>
            <a:tailEnd type="stealth" w="med" len="med"/>
          </a:ln>
          <a:extLst>
            <a:ext uri="{909E8E84-426E-40DD-AFC4-6F175D3DCCD1}">
              <a14:hiddenFill xmlns:a14="http://schemas.microsoft.com/office/drawing/2010/main">
                <a:noFill/>
              </a14:hiddenFill>
            </a:ext>
          </a:extLst>
        </p:spPr>
        <p:txBody>
          <a:bodyPr/>
          <a:lstStyle/>
          <a:p>
            <a:endParaRPr lang="zh-CN" altLang="en-US"/>
          </a:p>
        </p:txBody>
      </p:sp>
      <p:grpSp>
        <p:nvGrpSpPr>
          <p:cNvPr id="60" name="Group 35">
            <a:extLst>
              <a:ext uri="{FF2B5EF4-FFF2-40B4-BE49-F238E27FC236}">
                <a16:creationId xmlns:a16="http://schemas.microsoft.com/office/drawing/2014/main" xmlns="" id="{74014633-4BE3-154A-9A50-5CC654871DE6}"/>
              </a:ext>
            </a:extLst>
          </p:cNvPr>
          <p:cNvGrpSpPr>
            <a:grpSpLocks/>
          </p:cNvGrpSpPr>
          <p:nvPr/>
        </p:nvGrpSpPr>
        <p:grpSpPr bwMode="auto">
          <a:xfrm>
            <a:off x="2855640" y="4601149"/>
            <a:ext cx="910045" cy="958724"/>
            <a:chOff x="726" y="1933"/>
            <a:chExt cx="430" cy="453"/>
          </a:xfrm>
          <a:noFill/>
        </p:grpSpPr>
        <p:sp>
          <p:nvSpPr>
            <p:cNvPr id="61" name="Line 36">
              <a:extLst>
                <a:ext uri="{FF2B5EF4-FFF2-40B4-BE49-F238E27FC236}">
                  <a16:creationId xmlns:a16="http://schemas.microsoft.com/office/drawing/2014/main" xmlns="" id="{44013EE8-3CC1-834D-8B8E-BDE3A30F4F1D}"/>
                </a:ext>
              </a:extLst>
            </p:cNvPr>
            <p:cNvSpPr>
              <a:spLocks noChangeShapeType="1"/>
            </p:cNvSpPr>
            <p:nvPr/>
          </p:nvSpPr>
          <p:spPr bwMode="auto">
            <a:xfrm>
              <a:off x="1156" y="1933"/>
              <a:ext cx="0" cy="453"/>
            </a:xfrm>
            <a:prstGeom prst="line">
              <a:avLst/>
            </a:prstGeom>
            <a:grpFill/>
            <a:ln w="50800">
              <a:solidFill>
                <a:srgbClr val="1302EE"/>
              </a:solidFill>
              <a:round/>
              <a:headEnd/>
              <a:tailEnd type="stealth" w="med" len="med"/>
            </a:ln>
          </p:spPr>
          <p:txBody>
            <a:bodyPr/>
            <a:lstStyle/>
            <a:p>
              <a:pPr eaLnBrk="1" fontAlgn="auto" hangingPunct="1">
                <a:spcBef>
                  <a:spcPts val="0"/>
                </a:spcBef>
                <a:spcAft>
                  <a:spcPts val="0"/>
                </a:spcAft>
                <a:defRPr/>
              </a:pPr>
              <a:endParaRPr lang="zh-CN" altLang="en-US" sz="2000">
                <a:solidFill>
                  <a:sysClr val="windowText" lastClr="000000"/>
                </a:solidFill>
                <a:latin typeface="Calibri Light" panose="020F0302020204030204" pitchFamily="34" charset="0"/>
                <a:ea typeface="华文细黑" panose="02010600040101010101" pitchFamily="2" charset="-122"/>
              </a:endParaRPr>
            </a:p>
          </p:txBody>
        </p:sp>
        <p:sp>
          <p:nvSpPr>
            <p:cNvPr id="62" name="Text Box 37">
              <a:extLst>
                <a:ext uri="{FF2B5EF4-FFF2-40B4-BE49-F238E27FC236}">
                  <a16:creationId xmlns:a16="http://schemas.microsoft.com/office/drawing/2014/main" xmlns="" id="{7FCBB6B3-C606-2B46-93A1-B98411666BE1}"/>
                </a:ext>
              </a:extLst>
            </p:cNvPr>
            <p:cNvSpPr txBox="1">
              <a:spLocks noChangeArrowheads="1"/>
            </p:cNvSpPr>
            <p:nvPr/>
          </p:nvSpPr>
          <p:spPr bwMode="auto">
            <a:xfrm>
              <a:off x="726" y="1982"/>
              <a:ext cx="430" cy="189"/>
            </a:xfrm>
            <a:prstGeom prst="rect">
              <a:avLst/>
            </a:prstGeom>
            <a:grpFill/>
            <a:ln w="9525">
              <a:noFill/>
              <a:miter lim="800000"/>
              <a:headEnd/>
              <a:tailEnd/>
            </a:ln>
          </p:spPr>
          <p:txBody>
            <a:bodyPr wrap="none">
              <a:spAutoFit/>
            </a:bodyPr>
            <a:lstStyle/>
            <a:p>
              <a:pPr eaLnBrk="1" fontAlgn="auto" hangingPunct="1">
                <a:spcBef>
                  <a:spcPts val="0"/>
                </a:spcBef>
                <a:spcAft>
                  <a:spcPts val="0"/>
                </a:spcAft>
                <a:defRPr/>
              </a:pPr>
              <a:r>
                <a:rPr lang="en-US" altLang="zh-CN" sz="2000" b="1" dirty="0" err="1">
                  <a:solidFill>
                    <a:sysClr val="windowText" lastClr="000000"/>
                  </a:solidFill>
                  <a:latin typeface="Calibri Light" panose="020F0302020204030204" pitchFamily="34" charset="0"/>
                  <a:ea typeface="华文细黑" panose="02010600040101010101" pitchFamily="2" charset="-122"/>
                </a:rPr>
                <a:t>Q.front</a:t>
              </a:r>
              <a:endParaRPr lang="en-US" altLang="zh-CN" sz="2000" b="1" dirty="0">
                <a:solidFill>
                  <a:sysClr val="windowText" lastClr="000000"/>
                </a:solidFill>
                <a:latin typeface="Calibri Light" panose="020F0302020204030204" pitchFamily="34" charset="0"/>
                <a:ea typeface="华文细黑" panose="02010600040101010101" pitchFamily="2" charset="-122"/>
              </a:endParaRPr>
            </a:p>
          </p:txBody>
        </p:sp>
      </p:grpSp>
      <p:sp>
        <p:nvSpPr>
          <p:cNvPr id="52246" name="Text Box 4">
            <a:extLst>
              <a:ext uri="{FF2B5EF4-FFF2-40B4-BE49-F238E27FC236}">
                <a16:creationId xmlns:a16="http://schemas.microsoft.com/office/drawing/2014/main" xmlns="" id="{E44B3ADB-F617-411E-B2D7-464A31FC629E}"/>
              </a:ext>
            </a:extLst>
          </p:cNvPr>
          <p:cNvSpPr txBox="1">
            <a:spLocks noChangeArrowheads="1"/>
          </p:cNvSpPr>
          <p:nvPr/>
        </p:nvSpPr>
        <p:spPr bwMode="auto">
          <a:xfrm>
            <a:off x="8890000" y="5630863"/>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1">
              <a:solidFill>
                <a:srgbClr val="000000"/>
              </a:solidFill>
              <a:latin typeface="Calibri Light" panose="020F0302020204030204" pitchFamily="34" charset="0"/>
              <a:ea typeface="华文细黑" panose="02010600040101010101" pitchFamily="2" charset="-122"/>
            </a:endParaRPr>
          </a:p>
        </p:txBody>
      </p:sp>
      <p:sp>
        <p:nvSpPr>
          <p:cNvPr id="52247" name="Text Box 4">
            <a:extLst>
              <a:ext uri="{FF2B5EF4-FFF2-40B4-BE49-F238E27FC236}">
                <a16:creationId xmlns:a16="http://schemas.microsoft.com/office/drawing/2014/main" xmlns="" id="{0240F6A3-1093-470F-B0FC-5273A40521DA}"/>
              </a:ext>
            </a:extLst>
          </p:cNvPr>
          <p:cNvSpPr txBox="1">
            <a:spLocks noChangeArrowheads="1"/>
          </p:cNvSpPr>
          <p:nvPr/>
        </p:nvSpPr>
        <p:spPr bwMode="auto">
          <a:xfrm>
            <a:off x="9755188" y="5630863"/>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1">
              <a:solidFill>
                <a:srgbClr val="000000"/>
              </a:solidFill>
              <a:latin typeface="Calibri Light" panose="020F0302020204030204" pitchFamily="34" charset="0"/>
              <a:ea typeface="华文细黑" panose="02010600040101010101" pitchFamily="2" charset="-122"/>
            </a:endParaRPr>
          </a:p>
        </p:txBody>
      </p:sp>
      <p:sp>
        <p:nvSpPr>
          <p:cNvPr id="52248" name="Text Box 4">
            <a:extLst>
              <a:ext uri="{FF2B5EF4-FFF2-40B4-BE49-F238E27FC236}">
                <a16:creationId xmlns:a16="http://schemas.microsoft.com/office/drawing/2014/main" xmlns="" id="{B637C375-7AD8-46FC-89EE-7B197E72B22D}"/>
              </a:ext>
            </a:extLst>
          </p:cNvPr>
          <p:cNvSpPr txBox="1">
            <a:spLocks noChangeArrowheads="1"/>
          </p:cNvSpPr>
          <p:nvPr/>
        </p:nvSpPr>
        <p:spPr bwMode="auto">
          <a:xfrm>
            <a:off x="6827838" y="5630863"/>
            <a:ext cx="2062162" cy="522287"/>
          </a:xfrm>
          <a:prstGeom prst="rect">
            <a:avLst/>
          </a:prstGeom>
          <a:noFill/>
          <a:ln w="254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b="1">
              <a:solidFill>
                <a:srgbClr val="000000"/>
              </a:solidFill>
              <a:latin typeface="Calibri Light" panose="020F0302020204030204" pitchFamily="34" charset="0"/>
              <a:ea typeface="华文细黑" panose="02010600040101010101" pitchFamily="2" charset="-122"/>
            </a:endParaRPr>
          </a:p>
        </p:txBody>
      </p:sp>
      <p:sp>
        <p:nvSpPr>
          <p:cNvPr id="52249" name="Text Box 7">
            <a:extLst>
              <a:ext uri="{FF2B5EF4-FFF2-40B4-BE49-F238E27FC236}">
                <a16:creationId xmlns:a16="http://schemas.microsoft.com/office/drawing/2014/main" xmlns="" id="{81F69AFB-D654-419D-A978-BA682661F455}"/>
              </a:ext>
            </a:extLst>
          </p:cNvPr>
          <p:cNvSpPr txBox="1">
            <a:spLocks noChangeArrowheads="1"/>
          </p:cNvSpPr>
          <p:nvPr/>
        </p:nvSpPr>
        <p:spPr bwMode="auto">
          <a:xfrm>
            <a:off x="3379788" y="5630863"/>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a:solidFill>
                  <a:srgbClr val="000000"/>
                </a:solidFill>
                <a:latin typeface="Calibri Light" panose="020F0302020204030204" pitchFamily="34" charset="0"/>
                <a:ea typeface="华文细黑" panose="02010600040101010101" pitchFamily="2" charset="-122"/>
              </a:rPr>
              <a:t>A</a:t>
            </a: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52250" name="Text Box 7">
            <a:extLst>
              <a:ext uri="{FF2B5EF4-FFF2-40B4-BE49-F238E27FC236}">
                <a16:creationId xmlns:a16="http://schemas.microsoft.com/office/drawing/2014/main" xmlns="" id="{E74CE15A-4D1D-4DFA-8A51-FAFA5440B90D}"/>
              </a:ext>
            </a:extLst>
          </p:cNvPr>
          <p:cNvSpPr txBox="1">
            <a:spLocks noChangeArrowheads="1"/>
          </p:cNvSpPr>
          <p:nvPr/>
        </p:nvSpPr>
        <p:spPr bwMode="auto">
          <a:xfrm>
            <a:off x="4262438" y="5630863"/>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52251" name="Text Box 7">
            <a:extLst>
              <a:ext uri="{FF2B5EF4-FFF2-40B4-BE49-F238E27FC236}">
                <a16:creationId xmlns:a16="http://schemas.microsoft.com/office/drawing/2014/main" xmlns="" id="{F35DC266-43F0-48C0-87E2-88B32EAFB659}"/>
              </a:ext>
            </a:extLst>
          </p:cNvPr>
          <p:cNvSpPr txBox="1">
            <a:spLocks noChangeArrowheads="1"/>
          </p:cNvSpPr>
          <p:nvPr/>
        </p:nvSpPr>
        <p:spPr bwMode="auto">
          <a:xfrm>
            <a:off x="4262438" y="5630863"/>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a:solidFill>
                  <a:srgbClr val="000000"/>
                </a:solidFill>
                <a:latin typeface="Calibri Light" panose="020F0302020204030204" pitchFamily="34" charset="0"/>
                <a:ea typeface="华文细黑" panose="02010600040101010101" pitchFamily="2" charset="-122"/>
              </a:rPr>
              <a:t>B</a:t>
            </a: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52252" name="Text Box 7">
            <a:extLst>
              <a:ext uri="{FF2B5EF4-FFF2-40B4-BE49-F238E27FC236}">
                <a16:creationId xmlns:a16="http://schemas.microsoft.com/office/drawing/2014/main" xmlns="" id="{91A82ABF-BA7A-4CEC-A294-909B8E72ABEB}"/>
              </a:ext>
            </a:extLst>
          </p:cNvPr>
          <p:cNvSpPr txBox="1">
            <a:spLocks noChangeArrowheads="1"/>
          </p:cNvSpPr>
          <p:nvPr/>
        </p:nvSpPr>
        <p:spPr bwMode="auto">
          <a:xfrm>
            <a:off x="5111750" y="5630863"/>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52253" name="Text Box 7">
            <a:extLst>
              <a:ext uri="{FF2B5EF4-FFF2-40B4-BE49-F238E27FC236}">
                <a16:creationId xmlns:a16="http://schemas.microsoft.com/office/drawing/2014/main" xmlns="" id="{60D7A41D-479A-4467-8899-291420007CCC}"/>
              </a:ext>
            </a:extLst>
          </p:cNvPr>
          <p:cNvSpPr txBox="1">
            <a:spLocks noChangeArrowheads="1"/>
          </p:cNvSpPr>
          <p:nvPr/>
        </p:nvSpPr>
        <p:spPr bwMode="auto">
          <a:xfrm>
            <a:off x="5972175" y="5630863"/>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52254" name="Text Box 7">
            <a:extLst>
              <a:ext uri="{FF2B5EF4-FFF2-40B4-BE49-F238E27FC236}">
                <a16:creationId xmlns:a16="http://schemas.microsoft.com/office/drawing/2014/main" xmlns="" id="{4F0DC372-B5A7-4FE7-8421-9A3119FA1D8F}"/>
              </a:ext>
            </a:extLst>
          </p:cNvPr>
          <p:cNvSpPr txBox="1">
            <a:spLocks noChangeArrowheads="1"/>
          </p:cNvSpPr>
          <p:nvPr/>
        </p:nvSpPr>
        <p:spPr bwMode="auto">
          <a:xfrm>
            <a:off x="5111750" y="5630863"/>
            <a:ext cx="866775"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a:solidFill>
                  <a:srgbClr val="000000"/>
                </a:solidFill>
                <a:latin typeface="Calibri Light" panose="020F0302020204030204" pitchFamily="34" charset="0"/>
                <a:ea typeface="华文细黑" panose="02010600040101010101" pitchFamily="2" charset="-122"/>
              </a:rPr>
              <a:t>C</a:t>
            </a:r>
            <a:endParaRPr lang="zh-CN" altLang="zh-CN" sz="2800">
              <a:solidFill>
                <a:srgbClr val="000000"/>
              </a:solidFill>
              <a:latin typeface="Calibri Light" panose="020F0302020204030204" pitchFamily="34" charset="0"/>
              <a:ea typeface="华文细黑" panose="02010600040101010101" pitchFamily="2" charset="-122"/>
            </a:endParaRPr>
          </a:p>
        </p:txBody>
      </p:sp>
      <p:sp>
        <p:nvSpPr>
          <p:cNvPr id="72" name="Text Box 7">
            <a:extLst>
              <a:ext uri="{FF2B5EF4-FFF2-40B4-BE49-F238E27FC236}">
                <a16:creationId xmlns:a16="http://schemas.microsoft.com/office/drawing/2014/main" xmlns="" id="{C4CDAF70-0106-4378-917C-C28AB725275F}"/>
              </a:ext>
            </a:extLst>
          </p:cNvPr>
          <p:cNvSpPr txBox="1">
            <a:spLocks noChangeArrowheads="1"/>
          </p:cNvSpPr>
          <p:nvPr/>
        </p:nvSpPr>
        <p:spPr bwMode="auto">
          <a:xfrm>
            <a:off x="5983288" y="5630863"/>
            <a:ext cx="844550" cy="522287"/>
          </a:xfrm>
          <a:prstGeom prst="rect">
            <a:avLst/>
          </a:prstGeom>
          <a:noFill/>
          <a:ln w="254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sz="2800">
                <a:solidFill>
                  <a:srgbClr val="000000"/>
                </a:solidFill>
                <a:latin typeface="Calibri Light" panose="020F0302020204030204" pitchFamily="34" charset="0"/>
                <a:ea typeface="华文细黑" panose="02010600040101010101" pitchFamily="2" charset="-122"/>
              </a:rPr>
              <a:t>D </a:t>
            </a:r>
            <a:endParaRPr lang="zh-CN" altLang="zh-CN" sz="2800">
              <a:solidFill>
                <a:srgbClr val="000000"/>
              </a:solidFill>
              <a:latin typeface="Calibri Light" panose="020F030202020403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3" presetClass="path" presetSubtype="0" accel="50000" decel="50000" fill="hold" nodeType="clickEffect">
                                  <p:stCondLst>
                                    <p:cond delay="0"/>
                                  </p:stCondLst>
                                  <p:childTnLst>
                                    <p:animMotion origin="layout" path="M -3.33333E-6 3.33333E-6 L 0.07162 -0.00417 " pathEditMode="relative" rAng="0" ptsTypes="AA">
                                      <p:cBhvr>
                                        <p:cTn id="6" dur="2000" fill="hold"/>
                                        <p:tgtEl>
                                          <p:spTgt spid="37"/>
                                        </p:tgtEl>
                                        <p:attrNameLst>
                                          <p:attrName>ppt_x</p:attrName>
                                          <p:attrName>ppt_y</p:attrName>
                                        </p:attrNameLst>
                                      </p:cBhvr>
                                      <p:rCtr x="3581" y="-208"/>
                                    </p:animMotion>
                                  </p:childTnLst>
                                </p:cTn>
                              </p:par>
                              <p:par>
                                <p:cTn id="7" presetID="63" presetClass="path" presetSubtype="0" accel="50000" decel="50000" fill="hold" nodeType="withEffect">
                                  <p:stCondLst>
                                    <p:cond delay="0"/>
                                  </p:stCondLst>
                                  <p:childTnLst>
                                    <p:animMotion origin="layout" path="M 3.95833E-6 3.33333E-6 L 0.08242 -0.00047 " pathEditMode="relative" rAng="0" ptsTypes="AA">
                                      <p:cBhvr>
                                        <p:cTn id="8" dur="2000" fill="hold"/>
                                        <p:tgtEl>
                                          <p:spTgt spid="22"/>
                                        </p:tgtEl>
                                        <p:attrNameLst>
                                          <p:attrName>ppt_x</p:attrName>
                                          <p:attrName>ppt_y</p:attrName>
                                        </p:attrNameLst>
                                      </p:cBhvr>
                                      <p:rCtr x="4115" y="-23"/>
                                    </p:animMotion>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xit" presetSubtype="4" fill="hold" grpId="0" nodeType="clickEffect">
                                  <p:stCondLst>
                                    <p:cond delay="0"/>
                                  </p:stCondLst>
                                  <p:childTnLst>
                                    <p:animEffect transition="out" filter="wipe(down)">
                                      <p:cBhvr>
                                        <p:cTn id="16" dur="500"/>
                                        <p:tgtEl>
                                          <p:spTgt spid="48"/>
                                        </p:tgtEl>
                                      </p:cBhvr>
                                    </p:animEffect>
                                    <p:set>
                                      <p:cBhvr>
                                        <p:cTn id="17" dur="1" fill="hold">
                                          <p:stCondLst>
                                            <p:cond delay="499"/>
                                          </p:stCondLst>
                                        </p:cTn>
                                        <p:tgtEl>
                                          <p:spTgt spid="4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63" presetClass="path" presetSubtype="0" accel="50000" decel="50000" fill="hold" nodeType="clickEffect">
                                  <p:stCondLst>
                                    <p:cond delay="0"/>
                                  </p:stCondLst>
                                  <p:childTnLst>
                                    <p:animMotion origin="layout" path="M 3.54167E-6 4.44444E-6 L 0.07031 0.00439 " pathEditMode="relative" rAng="0" ptsTypes="AA">
                                      <p:cBhvr>
                                        <p:cTn id="21" dur="2000" fill="hold"/>
                                        <p:tgtEl>
                                          <p:spTgt spid="39"/>
                                        </p:tgtEl>
                                        <p:attrNameLst>
                                          <p:attrName>ppt_x</p:attrName>
                                          <p:attrName>ppt_y</p:attrName>
                                        </p:attrNameLst>
                                      </p:cBhvr>
                                      <p:rCtr x="3516" y="208"/>
                                    </p:animMotion>
                                  </p:childTnLst>
                                </p:cTn>
                              </p:par>
                            </p:childTnLst>
                          </p:cTn>
                        </p:par>
                      </p:childTnLst>
                    </p:cTn>
                  </p:par>
                  <p:par>
                    <p:cTn id="22" fill="hold" nodeType="clickPar">
                      <p:stCondLst>
                        <p:cond delay="indefinite"/>
                      </p:stCondLst>
                      <p:childTnLst>
                        <p:par>
                          <p:cTn id="23" fill="hold" nodeType="withGroup">
                            <p:stCondLst>
                              <p:cond delay="0"/>
                            </p:stCondLst>
                            <p:childTnLst>
                              <p:par>
                                <p:cTn id="24" presetID="63" presetClass="path" presetSubtype="0" accel="50000" decel="50000" fill="hold" nodeType="clickEffect">
                                  <p:stCondLst>
                                    <p:cond delay="0"/>
                                  </p:stCondLst>
                                  <p:childTnLst>
                                    <p:animMotion origin="layout" path="M 4.79167E-6 -4.44444E-6 L 0.07461 -0.00486 " pathEditMode="relative" rAng="0" ptsTypes="AA">
                                      <p:cBhvr>
                                        <p:cTn id="25" dur="2000" fill="hold"/>
                                        <p:tgtEl>
                                          <p:spTgt spid="59"/>
                                        </p:tgtEl>
                                        <p:attrNameLst>
                                          <p:attrName>ppt_x</p:attrName>
                                          <p:attrName>ppt_y</p:attrName>
                                        </p:attrNameLst>
                                      </p:cBhvr>
                                      <p:rCtr x="5443" y="-509"/>
                                    </p:animMotion>
                                  </p:childTnLst>
                                </p:cTn>
                              </p:par>
                              <p:par>
                                <p:cTn id="26" presetID="63" presetClass="path" presetSubtype="0" accel="50000" decel="50000" fill="hold" nodeType="withEffect">
                                  <p:stCondLst>
                                    <p:cond delay="0"/>
                                  </p:stCondLst>
                                  <p:childTnLst>
                                    <p:animMotion origin="layout" path="M -2.91667E-6 -4.44444E-6 L 0.07357 0.00486 " pathEditMode="relative" rAng="0" ptsTypes="AA">
                                      <p:cBhvr>
                                        <p:cTn id="27" dur="2000" fill="hold"/>
                                        <p:tgtEl>
                                          <p:spTgt spid="56"/>
                                        </p:tgtEl>
                                        <p:attrNameLst>
                                          <p:attrName>ppt_x</p:attrName>
                                          <p:attrName>ppt_y</p:attrName>
                                        </p:attrNameLst>
                                      </p:cBhvr>
                                      <p:rCtr x="2109" y="-324"/>
                                    </p:animMotion>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4" grpId="0" animBg="1"/>
      <p:bldP spid="7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a:extLst>
              <a:ext uri="{FF2B5EF4-FFF2-40B4-BE49-F238E27FC236}">
                <a16:creationId xmlns:a16="http://schemas.microsoft.com/office/drawing/2014/main" xmlns="" id="{22DBFAD2-C21E-4073-823A-81D0FFCE6A0F}"/>
              </a:ext>
            </a:extLst>
          </p:cNvPr>
          <p:cNvSpPr txBox="1">
            <a:spLocks noChangeArrowheads="1"/>
          </p:cNvSpPr>
          <p:nvPr/>
        </p:nvSpPr>
        <p:spPr bwMode="auto">
          <a:xfrm>
            <a:off x="2574925" y="401638"/>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kumimoji="1" lang="zh-CN" altLang="zh-CN" sz="2400">
              <a:latin typeface="Times New Roman" panose="02020603050405020304" pitchFamily="18" charset="0"/>
              <a:ea typeface="华文细黑" panose="02010600040101010101" pitchFamily="2" charset="-122"/>
            </a:endParaRPr>
          </a:p>
        </p:txBody>
      </p:sp>
      <p:grpSp>
        <p:nvGrpSpPr>
          <p:cNvPr id="53251" name="Group 3">
            <a:extLst>
              <a:ext uri="{FF2B5EF4-FFF2-40B4-BE49-F238E27FC236}">
                <a16:creationId xmlns:a16="http://schemas.microsoft.com/office/drawing/2014/main" xmlns="" id="{88BA76D2-FAD7-493D-9E44-F1EA98703CC5}"/>
              </a:ext>
            </a:extLst>
          </p:cNvPr>
          <p:cNvGrpSpPr>
            <a:grpSpLocks/>
          </p:cNvGrpSpPr>
          <p:nvPr/>
        </p:nvGrpSpPr>
        <p:grpSpPr bwMode="auto">
          <a:xfrm>
            <a:off x="2601913" y="2319338"/>
            <a:ext cx="838200" cy="3048000"/>
            <a:chOff x="2112" y="1056"/>
            <a:chExt cx="528" cy="1920"/>
          </a:xfrm>
        </p:grpSpPr>
        <p:sp>
          <p:nvSpPr>
            <p:cNvPr id="53302" name="Rectangle 4">
              <a:extLst>
                <a:ext uri="{FF2B5EF4-FFF2-40B4-BE49-F238E27FC236}">
                  <a16:creationId xmlns:a16="http://schemas.microsoft.com/office/drawing/2014/main" xmlns="" id="{BC177F72-C019-4487-9A50-1E5170F92071}"/>
                </a:ext>
              </a:extLst>
            </p:cNvPr>
            <p:cNvSpPr>
              <a:spLocks noChangeArrowheads="1"/>
            </p:cNvSpPr>
            <p:nvPr/>
          </p:nvSpPr>
          <p:spPr bwMode="auto">
            <a:xfrm>
              <a:off x="2112" y="1056"/>
              <a:ext cx="528" cy="192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53303" name="Line 5">
              <a:extLst>
                <a:ext uri="{FF2B5EF4-FFF2-40B4-BE49-F238E27FC236}">
                  <a16:creationId xmlns:a16="http://schemas.microsoft.com/office/drawing/2014/main" xmlns="" id="{01E3D28F-34A7-476B-9473-FC5DA97D5B1D}"/>
                </a:ext>
              </a:extLst>
            </p:cNvPr>
            <p:cNvSpPr>
              <a:spLocks noChangeShapeType="1"/>
            </p:cNvSpPr>
            <p:nvPr/>
          </p:nvSpPr>
          <p:spPr bwMode="auto">
            <a:xfrm>
              <a:off x="2112" y="273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4" name="Line 6">
              <a:extLst>
                <a:ext uri="{FF2B5EF4-FFF2-40B4-BE49-F238E27FC236}">
                  <a16:creationId xmlns:a16="http://schemas.microsoft.com/office/drawing/2014/main" xmlns="" id="{5ED39106-5977-4C75-97E5-DDEAE778B56D}"/>
                </a:ext>
              </a:extLst>
            </p:cNvPr>
            <p:cNvSpPr>
              <a:spLocks noChangeShapeType="1"/>
            </p:cNvSpPr>
            <p:nvPr/>
          </p:nvSpPr>
          <p:spPr bwMode="auto">
            <a:xfrm>
              <a:off x="2112" y="249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5" name="Line 7">
              <a:extLst>
                <a:ext uri="{FF2B5EF4-FFF2-40B4-BE49-F238E27FC236}">
                  <a16:creationId xmlns:a16="http://schemas.microsoft.com/office/drawing/2014/main" xmlns="" id="{44A157B0-BA93-477B-9322-7313CDDAC06D}"/>
                </a:ext>
              </a:extLst>
            </p:cNvPr>
            <p:cNvSpPr>
              <a:spLocks noChangeShapeType="1"/>
            </p:cNvSpPr>
            <p:nvPr/>
          </p:nvSpPr>
          <p:spPr bwMode="auto">
            <a:xfrm>
              <a:off x="2112" y="225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6" name="Line 8">
              <a:extLst>
                <a:ext uri="{FF2B5EF4-FFF2-40B4-BE49-F238E27FC236}">
                  <a16:creationId xmlns:a16="http://schemas.microsoft.com/office/drawing/2014/main" xmlns="" id="{2BB22F6C-4526-44FB-BA12-577105052B9B}"/>
                </a:ext>
              </a:extLst>
            </p:cNvPr>
            <p:cNvSpPr>
              <a:spLocks noChangeShapeType="1"/>
            </p:cNvSpPr>
            <p:nvPr/>
          </p:nvSpPr>
          <p:spPr bwMode="auto">
            <a:xfrm>
              <a:off x="2112" y="201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7" name="Line 9">
              <a:extLst>
                <a:ext uri="{FF2B5EF4-FFF2-40B4-BE49-F238E27FC236}">
                  <a16:creationId xmlns:a16="http://schemas.microsoft.com/office/drawing/2014/main" xmlns="" id="{91500968-F6C9-473C-BBEF-4AE7AD8259B7}"/>
                </a:ext>
              </a:extLst>
            </p:cNvPr>
            <p:cNvSpPr>
              <a:spLocks noChangeShapeType="1"/>
            </p:cNvSpPr>
            <p:nvPr/>
          </p:nvSpPr>
          <p:spPr bwMode="auto">
            <a:xfrm>
              <a:off x="2112" y="177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8" name="Line 10">
              <a:extLst>
                <a:ext uri="{FF2B5EF4-FFF2-40B4-BE49-F238E27FC236}">
                  <a16:creationId xmlns:a16="http://schemas.microsoft.com/office/drawing/2014/main" xmlns="" id="{FA1AC3E5-5E41-438D-82F3-A8CE663C4A5D}"/>
                </a:ext>
              </a:extLst>
            </p:cNvPr>
            <p:cNvSpPr>
              <a:spLocks noChangeShapeType="1"/>
            </p:cNvSpPr>
            <p:nvPr/>
          </p:nvSpPr>
          <p:spPr bwMode="auto">
            <a:xfrm>
              <a:off x="2112" y="153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9" name="Line 11">
              <a:extLst>
                <a:ext uri="{FF2B5EF4-FFF2-40B4-BE49-F238E27FC236}">
                  <a16:creationId xmlns:a16="http://schemas.microsoft.com/office/drawing/2014/main" xmlns="" id="{51167DA6-7CAE-45A8-9B6C-0FAB19A3C9A8}"/>
                </a:ext>
              </a:extLst>
            </p:cNvPr>
            <p:cNvSpPr>
              <a:spLocks noChangeShapeType="1"/>
            </p:cNvSpPr>
            <p:nvPr/>
          </p:nvSpPr>
          <p:spPr bwMode="auto">
            <a:xfrm>
              <a:off x="2112" y="129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3" name="Group 12">
            <a:extLst>
              <a:ext uri="{FF2B5EF4-FFF2-40B4-BE49-F238E27FC236}">
                <a16:creationId xmlns:a16="http://schemas.microsoft.com/office/drawing/2014/main" xmlns="" id="{545E135F-2232-427E-B769-4813BA95DA9A}"/>
              </a:ext>
            </a:extLst>
          </p:cNvPr>
          <p:cNvGrpSpPr>
            <a:grpSpLocks/>
          </p:cNvGrpSpPr>
          <p:nvPr/>
        </p:nvGrpSpPr>
        <p:grpSpPr bwMode="auto">
          <a:xfrm>
            <a:off x="5689600" y="2325688"/>
            <a:ext cx="838200" cy="3048000"/>
            <a:chOff x="2112" y="1056"/>
            <a:chExt cx="528" cy="1920"/>
          </a:xfrm>
        </p:grpSpPr>
        <p:sp>
          <p:nvSpPr>
            <p:cNvPr id="53294" name="Rectangle 13">
              <a:extLst>
                <a:ext uri="{FF2B5EF4-FFF2-40B4-BE49-F238E27FC236}">
                  <a16:creationId xmlns:a16="http://schemas.microsoft.com/office/drawing/2014/main" xmlns="" id="{314B259E-2FCF-4819-BB1D-85568A6C172E}"/>
                </a:ext>
              </a:extLst>
            </p:cNvPr>
            <p:cNvSpPr>
              <a:spLocks noChangeArrowheads="1"/>
            </p:cNvSpPr>
            <p:nvPr/>
          </p:nvSpPr>
          <p:spPr bwMode="auto">
            <a:xfrm>
              <a:off x="2112" y="1056"/>
              <a:ext cx="528" cy="192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53295" name="Line 14">
              <a:extLst>
                <a:ext uri="{FF2B5EF4-FFF2-40B4-BE49-F238E27FC236}">
                  <a16:creationId xmlns:a16="http://schemas.microsoft.com/office/drawing/2014/main" xmlns="" id="{396C76C0-DDEC-4E37-88AC-BC391A4F5E8D}"/>
                </a:ext>
              </a:extLst>
            </p:cNvPr>
            <p:cNvSpPr>
              <a:spLocks noChangeShapeType="1"/>
            </p:cNvSpPr>
            <p:nvPr/>
          </p:nvSpPr>
          <p:spPr bwMode="auto">
            <a:xfrm>
              <a:off x="2112" y="273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6" name="Line 15">
              <a:extLst>
                <a:ext uri="{FF2B5EF4-FFF2-40B4-BE49-F238E27FC236}">
                  <a16:creationId xmlns:a16="http://schemas.microsoft.com/office/drawing/2014/main" xmlns="" id="{5633C486-2CBB-4EBA-A837-A6F2AC2B2AB0}"/>
                </a:ext>
              </a:extLst>
            </p:cNvPr>
            <p:cNvSpPr>
              <a:spLocks noChangeShapeType="1"/>
            </p:cNvSpPr>
            <p:nvPr/>
          </p:nvSpPr>
          <p:spPr bwMode="auto">
            <a:xfrm>
              <a:off x="2112" y="249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7" name="Line 16">
              <a:extLst>
                <a:ext uri="{FF2B5EF4-FFF2-40B4-BE49-F238E27FC236}">
                  <a16:creationId xmlns:a16="http://schemas.microsoft.com/office/drawing/2014/main" xmlns="" id="{B3BB23B7-33D0-4F41-BCA9-461E7C702587}"/>
                </a:ext>
              </a:extLst>
            </p:cNvPr>
            <p:cNvSpPr>
              <a:spLocks noChangeShapeType="1"/>
            </p:cNvSpPr>
            <p:nvPr/>
          </p:nvSpPr>
          <p:spPr bwMode="auto">
            <a:xfrm>
              <a:off x="2112" y="225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8" name="Line 17">
              <a:extLst>
                <a:ext uri="{FF2B5EF4-FFF2-40B4-BE49-F238E27FC236}">
                  <a16:creationId xmlns:a16="http://schemas.microsoft.com/office/drawing/2014/main" xmlns="" id="{D78B3F08-7291-403C-BBB1-73A87F3E392B}"/>
                </a:ext>
              </a:extLst>
            </p:cNvPr>
            <p:cNvSpPr>
              <a:spLocks noChangeShapeType="1"/>
            </p:cNvSpPr>
            <p:nvPr/>
          </p:nvSpPr>
          <p:spPr bwMode="auto">
            <a:xfrm>
              <a:off x="2112" y="201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9" name="Line 18">
              <a:extLst>
                <a:ext uri="{FF2B5EF4-FFF2-40B4-BE49-F238E27FC236}">
                  <a16:creationId xmlns:a16="http://schemas.microsoft.com/office/drawing/2014/main" xmlns="" id="{51414FD1-102A-455E-B503-C17F60C132C3}"/>
                </a:ext>
              </a:extLst>
            </p:cNvPr>
            <p:cNvSpPr>
              <a:spLocks noChangeShapeType="1"/>
            </p:cNvSpPr>
            <p:nvPr/>
          </p:nvSpPr>
          <p:spPr bwMode="auto">
            <a:xfrm>
              <a:off x="2112" y="177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0" name="Line 19">
              <a:extLst>
                <a:ext uri="{FF2B5EF4-FFF2-40B4-BE49-F238E27FC236}">
                  <a16:creationId xmlns:a16="http://schemas.microsoft.com/office/drawing/2014/main" xmlns="" id="{466CA75C-A0D5-46C2-B9BF-D116568CA7A9}"/>
                </a:ext>
              </a:extLst>
            </p:cNvPr>
            <p:cNvSpPr>
              <a:spLocks noChangeShapeType="1"/>
            </p:cNvSpPr>
            <p:nvPr/>
          </p:nvSpPr>
          <p:spPr bwMode="auto">
            <a:xfrm>
              <a:off x="2112" y="153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301" name="Line 20">
              <a:extLst>
                <a:ext uri="{FF2B5EF4-FFF2-40B4-BE49-F238E27FC236}">
                  <a16:creationId xmlns:a16="http://schemas.microsoft.com/office/drawing/2014/main" xmlns="" id="{888E6E2E-B37C-4C7B-A259-B620C866F245}"/>
                </a:ext>
              </a:extLst>
            </p:cNvPr>
            <p:cNvSpPr>
              <a:spLocks noChangeShapeType="1"/>
            </p:cNvSpPr>
            <p:nvPr/>
          </p:nvSpPr>
          <p:spPr bwMode="auto">
            <a:xfrm>
              <a:off x="2112" y="129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4" name="Group 21">
            <a:extLst>
              <a:ext uri="{FF2B5EF4-FFF2-40B4-BE49-F238E27FC236}">
                <a16:creationId xmlns:a16="http://schemas.microsoft.com/office/drawing/2014/main" xmlns="" id="{55C754C2-4970-4219-B779-0CFC5A315EA8}"/>
              </a:ext>
            </a:extLst>
          </p:cNvPr>
          <p:cNvGrpSpPr>
            <a:grpSpLocks/>
          </p:cNvGrpSpPr>
          <p:nvPr/>
        </p:nvGrpSpPr>
        <p:grpSpPr bwMode="auto">
          <a:xfrm>
            <a:off x="9434513" y="2319338"/>
            <a:ext cx="838200" cy="3048000"/>
            <a:chOff x="2112" y="1056"/>
            <a:chExt cx="528" cy="1920"/>
          </a:xfrm>
        </p:grpSpPr>
        <p:sp>
          <p:nvSpPr>
            <p:cNvPr id="53286" name="Rectangle 22">
              <a:extLst>
                <a:ext uri="{FF2B5EF4-FFF2-40B4-BE49-F238E27FC236}">
                  <a16:creationId xmlns:a16="http://schemas.microsoft.com/office/drawing/2014/main" xmlns="" id="{B1383437-EC01-4129-B2B5-2BDCFCF8AF0F}"/>
                </a:ext>
              </a:extLst>
            </p:cNvPr>
            <p:cNvSpPr>
              <a:spLocks noChangeArrowheads="1"/>
            </p:cNvSpPr>
            <p:nvPr/>
          </p:nvSpPr>
          <p:spPr bwMode="auto">
            <a:xfrm>
              <a:off x="2112" y="1056"/>
              <a:ext cx="528" cy="192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ea typeface="华文细黑" panose="02010600040101010101" pitchFamily="2" charset="-122"/>
              </a:endParaRPr>
            </a:p>
          </p:txBody>
        </p:sp>
        <p:sp>
          <p:nvSpPr>
            <p:cNvPr id="53287" name="Line 23">
              <a:extLst>
                <a:ext uri="{FF2B5EF4-FFF2-40B4-BE49-F238E27FC236}">
                  <a16:creationId xmlns:a16="http://schemas.microsoft.com/office/drawing/2014/main" xmlns="" id="{732FB5FE-D563-4A2B-9120-B942CAEE80AB}"/>
                </a:ext>
              </a:extLst>
            </p:cNvPr>
            <p:cNvSpPr>
              <a:spLocks noChangeShapeType="1"/>
            </p:cNvSpPr>
            <p:nvPr/>
          </p:nvSpPr>
          <p:spPr bwMode="auto">
            <a:xfrm>
              <a:off x="2112" y="273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8" name="Line 24">
              <a:extLst>
                <a:ext uri="{FF2B5EF4-FFF2-40B4-BE49-F238E27FC236}">
                  <a16:creationId xmlns:a16="http://schemas.microsoft.com/office/drawing/2014/main" xmlns="" id="{F83EA109-0170-4BCB-9226-3B618BF63F1D}"/>
                </a:ext>
              </a:extLst>
            </p:cNvPr>
            <p:cNvSpPr>
              <a:spLocks noChangeShapeType="1"/>
            </p:cNvSpPr>
            <p:nvPr/>
          </p:nvSpPr>
          <p:spPr bwMode="auto">
            <a:xfrm>
              <a:off x="2112" y="249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89" name="Line 25">
              <a:extLst>
                <a:ext uri="{FF2B5EF4-FFF2-40B4-BE49-F238E27FC236}">
                  <a16:creationId xmlns:a16="http://schemas.microsoft.com/office/drawing/2014/main" xmlns="" id="{F35FA53E-E290-44DA-A391-53F2D8214E31}"/>
                </a:ext>
              </a:extLst>
            </p:cNvPr>
            <p:cNvSpPr>
              <a:spLocks noChangeShapeType="1"/>
            </p:cNvSpPr>
            <p:nvPr/>
          </p:nvSpPr>
          <p:spPr bwMode="auto">
            <a:xfrm>
              <a:off x="2112" y="225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0" name="Line 26">
              <a:extLst>
                <a:ext uri="{FF2B5EF4-FFF2-40B4-BE49-F238E27FC236}">
                  <a16:creationId xmlns:a16="http://schemas.microsoft.com/office/drawing/2014/main" xmlns="" id="{C715F80F-C4E9-4B54-ABF8-E6616A0C3339}"/>
                </a:ext>
              </a:extLst>
            </p:cNvPr>
            <p:cNvSpPr>
              <a:spLocks noChangeShapeType="1"/>
            </p:cNvSpPr>
            <p:nvPr/>
          </p:nvSpPr>
          <p:spPr bwMode="auto">
            <a:xfrm>
              <a:off x="2112" y="201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1" name="Line 27">
              <a:extLst>
                <a:ext uri="{FF2B5EF4-FFF2-40B4-BE49-F238E27FC236}">
                  <a16:creationId xmlns:a16="http://schemas.microsoft.com/office/drawing/2014/main" xmlns="" id="{A1F7861A-FF30-40E6-9E86-3C743B1E45F9}"/>
                </a:ext>
              </a:extLst>
            </p:cNvPr>
            <p:cNvSpPr>
              <a:spLocks noChangeShapeType="1"/>
            </p:cNvSpPr>
            <p:nvPr/>
          </p:nvSpPr>
          <p:spPr bwMode="auto">
            <a:xfrm>
              <a:off x="2112" y="177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2" name="Line 28">
              <a:extLst>
                <a:ext uri="{FF2B5EF4-FFF2-40B4-BE49-F238E27FC236}">
                  <a16:creationId xmlns:a16="http://schemas.microsoft.com/office/drawing/2014/main" xmlns="" id="{A23C93BC-06C2-4476-95B9-1CCF90D9EDF3}"/>
                </a:ext>
              </a:extLst>
            </p:cNvPr>
            <p:cNvSpPr>
              <a:spLocks noChangeShapeType="1"/>
            </p:cNvSpPr>
            <p:nvPr/>
          </p:nvSpPr>
          <p:spPr bwMode="auto">
            <a:xfrm>
              <a:off x="2112" y="153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93" name="Line 29">
              <a:extLst>
                <a:ext uri="{FF2B5EF4-FFF2-40B4-BE49-F238E27FC236}">
                  <a16:creationId xmlns:a16="http://schemas.microsoft.com/office/drawing/2014/main" xmlns="" id="{A42680FF-208B-4C12-AA49-A436D0C81070}"/>
                </a:ext>
              </a:extLst>
            </p:cNvPr>
            <p:cNvSpPr>
              <a:spLocks noChangeShapeType="1"/>
            </p:cNvSpPr>
            <p:nvPr/>
          </p:nvSpPr>
          <p:spPr bwMode="auto">
            <a:xfrm>
              <a:off x="2112" y="1296"/>
              <a:ext cx="528"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3254" name="Text Box 30">
            <a:extLst>
              <a:ext uri="{FF2B5EF4-FFF2-40B4-BE49-F238E27FC236}">
                <a16:creationId xmlns:a16="http://schemas.microsoft.com/office/drawing/2014/main" xmlns="" id="{A7ACC9F0-42B9-4D8A-A0E0-A61EEF656AAC}"/>
              </a:ext>
            </a:extLst>
          </p:cNvPr>
          <p:cNvSpPr txBox="1">
            <a:spLocks noChangeArrowheads="1"/>
          </p:cNvSpPr>
          <p:nvPr/>
        </p:nvSpPr>
        <p:spPr bwMode="auto">
          <a:xfrm>
            <a:off x="2144713" y="49307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ea typeface="华文细黑" panose="02010600040101010101" pitchFamily="2" charset="-122"/>
              </a:rPr>
              <a:t>7</a:t>
            </a:r>
          </a:p>
        </p:txBody>
      </p:sp>
      <p:sp>
        <p:nvSpPr>
          <p:cNvPr id="53255" name="Text Box 31">
            <a:extLst>
              <a:ext uri="{FF2B5EF4-FFF2-40B4-BE49-F238E27FC236}">
                <a16:creationId xmlns:a16="http://schemas.microsoft.com/office/drawing/2014/main" xmlns="" id="{7206C2E4-E8F6-4464-B263-991EE7C32B58}"/>
              </a:ext>
            </a:extLst>
          </p:cNvPr>
          <p:cNvSpPr txBox="1">
            <a:spLocks noChangeArrowheads="1"/>
          </p:cNvSpPr>
          <p:nvPr/>
        </p:nvSpPr>
        <p:spPr bwMode="auto">
          <a:xfrm>
            <a:off x="2144713" y="4605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ea typeface="华文细黑" panose="02010600040101010101" pitchFamily="2" charset="-122"/>
              </a:rPr>
              <a:t>6</a:t>
            </a:r>
          </a:p>
        </p:txBody>
      </p:sp>
      <p:sp>
        <p:nvSpPr>
          <p:cNvPr id="53256" name="Text Box 32">
            <a:extLst>
              <a:ext uri="{FF2B5EF4-FFF2-40B4-BE49-F238E27FC236}">
                <a16:creationId xmlns:a16="http://schemas.microsoft.com/office/drawing/2014/main" xmlns="" id="{8A45786E-FBC7-480A-9889-FF644E9A8259}"/>
              </a:ext>
            </a:extLst>
          </p:cNvPr>
          <p:cNvSpPr txBox="1">
            <a:spLocks noChangeArrowheads="1"/>
          </p:cNvSpPr>
          <p:nvPr/>
        </p:nvSpPr>
        <p:spPr bwMode="auto">
          <a:xfrm>
            <a:off x="2144713" y="4224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ea typeface="华文细黑" panose="02010600040101010101" pitchFamily="2" charset="-122"/>
              </a:rPr>
              <a:t>5</a:t>
            </a:r>
          </a:p>
        </p:txBody>
      </p:sp>
      <p:sp>
        <p:nvSpPr>
          <p:cNvPr id="53257" name="Text Box 33">
            <a:extLst>
              <a:ext uri="{FF2B5EF4-FFF2-40B4-BE49-F238E27FC236}">
                <a16:creationId xmlns:a16="http://schemas.microsoft.com/office/drawing/2014/main" xmlns="" id="{0FA2397A-D3FA-46D6-AD9A-A40B3B0BF2CB}"/>
              </a:ext>
            </a:extLst>
          </p:cNvPr>
          <p:cNvSpPr txBox="1">
            <a:spLocks noChangeArrowheads="1"/>
          </p:cNvSpPr>
          <p:nvPr/>
        </p:nvSpPr>
        <p:spPr bwMode="auto">
          <a:xfrm>
            <a:off x="2144713" y="3843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ea typeface="华文细黑" panose="02010600040101010101" pitchFamily="2" charset="-122"/>
              </a:rPr>
              <a:t>4</a:t>
            </a:r>
          </a:p>
        </p:txBody>
      </p:sp>
      <p:sp>
        <p:nvSpPr>
          <p:cNvPr id="53258" name="Text Box 34">
            <a:extLst>
              <a:ext uri="{FF2B5EF4-FFF2-40B4-BE49-F238E27FC236}">
                <a16:creationId xmlns:a16="http://schemas.microsoft.com/office/drawing/2014/main" xmlns="" id="{C628815E-6CBE-4C00-98F0-D7994C7EFACA}"/>
              </a:ext>
            </a:extLst>
          </p:cNvPr>
          <p:cNvSpPr txBox="1">
            <a:spLocks noChangeArrowheads="1"/>
          </p:cNvSpPr>
          <p:nvPr/>
        </p:nvSpPr>
        <p:spPr bwMode="auto">
          <a:xfrm>
            <a:off x="2144713" y="34067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ea typeface="华文细黑" panose="02010600040101010101" pitchFamily="2" charset="-122"/>
              </a:rPr>
              <a:t>3</a:t>
            </a:r>
          </a:p>
        </p:txBody>
      </p:sp>
      <p:sp>
        <p:nvSpPr>
          <p:cNvPr id="53259" name="Text Box 35">
            <a:extLst>
              <a:ext uri="{FF2B5EF4-FFF2-40B4-BE49-F238E27FC236}">
                <a16:creationId xmlns:a16="http://schemas.microsoft.com/office/drawing/2014/main" xmlns="" id="{050FBB20-9F81-4C3F-BDAE-D4FEDDEE89D6}"/>
              </a:ext>
            </a:extLst>
          </p:cNvPr>
          <p:cNvSpPr txBox="1">
            <a:spLocks noChangeArrowheads="1"/>
          </p:cNvSpPr>
          <p:nvPr/>
        </p:nvSpPr>
        <p:spPr bwMode="auto">
          <a:xfrm>
            <a:off x="2144713" y="30813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ea typeface="华文细黑" panose="02010600040101010101" pitchFamily="2" charset="-122"/>
              </a:rPr>
              <a:t>2</a:t>
            </a:r>
          </a:p>
        </p:txBody>
      </p:sp>
      <p:sp>
        <p:nvSpPr>
          <p:cNvPr id="53260" name="Text Box 36">
            <a:extLst>
              <a:ext uri="{FF2B5EF4-FFF2-40B4-BE49-F238E27FC236}">
                <a16:creationId xmlns:a16="http://schemas.microsoft.com/office/drawing/2014/main" xmlns="" id="{57B208F2-F9FA-41C0-B9EA-86E9DBE04F17}"/>
              </a:ext>
            </a:extLst>
          </p:cNvPr>
          <p:cNvSpPr txBox="1">
            <a:spLocks noChangeArrowheads="1"/>
          </p:cNvSpPr>
          <p:nvPr/>
        </p:nvSpPr>
        <p:spPr bwMode="auto">
          <a:xfrm>
            <a:off x="2144713" y="26447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ea typeface="华文细黑" panose="02010600040101010101" pitchFamily="2" charset="-122"/>
              </a:rPr>
              <a:t>1</a:t>
            </a:r>
          </a:p>
        </p:txBody>
      </p:sp>
      <p:sp>
        <p:nvSpPr>
          <p:cNvPr id="53261" name="Text Box 37">
            <a:extLst>
              <a:ext uri="{FF2B5EF4-FFF2-40B4-BE49-F238E27FC236}">
                <a16:creationId xmlns:a16="http://schemas.microsoft.com/office/drawing/2014/main" xmlns="" id="{AC2F2B94-527A-479D-9733-D13207DF174A}"/>
              </a:ext>
            </a:extLst>
          </p:cNvPr>
          <p:cNvSpPr txBox="1">
            <a:spLocks noChangeArrowheads="1"/>
          </p:cNvSpPr>
          <p:nvPr/>
        </p:nvSpPr>
        <p:spPr bwMode="auto">
          <a:xfrm>
            <a:off x="2144713" y="22637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400">
                <a:latin typeface="Times New Roman" panose="02020603050405020304" pitchFamily="18" charset="0"/>
                <a:ea typeface="华文细黑" panose="02010600040101010101" pitchFamily="2" charset="-122"/>
              </a:rPr>
              <a:t>0</a:t>
            </a:r>
          </a:p>
        </p:txBody>
      </p:sp>
      <p:sp>
        <p:nvSpPr>
          <p:cNvPr id="94225" name="Text Box 41">
            <a:extLst>
              <a:ext uri="{FF2B5EF4-FFF2-40B4-BE49-F238E27FC236}">
                <a16:creationId xmlns:a16="http://schemas.microsoft.com/office/drawing/2014/main" xmlns="" id="{AB29BECB-7551-4CB0-8F45-E039F94C5A6E}"/>
              </a:ext>
            </a:extLst>
          </p:cNvPr>
          <p:cNvSpPr txBox="1">
            <a:spLocks noChangeArrowheads="1"/>
          </p:cNvSpPr>
          <p:nvPr/>
        </p:nvSpPr>
        <p:spPr bwMode="auto">
          <a:xfrm>
            <a:off x="5902325" y="2306638"/>
            <a:ext cx="42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微软雅黑" panose="020B0503020204020204" pitchFamily="34" charset="-122"/>
                <a:ea typeface="微软雅黑" panose="020B0503020204020204" pitchFamily="34" charset="-122"/>
                <a:cs typeface="华文细黑" panose="02010600040101010101" pitchFamily="2" charset="-122"/>
              </a:rPr>
              <a:t>k</a:t>
            </a:r>
            <a:r>
              <a:rPr kumimoji="1" lang="en-US" altLang="zh-CN" sz="2000" baseline="-25000">
                <a:latin typeface="微软雅黑" panose="020B0503020204020204" pitchFamily="34" charset="-122"/>
                <a:ea typeface="微软雅黑" panose="020B0503020204020204" pitchFamily="34" charset="-122"/>
                <a:cs typeface="华文细黑" panose="02010600040101010101" pitchFamily="2" charset="-122"/>
              </a:rPr>
              <a:t>0</a:t>
            </a:r>
            <a:endParaRPr kumimoji="1" lang="en-US" altLang="zh-CN" sz="2000">
              <a:latin typeface="微软雅黑" panose="020B0503020204020204" pitchFamily="34" charset="-122"/>
              <a:ea typeface="微软雅黑" panose="020B0503020204020204" pitchFamily="34" charset="-122"/>
              <a:cs typeface="华文细黑" panose="02010600040101010101" pitchFamily="2" charset="-122"/>
            </a:endParaRPr>
          </a:p>
        </p:txBody>
      </p:sp>
      <p:sp>
        <p:nvSpPr>
          <p:cNvPr id="94226" name="Text Box 42">
            <a:extLst>
              <a:ext uri="{FF2B5EF4-FFF2-40B4-BE49-F238E27FC236}">
                <a16:creationId xmlns:a16="http://schemas.microsoft.com/office/drawing/2014/main" xmlns="" id="{7A8ADE43-35CA-4349-AF3C-857454E8DA68}"/>
              </a:ext>
            </a:extLst>
          </p:cNvPr>
          <p:cNvSpPr txBox="1">
            <a:spLocks noChangeArrowheads="1"/>
          </p:cNvSpPr>
          <p:nvPr/>
        </p:nvSpPr>
        <p:spPr bwMode="auto">
          <a:xfrm>
            <a:off x="5918200" y="2687638"/>
            <a:ext cx="42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微软雅黑" panose="020B0503020204020204" pitchFamily="34" charset="-122"/>
                <a:ea typeface="微软雅黑" panose="020B0503020204020204" pitchFamily="34" charset="-122"/>
                <a:cs typeface="华文细黑" panose="02010600040101010101" pitchFamily="2" charset="-122"/>
              </a:rPr>
              <a:t>k</a:t>
            </a:r>
            <a:r>
              <a:rPr kumimoji="1" lang="en-US" altLang="zh-CN" sz="2000" baseline="-25000">
                <a:latin typeface="微软雅黑" panose="020B0503020204020204" pitchFamily="34" charset="-122"/>
                <a:ea typeface="微软雅黑" panose="020B0503020204020204" pitchFamily="34" charset="-122"/>
                <a:cs typeface="华文细黑" panose="02010600040101010101" pitchFamily="2" charset="-122"/>
              </a:rPr>
              <a:t>1</a:t>
            </a:r>
            <a:endParaRPr kumimoji="1" lang="en-US" altLang="zh-CN" sz="2000">
              <a:latin typeface="微软雅黑" panose="020B0503020204020204" pitchFamily="34" charset="-122"/>
              <a:ea typeface="微软雅黑" panose="020B0503020204020204" pitchFamily="34" charset="-122"/>
              <a:cs typeface="华文细黑" panose="02010600040101010101" pitchFamily="2" charset="-122"/>
            </a:endParaRPr>
          </a:p>
        </p:txBody>
      </p:sp>
      <p:sp>
        <p:nvSpPr>
          <p:cNvPr id="94227" name="Text Box 43">
            <a:extLst>
              <a:ext uri="{FF2B5EF4-FFF2-40B4-BE49-F238E27FC236}">
                <a16:creationId xmlns:a16="http://schemas.microsoft.com/office/drawing/2014/main" xmlns="" id="{A869A8B9-FF24-4CE3-8064-8100D12996C8}"/>
              </a:ext>
            </a:extLst>
          </p:cNvPr>
          <p:cNvSpPr txBox="1">
            <a:spLocks noChangeArrowheads="1"/>
          </p:cNvSpPr>
          <p:nvPr/>
        </p:nvSpPr>
        <p:spPr bwMode="auto">
          <a:xfrm>
            <a:off x="5918200" y="3068638"/>
            <a:ext cx="42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微软雅黑" panose="020B0503020204020204" pitchFamily="34" charset="-122"/>
                <a:ea typeface="微软雅黑" panose="020B0503020204020204" pitchFamily="34" charset="-122"/>
                <a:cs typeface="华文细黑" panose="02010600040101010101" pitchFamily="2" charset="-122"/>
              </a:rPr>
              <a:t>k</a:t>
            </a:r>
            <a:r>
              <a:rPr kumimoji="1" lang="en-US" altLang="zh-CN" sz="2000" baseline="-25000">
                <a:latin typeface="微软雅黑" panose="020B0503020204020204" pitchFamily="34" charset="-122"/>
                <a:ea typeface="微软雅黑" panose="020B0503020204020204" pitchFamily="34" charset="-122"/>
                <a:cs typeface="华文细黑" panose="02010600040101010101" pitchFamily="2" charset="-122"/>
              </a:rPr>
              <a:t>2</a:t>
            </a:r>
            <a:endParaRPr kumimoji="1" lang="en-US" altLang="zh-CN" sz="2000">
              <a:latin typeface="微软雅黑" panose="020B0503020204020204" pitchFamily="34" charset="-122"/>
              <a:ea typeface="微软雅黑" panose="020B0503020204020204" pitchFamily="34" charset="-122"/>
              <a:cs typeface="华文细黑" panose="02010600040101010101" pitchFamily="2" charset="-122"/>
            </a:endParaRPr>
          </a:p>
        </p:txBody>
      </p:sp>
      <p:grpSp>
        <p:nvGrpSpPr>
          <p:cNvPr id="5" name="Group 44">
            <a:extLst>
              <a:ext uri="{FF2B5EF4-FFF2-40B4-BE49-F238E27FC236}">
                <a16:creationId xmlns:a16="http://schemas.microsoft.com/office/drawing/2014/main" xmlns="" id="{C8A2E218-ECA6-4A6A-BB43-041B98D9535B}"/>
              </a:ext>
            </a:extLst>
          </p:cNvPr>
          <p:cNvGrpSpPr>
            <a:grpSpLocks/>
          </p:cNvGrpSpPr>
          <p:nvPr/>
        </p:nvGrpSpPr>
        <p:grpSpPr bwMode="auto">
          <a:xfrm>
            <a:off x="4495800" y="2163763"/>
            <a:ext cx="1149350" cy="452437"/>
            <a:chOff x="2588" y="2595"/>
            <a:chExt cx="724" cy="285"/>
          </a:xfrm>
        </p:grpSpPr>
        <p:sp>
          <p:nvSpPr>
            <p:cNvPr id="53284" name="Text Box 45">
              <a:extLst>
                <a:ext uri="{FF2B5EF4-FFF2-40B4-BE49-F238E27FC236}">
                  <a16:creationId xmlns:a16="http://schemas.microsoft.com/office/drawing/2014/main" xmlns="" id="{24AE6B87-92CB-461A-92D6-53F36DBA9D61}"/>
                </a:ext>
              </a:extLst>
            </p:cNvPr>
            <p:cNvSpPr txBox="1">
              <a:spLocks noChangeArrowheads="1"/>
            </p:cNvSpPr>
            <p:nvPr/>
          </p:nvSpPr>
          <p:spPr bwMode="auto">
            <a:xfrm>
              <a:off x="2588" y="2595"/>
              <a:ext cx="6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微软雅黑" panose="020B0503020204020204" pitchFamily="34" charset="-122"/>
                  <a:ea typeface="微软雅黑" panose="020B0503020204020204" pitchFamily="34" charset="-122"/>
                </a:rPr>
                <a:t>Q.front</a:t>
              </a:r>
              <a:endParaRPr kumimoji="1" lang="en-US" altLang="zh-CN" sz="2400">
                <a:latin typeface="微软雅黑" panose="020B0503020204020204" pitchFamily="34" charset="-122"/>
                <a:ea typeface="微软雅黑" panose="020B0503020204020204" pitchFamily="34" charset="-122"/>
              </a:endParaRPr>
            </a:p>
          </p:txBody>
        </p:sp>
        <p:sp>
          <p:nvSpPr>
            <p:cNvPr id="53285" name="Line 46">
              <a:extLst>
                <a:ext uri="{FF2B5EF4-FFF2-40B4-BE49-F238E27FC236}">
                  <a16:creationId xmlns:a16="http://schemas.microsoft.com/office/drawing/2014/main" xmlns="" id="{A86E2FBA-BC59-46C4-BEF0-DD0B808BCB46}"/>
                </a:ext>
              </a:extLst>
            </p:cNvPr>
            <p:cNvSpPr>
              <a:spLocks noChangeShapeType="1"/>
            </p:cNvSpPr>
            <p:nvPr/>
          </p:nvSpPr>
          <p:spPr bwMode="auto">
            <a:xfrm>
              <a:off x="2832" y="288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6" name="Group 47">
            <a:extLst>
              <a:ext uri="{FF2B5EF4-FFF2-40B4-BE49-F238E27FC236}">
                <a16:creationId xmlns:a16="http://schemas.microsoft.com/office/drawing/2014/main" xmlns="" id="{59C48BF1-DAD3-477D-BCA5-106EB64C3554}"/>
              </a:ext>
            </a:extLst>
          </p:cNvPr>
          <p:cNvGrpSpPr>
            <a:grpSpLocks/>
          </p:cNvGrpSpPr>
          <p:nvPr/>
        </p:nvGrpSpPr>
        <p:grpSpPr bwMode="auto">
          <a:xfrm>
            <a:off x="4587875" y="3381375"/>
            <a:ext cx="1101725" cy="452438"/>
            <a:chOff x="2618" y="1875"/>
            <a:chExt cx="694" cy="285"/>
          </a:xfrm>
        </p:grpSpPr>
        <p:sp>
          <p:nvSpPr>
            <p:cNvPr id="53282" name="Text Box 48">
              <a:extLst>
                <a:ext uri="{FF2B5EF4-FFF2-40B4-BE49-F238E27FC236}">
                  <a16:creationId xmlns:a16="http://schemas.microsoft.com/office/drawing/2014/main" xmlns="" id="{3FA33F7B-DDD2-41C5-84E6-BECACEA0E424}"/>
                </a:ext>
              </a:extLst>
            </p:cNvPr>
            <p:cNvSpPr txBox="1">
              <a:spLocks noChangeArrowheads="1"/>
            </p:cNvSpPr>
            <p:nvPr/>
          </p:nvSpPr>
          <p:spPr bwMode="auto">
            <a:xfrm>
              <a:off x="2618" y="1875"/>
              <a:ext cx="5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微软雅黑" panose="020B0503020204020204" pitchFamily="34" charset="-122"/>
                  <a:ea typeface="微软雅黑" panose="020B0503020204020204" pitchFamily="34" charset="-122"/>
                </a:rPr>
                <a:t>Q.rear</a:t>
              </a:r>
              <a:endParaRPr kumimoji="1" lang="en-US" altLang="zh-CN" sz="2400">
                <a:latin typeface="微软雅黑" panose="020B0503020204020204" pitchFamily="34" charset="-122"/>
                <a:ea typeface="微软雅黑" panose="020B0503020204020204" pitchFamily="34" charset="-122"/>
              </a:endParaRPr>
            </a:p>
          </p:txBody>
        </p:sp>
        <p:sp>
          <p:nvSpPr>
            <p:cNvPr id="53283" name="Line 49">
              <a:extLst>
                <a:ext uri="{FF2B5EF4-FFF2-40B4-BE49-F238E27FC236}">
                  <a16:creationId xmlns:a16="http://schemas.microsoft.com/office/drawing/2014/main" xmlns="" id="{01396CC1-B8B6-4762-BAC5-FBDDF50022D0}"/>
                </a:ext>
              </a:extLst>
            </p:cNvPr>
            <p:cNvSpPr>
              <a:spLocks noChangeShapeType="1"/>
            </p:cNvSpPr>
            <p:nvPr/>
          </p:nvSpPr>
          <p:spPr bwMode="auto">
            <a:xfrm>
              <a:off x="2832" y="216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7" name="Group 50">
            <a:extLst>
              <a:ext uri="{FF2B5EF4-FFF2-40B4-BE49-F238E27FC236}">
                <a16:creationId xmlns:a16="http://schemas.microsoft.com/office/drawing/2014/main" xmlns="" id="{5C8C4F48-46EF-46C0-94DE-C4D3ACA57E1E}"/>
              </a:ext>
            </a:extLst>
          </p:cNvPr>
          <p:cNvGrpSpPr>
            <a:grpSpLocks/>
          </p:cNvGrpSpPr>
          <p:nvPr/>
        </p:nvGrpSpPr>
        <p:grpSpPr bwMode="auto">
          <a:xfrm>
            <a:off x="8382000" y="4849813"/>
            <a:ext cx="1052513" cy="441325"/>
            <a:chOff x="2649" y="1882"/>
            <a:chExt cx="663" cy="278"/>
          </a:xfrm>
        </p:grpSpPr>
        <p:sp>
          <p:nvSpPr>
            <p:cNvPr id="53280" name="Text Box 51">
              <a:extLst>
                <a:ext uri="{FF2B5EF4-FFF2-40B4-BE49-F238E27FC236}">
                  <a16:creationId xmlns:a16="http://schemas.microsoft.com/office/drawing/2014/main" xmlns="" id="{7DDA7730-48DC-404B-B7A8-7269ABFC88B8}"/>
                </a:ext>
              </a:extLst>
            </p:cNvPr>
            <p:cNvSpPr txBox="1">
              <a:spLocks noChangeArrowheads="1"/>
            </p:cNvSpPr>
            <p:nvPr/>
          </p:nvSpPr>
          <p:spPr bwMode="auto">
            <a:xfrm>
              <a:off x="2649" y="1882"/>
              <a:ext cx="57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微软雅黑" panose="020B0503020204020204" pitchFamily="34" charset="-122"/>
                  <a:ea typeface="微软雅黑" panose="020B0503020204020204" pitchFamily="34" charset="-122"/>
                </a:rPr>
                <a:t>Q.rear</a:t>
              </a:r>
              <a:endParaRPr kumimoji="1" lang="en-US" altLang="zh-CN" sz="2400">
                <a:latin typeface="微软雅黑" panose="020B0503020204020204" pitchFamily="34" charset="-122"/>
                <a:ea typeface="微软雅黑" panose="020B0503020204020204" pitchFamily="34" charset="-122"/>
              </a:endParaRPr>
            </a:p>
          </p:txBody>
        </p:sp>
        <p:sp>
          <p:nvSpPr>
            <p:cNvPr id="53281" name="Line 52">
              <a:extLst>
                <a:ext uri="{FF2B5EF4-FFF2-40B4-BE49-F238E27FC236}">
                  <a16:creationId xmlns:a16="http://schemas.microsoft.com/office/drawing/2014/main" xmlns="" id="{4713F49A-0CFF-4A02-A6AC-AE48AC7342E0}"/>
                </a:ext>
              </a:extLst>
            </p:cNvPr>
            <p:cNvSpPr>
              <a:spLocks noChangeShapeType="1"/>
            </p:cNvSpPr>
            <p:nvPr/>
          </p:nvSpPr>
          <p:spPr bwMode="auto">
            <a:xfrm>
              <a:off x="2832" y="216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8" name="Group 53">
            <a:extLst>
              <a:ext uri="{FF2B5EF4-FFF2-40B4-BE49-F238E27FC236}">
                <a16:creationId xmlns:a16="http://schemas.microsoft.com/office/drawing/2014/main" xmlns="" id="{95061537-9021-40BE-87B6-9B3019AA9399}"/>
              </a:ext>
            </a:extLst>
          </p:cNvPr>
          <p:cNvGrpSpPr>
            <a:grpSpLocks/>
          </p:cNvGrpSpPr>
          <p:nvPr/>
        </p:nvGrpSpPr>
        <p:grpSpPr bwMode="auto">
          <a:xfrm>
            <a:off x="8321675" y="4056063"/>
            <a:ext cx="1112838" cy="400050"/>
            <a:chOff x="2611" y="2630"/>
            <a:chExt cx="701" cy="252"/>
          </a:xfrm>
        </p:grpSpPr>
        <p:sp>
          <p:nvSpPr>
            <p:cNvPr id="53278" name="Text Box 54">
              <a:extLst>
                <a:ext uri="{FF2B5EF4-FFF2-40B4-BE49-F238E27FC236}">
                  <a16:creationId xmlns:a16="http://schemas.microsoft.com/office/drawing/2014/main" xmlns="" id="{39447E1C-47B4-44B1-976A-88D5161FC406}"/>
                </a:ext>
              </a:extLst>
            </p:cNvPr>
            <p:cNvSpPr txBox="1">
              <a:spLocks noChangeArrowheads="1"/>
            </p:cNvSpPr>
            <p:nvPr/>
          </p:nvSpPr>
          <p:spPr bwMode="auto">
            <a:xfrm>
              <a:off x="2611" y="2630"/>
              <a:ext cx="654"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微软雅黑" panose="020B0503020204020204" pitchFamily="34" charset="-122"/>
                  <a:ea typeface="微软雅黑" panose="020B0503020204020204" pitchFamily="34" charset="-122"/>
                </a:rPr>
                <a:t>Q.front</a:t>
              </a:r>
              <a:endParaRPr kumimoji="1" lang="en-US" altLang="zh-CN" sz="2400">
                <a:latin typeface="微软雅黑" panose="020B0503020204020204" pitchFamily="34" charset="-122"/>
                <a:ea typeface="微软雅黑" panose="020B0503020204020204" pitchFamily="34" charset="-122"/>
              </a:endParaRPr>
            </a:p>
          </p:txBody>
        </p:sp>
        <p:sp>
          <p:nvSpPr>
            <p:cNvPr id="53279" name="Line 55">
              <a:extLst>
                <a:ext uri="{FF2B5EF4-FFF2-40B4-BE49-F238E27FC236}">
                  <a16:creationId xmlns:a16="http://schemas.microsoft.com/office/drawing/2014/main" xmlns="" id="{2C888063-FB5C-45C8-A590-8DB84C5752F1}"/>
                </a:ext>
              </a:extLst>
            </p:cNvPr>
            <p:cNvSpPr>
              <a:spLocks noChangeShapeType="1"/>
            </p:cNvSpPr>
            <p:nvPr/>
          </p:nvSpPr>
          <p:spPr bwMode="auto">
            <a:xfrm>
              <a:off x="2832" y="2880"/>
              <a:ext cx="48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4232" name="Text Box 56">
            <a:extLst>
              <a:ext uri="{FF2B5EF4-FFF2-40B4-BE49-F238E27FC236}">
                <a16:creationId xmlns:a16="http://schemas.microsoft.com/office/drawing/2014/main" xmlns="" id="{68F1B32C-BA71-4646-801B-6734D9C03D7E}"/>
              </a:ext>
            </a:extLst>
          </p:cNvPr>
          <p:cNvSpPr txBox="1">
            <a:spLocks noChangeArrowheads="1"/>
          </p:cNvSpPr>
          <p:nvPr/>
        </p:nvSpPr>
        <p:spPr bwMode="auto">
          <a:xfrm>
            <a:off x="9613900" y="4597400"/>
            <a:ext cx="42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微软雅黑" panose="020B0503020204020204" pitchFamily="34" charset="-122"/>
                <a:ea typeface="微软雅黑" panose="020B0503020204020204" pitchFamily="34" charset="-122"/>
                <a:cs typeface="华文细黑" panose="02010600040101010101" pitchFamily="2" charset="-122"/>
              </a:rPr>
              <a:t>k</a:t>
            </a:r>
            <a:r>
              <a:rPr kumimoji="1" lang="en-US" altLang="zh-CN" sz="2000" baseline="-25000">
                <a:latin typeface="微软雅黑" panose="020B0503020204020204" pitchFamily="34" charset="-122"/>
                <a:ea typeface="微软雅黑" panose="020B0503020204020204" pitchFamily="34" charset="-122"/>
                <a:cs typeface="华文细黑" panose="02010600040101010101" pitchFamily="2" charset="-122"/>
              </a:rPr>
              <a:t>6</a:t>
            </a:r>
            <a:endParaRPr kumimoji="1" lang="en-US" altLang="zh-CN" sz="2000">
              <a:latin typeface="微软雅黑" panose="020B0503020204020204" pitchFamily="34" charset="-122"/>
              <a:ea typeface="微软雅黑" panose="020B0503020204020204" pitchFamily="34" charset="-122"/>
              <a:cs typeface="华文细黑" panose="02010600040101010101" pitchFamily="2" charset="-122"/>
            </a:endParaRPr>
          </a:p>
        </p:txBody>
      </p:sp>
      <p:sp>
        <p:nvSpPr>
          <p:cNvPr id="53270" name="Text Box 57">
            <a:extLst>
              <a:ext uri="{FF2B5EF4-FFF2-40B4-BE49-F238E27FC236}">
                <a16:creationId xmlns:a16="http://schemas.microsoft.com/office/drawing/2014/main" xmlns="" id="{18543156-22AB-4B0E-9D41-FF50E9E20752}"/>
              </a:ext>
            </a:extLst>
          </p:cNvPr>
          <p:cNvSpPr txBox="1">
            <a:spLocks noChangeArrowheads="1"/>
          </p:cNvSpPr>
          <p:nvPr/>
        </p:nvSpPr>
        <p:spPr bwMode="auto">
          <a:xfrm>
            <a:off x="2438400" y="5837238"/>
            <a:ext cx="1108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latin typeface="微软雅黑" panose="020B0503020204020204" pitchFamily="34" charset="-122"/>
                <a:ea typeface="微软雅黑" panose="020B0503020204020204" pitchFamily="34" charset="-122"/>
              </a:rPr>
              <a:t>队列空</a:t>
            </a:r>
          </a:p>
        </p:txBody>
      </p:sp>
      <p:sp>
        <p:nvSpPr>
          <p:cNvPr id="927802" name="Text Box 58">
            <a:extLst>
              <a:ext uri="{FF2B5EF4-FFF2-40B4-BE49-F238E27FC236}">
                <a16:creationId xmlns:a16="http://schemas.microsoft.com/office/drawing/2014/main" xmlns="" id="{D67FD284-FD31-4424-ADC5-E4FA9759DD27}"/>
              </a:ext>
            </a:extLst>
          </p:cNvPr>
          <p:cNvSpPr txBox="1">
            <a:spLocks noChangeArrowheads="1"/>
          </p:cNvSpPr>
          <p:nvPr/>
        </p:nvSpPr>
        <p:spPr bwMode="auto">
          <a:xfrm>
            <a:off x="6573838" y="5837238"/>
            <a:ext cx="389096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C00000"/>
                </a:solidFill>
                <a:latin typeface="微软雅黑" panose="020B0503020204020204" pitchFamily="34" charset="-122"/>
                <a:ea typeface="微软雅黑" panose="020B0503020204020204" pitchFamily="34" charset="-122"/>
              </a:rPr>
              <a:t>再进队一个元素如何？</a:t>
            </a:r>
          </a:p>
        </p:txBody>
      </p:sp>
      <p:sp>
        <p:nvSpPr>
          <p:cNvPr id="94236" name="Text Box 60">
            <a:extLst>
              <a:ext uri="{FF2B5EF4-FFF2-40B4-BE49-F238E27FC236}">
                <a16:creationId xmlns:a16="http://schemas.microsoft.com/office/drawing/2014/main" xmlns="" id="{2F89396A-CA0C-4DB8-828E-05ABA947A62E}"/>
              </a:ext>
            </a:extLst>
          </p:cNvPr>
          <p:cNvSpPr txBox="1">
            <a:spLocks noChangeArrowheads="1"/>
          </p:cNvSpPr>
          <p:nvPr/>
        </p:nvSpPr>
        <p:spPr bwMode="auto">
          <a:xfrm>
            <a:off x="9594850" y="4216400"/>
            <a:ext cx="425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微软雅黑" panose="020B0503020204020204" pitchFamily="34" charset="-122"/>
                <a:ea typeface="微软雅黑" panose="020B0503020204020204" pitchFamily="34" charset="-122"/>
                <a:cs typeface="华文细黑" panose="02010600040101010101" pitchFamily="2" charset="-122"/>
              </a:rPr>
              <a:t>k</a:t>
            </a:r>
            <a:r>
              <a:rPr kumimoji="1" lang="en-US" altLang="zh-CN" sz="2000" baseline="-25000">
                <a:latin typeface="微软雅黑" panose="020B0503020204020204" pitchFamily="34" charset="-122"/>
                <a:ea typeface="微软雅黑" panose="020B0503020204020204" pitchFamily="34" charset="-122"/>
                <a:cs typeface="华文细黑" panose="02010600040101010101" pitchFamily="2" charset="-122"/>
              </a:rPr>
              <a:t>5</a:t>
            </a:r>
          </a:p>
        </p:txBody>
      </p:sp>
      <p:sp>
        <p:nvSpPr>
          <p:cNvPr id="2" name="标题 1">
            <a:extLst>
              <a:ext uri="{FF2B5EF4-FFF2-40B4-BE49-F238E27FC236}">
                <a16:creationId xmlns:a16="http://schemas.microsoft.com/office/drawing/2014/main" xmlns="" id="{15C7132B-9886-484E-B60A-5ED7C25EA7E7}"/>
              </a:ext>
            </a:extLst>
          </p:cNvPr>
          <p:cNvSpPr>
            <a:spLocks noGrp="1"/>
          </p:cNvSpPr>
          <p:nvPr>
            <p:ph type="title"/>
          </p:nvPr>
        </p:nvSpPr>
        <p:spPr/>
        <p:txBody>
          <a:bodyPr>
            <a:normAutofit/>
          </a:bodyPr>
          <a:lstStyle/>
          <a:p>
            <a:pPr eaLnBrk="1" hangingPunct="1">
              <a:spcBef>
                <a:spcPct val="50000"/>
              </a:spcBef>
              <a:defRPr/>
            </a:pPr>
            <a:r>
              <a:rPr kumimoji="0"/>
              <a:t>队列示意：普通</a:t>
            </a:r>
          </a:p>
        </p:txBody>
      </p:sp>
      <p:sp>
        <p:nvSpPr>
          <p:cNvPr id="9" name="副标题 8">
            <a:extLst>
              <a:ext uri="{FF2B5EF4-FFF2-40B4-BE49-F238E27FC236}">
                <a16:creationId xmlns:a16="http://schemas.microsoft.com/office/drawing/2014/main" xmlns="" id="{E0837320-7D46-434A-8292-71517A8919A1}"/>
              </a:ext>
            </a:extLst>
          </p:cNvPr>
          <p:cNvSpPr>
            <a:spLocks noGrp="1"/>
          </p:cNvSpPr>
          <p:nvPr>
            <p:ph type="subTitle" idx="1"/>
          </p:nvPr>
        </p:nvSpPr>
        <p:spPr/>
        <p:txBody>
          <a:bodyPr/>
          <a:lstStyle/>
          <a:p>
            <a:endParaRPr lang="zh-CN" altLang="en-US"/>
          </a:p>
        </p:txBody>
      </p:sp>
      <p:sp>
        <p:nvSpPr>
          <p:cNvPr id="10" name="文本占位符 9">
            <a:extLst>
              <a:ext uri="{FF2B5EF4-FFF2-40B4-BE49-F238E27FC236}">
                <a16:creationId xmlns:a16="http://schemas.microsoft.com/office/drawing/2014/main" xmlns="" id="{B8A0F1B3-8D25-4379-ABB5-55D43735E7AD}"/>
              </a:ext>
            </a:extLst>
          </p:cNvPr>
          <p:cNvSpPr>
            <a:spLocks noGrp="1"/>
          </p:cNvSpPr>
          <p:nvPr>
            <p:ph type="body" idx="10"/>
          </p:nvPr>
        </p:nvSpPr>
        <p:spPr/>
        <p:txBody>
          <a:bodyPr/>
          <a:lstStyle/>
          <a:p>
            <a:endParaRPr lang="zh-CN" altLang="en-US"/>
          </a:p>
        </p:txBody>
      </p:sp>
      <p:sp>
        <p:nvSpPr>
          <p:cNvPr id="11" name="内容占位符 10">
            <a:extLst>
              <a:ext uri="{FF2B5EF4-FFF2-40B4-BE49-F238E27FC236}">
                <a16:creationId xmlns:a16="http://schemas.microsoft.com/office/drawing/2014/main" xmlns="" id="{6FE6B74B-61D4-433A-B491-21DD09B65D05}"/>
              </a:ext>
            </a:extLst>
          </p:cNvPr>
          <p:cNvSpPr>
            <a:spLocks noGrp="1"/>
          </p:cNvSpPr>
          <p:nvPr>
            <p:ph idx="11"/>
          </p:nvPr>
        </p:nvSpPr>
        <p:spPr/>
        <p:txBody>
          <a:bodyPr/>
          <a:lstStyle/>
          <a:p>
            <a:endParaRPr lang="zh-CN" altLang="en-US"/>
          </a:p>
        </p:txBody>
      </p:sp>
      <p:sp>
        <p:nvSpPr>
          <p:cNvPr id="53274" name="Text Box 45">
            <a:extLst>
              <a:ext uri="{FF2B5EF4-FFF2-40B4-BE49-F238E27FC236}">
                <a16:creationId xmlns:a16="http://schemas.microsoft.com/office/drawing/2014/main" xmlns="" id="{B2082B4E-C501-4ACD-BF9E-017D911D5625}"/>
              </a:ext>
            </a:extLst>
          </p:cNvPr>
          <p:cNvSpPr txBox="1">
            <a:spLocks noChangeArrowheads="1"/>
          </p:cNvSpPr>
          <p:nvPr/>
        </p:nvSpPr>
        <p:spPr bwMode="auto">
          <a:xfrm>
            <a:off x="1084263" y="2063750"/>
            <a:ext cx="10382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微软雅黑" panose="020B0503020204020204" pitchFamily="34" charset="-122"/>
                <a:ea typeface="微软雅黑" panose="020B0503020204020204" pitchFamily="34" charset="-122"/>
              </a:rPr>
              <a:t>Q.front</a:t>
            </a:r>
            <a:endParaRPr kumimoji="1" lang="en-US" altLang="zh-CN" sz="2400">
              <a:latin typeface="微软雅黑" panose="020B0503020204020204" pitchFamily="34" charset="-122"/>
              <a:ea typeface="微软雅黑" panose="020B0503020204020204" pitchFamily="34" charset="-122"/>
            </a:endParaRPr>
          </a:p>
        </p:txBody>
      </p:sp>
      <p:sp>
        <p:nvSpPr>
          <p:cNvPr id="53275" name="Line 46">
            <a:extLst>
              <a:ext uri="{FF2B5EF4-FFF2-40B4-BE49-F238E27FC236}">
                <a16:creationId xmlns:a16="http://schemas.microsoft.com/office/drawing/2014/main" xmlns="" id="{64ECA98A-E9E4-4619-B8A4-ACF5419EC23D}"/>
              </a:ext>
            </a:extLst>
          </p:cNvPr>
          <p:cNvSpPr>
            <a:spLocks noChangeShapeType="1"/>
          </p:cNvSpPr>
          <p:nvPr/>
        </p:nvSpPr>
        <p:spPr bwMode="auto">
          <a:xfrm>
            <a:off x="1382713" y="2506663"/>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6" name="Line 46">
            <a:extLst>
              <a:ext uri="{FF2B5EF4-FFF2-40B4-BE49-F238E27FC236}">
                <a16:creationId xmlns:a16="http://schemas.microsoft.com/office/drawing/2014/main" xmlns="" id="{B10F0B92-6038-4D74-AD31-F82D0E562621}"/>
              </a:ext>
            </a:extLst>
          </p:cNvPr>
          <p:cNvSpPr>
            <a:spLocks noChangeShapeType="1"/>
          </p:cNvSpPr>
          <p:nvPr/>
        </p:nvSpPr>
        <p:spPr bwMode="auto">
          <a:xfrm>
            <a:off x="1382713" y="2687638"/>
            <a:ext cx="7620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277" name="Text Box 48">
            <a:extLst>
              <a:ext uri="{FF2B5EF4-FFF2-40B4-BE49-F238E27FC236}">
                <a16:creationId xmlns:a16="http://schemas.microsoft.com/office/drawing/2014/main" xmlns="" id="{B81791A9-6FC7-418B-9813-5D407F597A6B}"/>
              </a:ext>
            </a:extLst>
          </p:cNvPr>
          <p:cNvSpPr txBox="1">
            <a:spLocks noChangeArrowheads="1"/>
          </p:cNvSpPr>
          <p:nvPr/>
        </p:nvSpPr>
        <p:spPr bwMode="auto">
          <a:xfrm>
            <a:off x="1084263" y="2678113"/>
            <a:ext cx="9175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000">
                <a:latin typeface="微软雅黑" panose="020B0503020204020204" pitchFamily="34" charset="-122"/>
                <a:ea typeface="微软雅黑" panose="020B0503020204020204" pitchFamily="34" charset="-122"/>
              </a:rPr>
              <a:t>Q.rear</a:t>
            </a:r>
            <a:endParaRPr kumimoji="1" lang="en-US" altLang="zh-CN"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94225"/>
                                        </p:tgtEl>
                                        <p:attrNameLst>
                                          <p:attrName>style.visibility</p:attrName>
                                        </p:attrNameLst>
                                      </p:cBhvr>
                                      <p:to>
                                        <p:strVal val="visible"/>
                                      </p:to>
                                    </p:set>
                                    <p:animEffect transition="in" filter="checkerboard(across)">
                                      <p:cBhvr>
                                        <p:cTn id="10" dur="500"/>
                                        <p:tgtEl>
                                          <p:spTgt spid="94225"/>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94226"/>
                                        </p:tgtEl>
                                        <p:attrNameLst>
                                          <p:attrName>style.visibility</p:attrName>
                                        </p:attrNameLst>
                                      </p:cBhvr>
                                      <p:to>
                                        <p:strVal val="visible"/>
                                      </p:to>
                                    </p:set>
                                    <p:animEffect transition="in" filter="checkerboard(across)">
                                      <p:cBhvr>
                                        <p:cTn id="13" dur="500"/>
                                        <p:tgtEl>
                                          <p:spTgt spid="94226"/>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4227"/>
                                        </p:tgtEl>
                                        <p:attrNameLst>
                                          <p:attrName>style.visibility</p:attrName>
                                        </p:attrNameLst>
                                      </p:cBhvr>
                                      <p:to>
                                        <p:strVal val="visible"/>
                                      </p:to>
                                    </p:set>
                                    <p:animEffect transition="in" filter="checkerboard(across)">
                                      <p:cBhvr>
                                        <p:cTn id="16" dur="500"/>
                                        <p:tgtEl>
                                          <p:spTgt spid="94227"/>
                                        </p:tgtEl>
                                      </p:cBhvr>
                                    </p:animEffect>
                                  </p:childTnLst>
                                </p:cTn>
                              </p:par>
                              <p:par>
                                <p:cTn id="17" presetID="5" presetClass="entr" presetSubtype="1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checkerboard(across)">
                                      <p:cBhvr>
                                        <p:cTn id="19" dur="500"/>
                                        <p:tgtEl>
                                          <p:spTgt spid="5"/>
                                        </p:tgtEl>
                                      </p:cBhvr>
                                    </p:animEffect>
                                  </p:childTnLst>
                                </p:cTn>
                              </p:par>
                              <p:par>
                                <p:cTn id="20" presetID="5" presetClass="entr" presetSubtype="1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checkerboard(across)">
                                      <p:cBhvr>
                                        <p:cTn id="22" dur="500"/>
                                        <p:tgtEl>
                                          <p:spTgt spid="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checkerboard(across)">
                                      <p:cBhvr>
                                        <p:cTn id="27" dur="500"/>
                                        <p:tgtEl>
                                          <p:spTgt spid="4"/>
                                        </p:tgtEl>
                                      </p:cBhvr>
                                    </p:animEffect>
                                  </p:childTnLst>
                                </p:cTn>
                              </p:par>
                              <p:par>
                                <p:cTn id="28" presetID="5" presetClass="entr" presetSubtype="10" fill="hold"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checkerboard(across)">
                                      <p:cBhvr>
                                        <p:cTn id="30" dur="500"/>
                                        <p:tgtEl>
                                          <p:spTgt spid="7"/>
                                        </p:tgtEl>
                                      </p:cBhvr>
                                    </p:animEffect>
                                  </p:childTnLst>
                                </p:cTn>
                              </p:par>
                              <p:par>
                                <p:cTn id="31" presetID="5" presetClass="entr" presetSubtype="1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heckerboard(across)">
                                      <p:cBhvr>
                                        <p:cTn id="33" dur="500"/>
                                        <p:tgtEl>
                                          <p:spTgt spid="8"/>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94232"/>
                                        </p:tgtEl>
                                        <p:attrNameLst>
                                          <p:attrName>style.visibility</p:attrName>
                                        </p:attrNameLst>
                                      </p:cBhvr>
                                      <p:to>
                                        <p:strVal val="visible"/>
                                      </p:to>
                                    </p:set>
                                    <p:animEffect transition="in" filter="checkerboard(across)">
                                      <p:cBhvr>
                                        <p:cTn id="36" dur="500"/>
                                        <p:tgtEl>
                                          <p:spTgt spid="94232"/>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94236"/>
                                        </p:tgtEl>
                                        <p:attrNameLst>
                                          <p:attrName>style.visibility</p:attrName>
                                        </p:attrNameLst>
                                      </p:cBhvr>
                                      <p:to>
                                        <p:strVal val="visible"/>
                                      </p:to>
                                    </p:set>
                                    <p:animEffect transition="in" filter="checkerboard(across)">
                                      <p:cBhvr>
                                        <p:cTn id="39" dur="500"/>
                                        <p:tgtEl>
                                          <p:spTgt spid="9423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927802"/>
                                        </p:tgtEl>
                                        <p:attrNameLst>
                                          <p:attrName>style.visibility</p:attrName>
                                        </p:attrNameLst>
                                      </p:cBhvr>
                                      <p:to>
                                        <p:strVal val="visible"/>
                                      </p:to>
                                    </p:set>
                                    <p:animEffect transition="in" filter="checkerboard(across)">
                                      <p:cBhvr>
                                        <p:cTn id="44" dur="500"/>
                                        <p:tgtEl>
                                          <p:spTgt spid="9278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25" grpId="0"/>
      <p:bldP spid="94226" grpId="0"/>
      <p:bldP spid="94227" grpId="0"/>
      <p:bldP spid="94232" grpId="0"/>
      <p:bldP spid="927802" grpId="0"/>
      <p:bldP spid="9423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a:extLst>
              <a:ext uri="{FF2B5EF4-FFF2-40B4-BE49-F238E27FC236}">
                <a16:creationId xmlns:a16="http://schemas.microsoft.com/office/drawing/2014/main" xmlns="" id="{F23EB66E-9A13-4546-A349-0D6C0620C6EB}"/>
              </a:ext>
            </a:extLst>
          </p:cNvPr>
          <p:cNvSpPr>
            <a:spLocks noGrp="1" noChangeArrowheads="1"/>
          </p:cNvSpPr>
          <p:nvPr>
            <p:ph type="title"/>
          </p:nvPr>
        </p:nvSpPr>
        <p:spPr/>
        <p:txBody>
          <a:bodyPr>
            <a:normAutofit/>
          </a:bodyPr>
          <a:lstStyle/>
          <a:p>
            <a:pPr>
              <a:spcBef>
                <a:spcPct val="50000"/>
              </a:spcBef>
              <a:defRPr/>
            </a:pPr>
            <a:r>
              <a:rPr kumimoji="0"/>
              <a:t>队列示意：环形</a:t>
            </a:r>
          </a:p>
        </p:txBody>
      </p:sp>
      <p:sp>
        <p:nvSpPr>
          <p:cNvPr id="2" name="副标题 1">
            <a:extLst>
              <a:ext uri="{FF2B5EF4-FFF2-40B4-BE49-F238E27FC236}">
                <a16:creationId xmlns:a16="http://schemas.microsoft.com/office/drawing/2014/main" xmlns="" id="{BC75A77F-9681-444A-9D51-26047D1CA54D}"/>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8562687C-662D-425C-A429-209AD3C58C00}"/>
              </a:ext>
            </a:extLst>
          </p:cNvPr>
          <p:cNvSpPr>
            <a:spLocks noGrp="1"/>
          </p:cNvSpPr>
          <p:nvPr>
            <p:ph type="body" idx="10"/>
          </p:nvPr>
        </p:nvSpPr>
        <p:spPr/>
        <p:txBody>
          <a:bodyPr/>
          <a:lstStyle/>
          <a:p>
            <a:endParaRPr lang="zh-CN" altLang="en-US"/>
          </a:p>
        </p:txBody>
      </p:sp>
      <p:sp>
        <p:nvSpPr>
          <p:cNvPr id="4" name="内容占位符 3">
            <a:extLst>
              <a:ext uri="{FF2B5EF4-FFF2-40B4-BE49-F238E27FC236}">
                <a16:creationId xmlns:a16="http://schemas.microsoft.com/office/drawing/2014/main" xmlns="" id="{45BAC1A5-B797-4853-A625-8F8FAF5C74C6}"/>
              </a:ext>
            </a:extLst>
          </p:cNvPr>
          <p:cNvSpPr>
            <a:spLocks noGrp="1"/>
          </p:cNvSpPr>
          <p:nvPr>
            <p:ph idx="11"/>
          </p:nvPr>
        </p:nvSpPr>
        <p:spPr/>
        <p:txBody>
          <a:bodyPr/>
          <a:lstStyle/>
          <a:p>
            <a:endParaRPr lang="zh-CN" altLang="en-US"/>
          </a:p>
        </p:txBody>
      </p:sp>
      <p:grpSp>
        <p:nvGrpSpPr>
          <p:cNvPr id="54275" name="Group 3">
            <a:extLst>
              <a:ext uri="{FF2B5EF4-FFF2-40B4-BE49-F238E27FC236}">
                <a16:creationId xmlns:a16="http://schemas.microsoft.com/office/drawing/2014/main" xmlns="" id="{55E8628F-3FDD-49E5-B61B-94A1B35BBE8E}"/>
              </a:ext>
            </a:extLst>
          </p:cNvPr>
          <p:cNvGrpSpPr>
            <a:grpSpLocks/>
          </p:cNvGrpSpPr>
          <p:nvPr/>
        </p:nvGrpSpPr>
        <p:grpSpPr bwMode="auto">
          <a:xfrm>
            <a:off x="2135188" y="2806700"/>
            <a:ext cx="2092325" cy="2054225"/>
            <a:chOff x="2064" y="1152"/>
            <a:chExt cx="1968" cy="1968"/>
          </a:xfrm>
        </p:grpSpPr>
        <p:grpSp>
          <p:nvGrpSpPr>
            <p:cNvPr id="54315" name="Group 4">
              <a:extLst>
                <a:ext uri="{FF2B5EF4-FFF2-40B4-BE49-F238E27FC236}">
                  <a16:creationId xmlns:a16="http://schemas.microsoft.com/office/drawing/2014/main" xmlns="" id="{5B2FCB5D-78A0-4CA1-AB7C-B87C6EC70390}"/>
                </a:ext>
              </a:extLst>
            </p:cNvPr>
            <p:cNvGrpSpPr>
              <a:grpSpLocks/>
            </p:cNvGrpSpPr>
            <p:nvPr/>
          </p:nvGrpSpPr>
          <p:grpSpPr bwMode="auto">
            <a:xfrm>
              <a:off x="2064" y="1152"/>
              <a:ext cx="1968" cy="1968"/>
              <a:chOff x="2064" y="1152"/>
              <a:chExt cx="1968" cy="1968"/>
            </a:xfrm>
          </p:grpSpPr>
          <p:sp>
            <p:nvSpPr>
              <p:cNvPr id="17" name="Oval 5">
                <a:extLst>
                  <a:ext uri="{FF2B5EF4-FFF2-40B4-BE49-F238E27FC236}">
                    <a16:creationId xmlns:a16="http://schemas.microsoft.com/office/drawing/2014/main" xmlns="" id="{ED18836D-5435-FE45-A8E1-19825A846026}"/>
                  </a:ext>
                </a:extLst>
              </p:cNvPr>
              <p:cNvSpPr>
                <a:spLocks noChangeArrowheads="1"/>
              </p:cNvSpPr>
              <p:nvPr/>
            </p:nvSpPr>
            <p:spPr bwMode="auto">
              <a:xfrm>
                <a:off x="2064" y="1152"/>
                <a:ext cx="1968" cy="1968"/>
              </a:xfrm>
              <a:prstGeom prst="ellips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18" name="Oval 6">
                <a:extLst>
                  <a:ext uri="{FF2B5EF4-FFF2-40B4-BE49-F238E27FC236}">
                    <a16:creationId xmlns:a16="http://schemas.microsoft.com/office/drawing/2014/main" xmlns="" id="{7892D986-EBF7-CF43-AB63-58FC34A26DDA}"/>
                  </a:ext>
                </a:extLst>
              </p:cNvPr>
              <p:cNvSpPr>
                <a:spLocks noChangeArrowheads="1"/>
              </p:cNvSpPr>
              <p:nvPr/>
            </p:nvSpPr>
            <p:spPr bwMode="auto">
              <a:xfrm>
                <a:off x="2725" y="1820"/>
                <a:ext cx="624" cy="627"/>
              </a:xfrm>
              <a:prstGeom prst="ellips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grpSp>
        <p:sp>
          <p:nvSpPr>
            <p:cNvPr id="9" name="Line 7">
              <a:extLst>
                <a:ext uri="{FF2B5EF4-FFF2-40B4-BE49-F238E27FC236}">
                  <a16:creationId xmlns:a16="http://schemas.microsoft.com/office/drawing/2014/main" xmlns="" id="{D9BBCC9B-8911-1B4E-9103-FF78D68233B9}"/>
                </a:ext>
              </a:extLst>
            </p:cNvPr>
            <p:cNvSpPr>
              <a:spLocks noChangeShapeType="1"/>
            </p:cNvSpPr>
            <p:nvPr/>
          </p:nvSpPr>
          <p:spPr bwMode="auto">
            <a:xfrm>
              <a:off x="3049" y="1164"/>
              <a:ext cx="0" cy="671"/>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10" name="Line 8">
              <a:extLst>
                <a:ext uri="{FF2B5EF4-FFF2-40B4-BE49-F238E27FC236}">
                  <a16:creationId xmlns:a16="http://schemas.microsoft.com/office/drawing/2014/main" xmlns="" id="{B101302B-81AF-784B-B3A1-A313D3390509}"/>
                </a:ext>
              </a:extLst>
            </p:cNvPr>
            <p:cNvSpPr>
              <a:spLocks noChangeShapeType="1"/>
            </p:cNvSpPr>
            <p:nvPr/>
          </p:nvSpPr>
          <p:spPr bwMode="auto">
            <a:xfrm>
              <a:off x="3039" y="2437"/>
              <a:ext cx="0" cy="671"/>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11" name="Line 9">
              <a:extLst>
                <a:ext uri="{FF2B5EF4-FFF2-40B4-BE49-F238E27FC236}">
                  <a16:creationId xmlns:a16="http://schemas.microsoft.com/office/drawing/2014/main" xmlns="" id="{3753EC7C-822C-674D-A121-E013D9DD0374}"/>
                </a:ext>
              </a:extLst>
            </p:cNvPr>
            <p:cNvSpPr>
              <a:spLocks noChangeShapeType="1"/>
            </p:cNvSpPr>
            <p:nvPr/>
          </p:nvSpPr>
          <p:spPr bwMode="auto">
            <a:xfrm>
              <a:off x="2064" y="2159"/>
              <a:ext cx="672" cy="0"/>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12" name="Line 10">
              <a:extLst>
                <a:ext uri="{FF2B5EF4-FFF2-40B4-BE49-F238E27FC236}">
                  <a16:creationId xmlns:a16="http://schemas.microsoft.com/office/drawing/2014/main" xmlns="" id="{018C16E1-7D42-AC46-AAE9-1C2437B8C6FC}"/>
                </a:ext>
              </a:extLst>
            </p:cNvPr>
            <p:cNvSpPr>
              <a:spLocks noChangeShapeType="1"/>
            </p:cNvSpPr>
            <p:nvPr/>
          </p:nvSpPr>
          <p:spPr bwMode="auto">
            <a:xfrm>
              <a:off x="3360" y="2159"/>
              <a:ext cx="672" cy="0"/>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13" name="Line 11">
              <a:extLst>
                <a:ext uri="{FF2B5EF4-FFF2-40B4-BE49-F238E27FC236}">
                  <a16:creationId xmlns:a16="http://schemas.microsoft.com/office/drawing/2014/main" xmlns="" id="{2B8CC419-24BE-224D-9AE0-F291C7E6AC63}"/>
                </a:ext>
              </a:extLst>
            </p:cNvPr>
            <p:cNvSpPr>
              <a:spLocks noChangeShapeType="1"/>
            </p:cNvSpPr>
            <p:nvPr/>
          </p:nvSpPr>
          <p:spPr bwMode="auto">
            <a:xfrm flipH="1">
              <a:off x="3265" y="1439"/>
              <a:ext cx="479" cy="481"/>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14" name="Line 12">
              <a:extLst>
                <a:ext uri="{FF2B5EF4-FFF2-40B4-BE49-F238E27FC236}">
                  <a16:creationId xmlns:a16="http://schemas.microsoft.com/office/drawing/2014/main" xmlns="" id="{BDA61EA4-58DC-9249-95C6-83AE175E40D7}"/>
                </a:ext>
              </a:extLst>
            </p:cNvPr>
            <p:cNvSpPr>
              <a:spLocks noChangeShapeType="1"/>
            </p:cNvSpPr>
            <p:nvPr/>
          </p:nvSpPr>
          <p:spPr bwMode="auto">
            <a:xfrm flipH="1">
              <a:off x="2352" y="2350"/>
              <a:ext cx="479" cy="481"/>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15" name="Line 13">
              <a:extLst>
                <a:ext uri="{FF2B5EF4-FFF2-40B4-BE49-F238E27FC236}">
                  <a16:creationId xmlns:a16="http://schemas.microsoft.com/office/drawing/2014/main" xmlns="" id="{4118088E-2E4D-1A44-8185-D3452C9C7F9B}"/>
                </a:ext>
              </a:extLst>
            </p:cNvPr>
            <p:cNvSpPr>
              <a:spLocks noChangeShapeType="1"/>
            </p:cNvSpPr>
            <p:nvPr/>
          </p:nvSpPr>
          <p:spPr bwMode="auto">
            <a:xfrm>
              <a:off x="2352" y="1488"/>
              <a:ext cx="432" cy="432"/>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16" name="Line 14">
              <a:extLst>
                <a:ext uri="{FF2B5EF4-FFF2-40B4-BE49-F238E27FC236}">
                  <a16:creationId xmlns:a16="http://schemas.microsoft.com/office/drawing/2014/main" xmlns="" id="{9E5F23C9-87BD-BA40-A14A-50D5E3A923CA}"/>
                </a:ext>
              </a:extLst>
            </p:cNvPr>
            <p:cNvSpPr>
              <a:spLocks noChangeShapeType="1"/>
            </p:cNvSpPr>
            <p:nvPr/>
          </p:nvSpPr>
          <p:spPr bwMode="auto">
            <a:xfrm>
              <a:off x="3265" y="2399"/>
              <a:ext cx="433" cy="432"/>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grpSp>
      <p:sp>
        <p:nvSpPr>
          <p:cNvPr id="19" name="Text Box 16">
            <a:extLst>
              <a:ext uri="{FF2B5EF4-FFF2-40B4-BE49-F238E27FC236}">
                <a16:creationId xmlns:a16="http://schemas.microsoft.com/office/drawing/2014/main" xmlns="" id="{B553C2A3-2FB3-2744-8CB4-6E0B4446D2FF}"/>
              </a:ext>
            </a:extLst>
          </p:cNvPr>
          <p:cNvSpPr txBox="1">
            <a:spLocks noChangeArrowheads="1"/>
          </p:cNvSpPr>
          <p:nvPr/>
        </p:nvSpPr>
        <p:spPr bwMode="auto">
          <a:xfrm>
            <a:off x="3581400" y="2095500"/>
            <a:ext cx="869950" cy="379413"/>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1" lang="en-US" altLang="zh-CN" sz="1866" dirty="0" err="1">
                <a:solidFill>
                  <a:prstClr val="black"/>
                </a:solidFill>
                <a:latin typeface="微软雅黑" panose="020B0503020204020204" pitchFamily="34" charset="-122"/>
                <a:ea typeface="微软雅黑" panose="020B0503020204020204" pitchFamily="34" charset="-122"/>
              </a:rPr>
              <a:t>Q.rear</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sp>
        <p:nvSpPr>
          <p:cNvPr id="20" name="Text Box 19">
            <a:extLst>
              <a:ext uri="{FF2B5EF4-FFF2-40B4-BE49-F238E27FC236}">
                <a16:creationId xmlns:a16="http://schemas.microsoft.com/office/drawing/2014/main" xmlns="" id="{AA7DDFC8-7D65-A345-8572-6A3371EB12C4}"/>
              </a:ext>
            </a:extLst>
          </p:cNvPr>
          <p:cNvSpPr txBox="1">
            <a:spLocks noChangeArrowheads="1"/>
          </p:cNvSpPr>
          <p:nvPr/>
        </p:nvSpPr>
        <p:spPr bwMode="auto">
          <a:xfrm>
            <a:off x="2674938" y="1882775"/>
            <a:ext cx="982662" cy="379413"/>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1" lang="en-US" altLang="zh-CN" sz="1866" dirty="0" err="1">
                <a:solidFill>
                  <a:prstClr val="black"/>
                </a:solidFill>
                <a:latin typeface="微软雅黑" panose="020B0503020204020204" pitchFamily="34" charset="-122"/>
                <a:ea typeface="微软雅黑" panose="020B0503020204020204" pitchFamily="34" charset="-122"/>
              </a:rPr>
              <a:t>Q.front</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grpSp>
        <p:nvGrpSpPr>
          <p:cNvPr id="54278" name="Group 25">
            <a:extLst>
              <a:ext uri="{FF2B5EF4-FFF2-40B4-BE49-F238E27FC236}">
                <a16:creationId xmlns:a16="http://schemas.microsoft.com/office/drawing/2014/main" xmlns="" id="{FB8B6D60-B3EC-43FB-A134-2EE218DB439F}"/>
              </a:ext>
            </a:extLst>
          </p:cNvPr>
          <p:cNvGrpSpPr>
            <a:grpSpLocks/>
          </p:cNvGrpSpPr>
          <p:nvPr/>
        </p:nvGrpSpPr>
        <p:grpSpPr bwMode="auto">
          <a:xfrm>
            <a:off x="7058025" y="2727325"/>
            <a:ext cx="1971675" cy="1968500"/>
            <a:chOff x="2064" y="1152"/>
            <a:chExt cx="1968" cy="1968"/>
          </a:xfrm>
        </p:grpSpPr>
        <p:grpSp>
          <p:nvGrpSpPr>
            <p:cNvPr id="54304" name="Group 26">
              <a:extLst>
                <a:ext uri="{FF2B5EF4-FFF2-40B4-BE49-F238E27FC236}">
                  <a16:creationId xmlns:a16="http://schemas.microsoft.com/office/drawing/2014/main" xmlns="" id="{040AC892-C4C3-453C-888F-B2781DCB1FD0}"/>
                </a:ext>
              </a:extLst>
            </p:cNvPr>
            <p:cNvGrpSpPr>
              <a:grpSpLocks/>
            </p:cNvGrpSpPr>
            <p:nvPr/>
          </p:nvGrpSpPr>
          <p:grpSpPr bwMode="auto">
            <a:xfrm>
              <a:off x="2064" y="1152"/>
              <a:ext cx="1968" cy="1968"/>
              <a:chOff x="2064" y="1152"/>
              <a:chExt cx="1968" cy="1968"/>
            </a:xfrm>
          </p:grpSpPr>
          <p:sp>
            <p:nvSpPr>
              <p:cNvPr id="31" name="Oval 27">
                <a:extLst>
                  <a:ext uri="{FF2B5EF4-FFF2-40B4-BE49-F238E27FC236}">
                    <a16:creationId xmlns:a16="http://schemas.microsoft.com/office/drawing/2014/main" xmlns="" id="{252CDE79-5EC0-FE4A-B826-8E11D7CCFA41}"/>
                  </a:ext>
                </a:extLst>
              </p:cNvPr>
              <p:cNvSpPr>
                <a:spLocks noChangeArrowheads="1"/>
              </p:cNvSpPr>
              <p:nvPr/>
            </p:nvSpPr>
            <p:spPr bwMode="auto">
              <a:xfrm>
                <a:off x="2064" y="1152"/>
                <a:ext cx="1968" cy="1968"/>
              </a:xfrm>
              <a:prstGeom prst="ellips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32" name="Oval 28">
                <a:extLst>
                  <a:ext uri="{FF2B5EF4-FFF2-40B4-BE49-F238E27FC236}">
                    <a16:creationId xmlns:a16="http://schemas.microsoft.com/office/drawing/2014/main" xmlns="" id="{2310E47E-505E-8843-8EB3-48FD92733B5F}"/>
                  </a:ext>
                </a:extLst>
              </p:cNvPr>
              <p:cNvSpPr>
                <a:spLocks noChangeArrowheads="1"/>
              </p:cNvSpPr>
              <p:nvPr/>
            </p:nvSpPr>
            <p:spPr bwMode="auto">
              <a:xfrm>
                <a:off x="2725" y="1820"/>
                <a:ext cx="624" cy="624"/>
              </a:xfrm>
              <a:prstGeom prst="ellips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grpSp>
        <p:sp>
          <p:nvSpPr>
            <p:cNvPr id="23" name="Line 29">
              <a:extLst>
                <a:ext uri="{FF2B5EF4-FFF2-40B4-BE49-F238E27FC236}">
                  <a16:creationId xmlns:a16="http://schemas.microsoft.com/office/drawing/2014/main" xmlns="" id="{9B723FA8-EF14-8740-B832-A6357A622572}"/>
                </a:ext>
              </a:extLst>
            </p:cNvPr>
            <p:cNvSpPr>
              <a:spLocks noChangeShapeType="1"/>
            </p:cNvSpPr>
            <p:nvPr/>
          </p:nvSpPr>
          <p:spPr bwMode="auto">
            <a:xfrm>
              <a:off x="3050" y="1163"/>
              <a:ext cx="0" cy="671"/>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24" name="Line 30">
              <a:extLst>
                <a:ext uri="{FF2B5EF4-FFF2-40B4-BE49-F238E27FC236}">
                  <a16:creationId xmlns:a16="http://schemas.microsoft.com/office/drawing/2014/main" xmlns="" id="{09E8C8D1-D343-E445-A24B-E8656A79E54D}"/>
                </a:ext>
              </a:extLst>
            </p:cNvPr>
            <p:cNvSpPr>
              <a:spLocks noChangeShapeType="1"/>
            </p:cNvSpPr>
            <p:nvPr/>
          </p:nvSpPr>
          <p:spPr bwMode="auto">
            <a:xfrm>
              <a:off x="3038" y="2438"/>
              <a:ext cx="0" cy="671"/>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25" name="Line 31">
              <a:extLst>
                <a:ext uri="{FF2B5EF4-FFF2-40B4-BE49-F238E27FC236}">
                  <a16:creationId xmlns:a16="http://schemas.microsoft.com/office/drawing/2014/main" xmlns="" id="{3E1F5CC0-0039-FD45-A529-E9055A41B6D3}"/>
                </a:ext>
              </a:extLst>
            </p:cNvPr>
            <p:cNvSpPr>
              <a:spLocks noChangeShapeType="1"/>
            </p:cNvSpPr>
            <p:nvPr/>
          </p:nvSpPr>
          <p:spPr bwMode="auto">
            <a:xfrm>
              <a:off x="2064" y="2160"/>
              <a:ext cx="672" cy="0"/>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26" name="Line 32">
              <a:extLst>
                <a:ext uri="{FF2B5EF4-FFF2-40B4-BE49-F238E27FC236}">
                  <a16:creationId xmlns:a16="http://schemas.microsoft.com/office/drawing/2014/main" xmlns="" id="{429B03BB-BCE6-C94E-BF51-6AEBCF89F4B6}"/>
                </a:ext>
              </a:extLst>
            </p:cNvPr>
            <p:cNvSpPr>
              <a:spLocks noChangeShapeType="1"/>
            </p:cNvSpPr>
            <p:nvPr/>
          </p:nvSpPr>
          <p:spPr bwMode="auto">
            <a:xfrm>
              <a:off x="3360" y="2160"/>
              <a:ext cx="672" cy="0"/>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27" name="Line 33">
              <a:extLst>
                <a:ext uri="{FF2B5EF4-FFF2-40B4-BE49-F238E27FC236}">
                  <a16:creationId xmlns:a16="http://schemas.microsoft.com/office/drawing/2014/main" xmlns="" id="{7A1EA7AC-2625-844B-9F60-9FCE3CFFE4BB}"/>
                </a:ext>
              </a:extLst>
            </p:cNvPr>
            <p:cNvSpPr>
              <a:spLocks noChangeShapeType="1"/>
            </p:cNvSpPr>
            <p:nvPr/>
          </p:nvSpPr>
          <p:spPr bwMode="auto">
            <a:xfrm flipH="1">
              <a:off x="3263" y="1439"/>
              <a:ext cx="480" cy="481"/>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28" name="Line 34">
              <a:extLst>
                <a:ext uri="{FF2B5EF4-FFF2-40B4-BE49-F238E27FC236}">
                  <a16:creationId xmlns:a16="http://schemas.microsoft.com/office/drawing/2014/main" xmlns="" id="{B8861531-4654-A843-87A2-1916DE31BF9E}"/>
                </a:ext>
              </a:extLst>
            </p:cNvPr>
            <p:cNvSpPr>
              <a:spLocks noChangeShapeType="1"/>
            </p:cNvSpPr>
            <p:nvPr/>
          </p:nvSpPr>
          <p:spPr bwMode="auto">
            <a:xfrm flipH="1">
              <a:off x="2352" y="2352"/>
              <a:ext cx="480" cy="481"/>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29" name="Line 35">
              <a:extLst>
                <a:ext uri="{FF2B5EF4-FFF2-40B4-BE49-F238E27FC236}">
                  <a16:creationId xmlns:a16="http://schemas.microsoft.com/office/drawing/2014/main" xmlns="" id="{42AE3A88-D733-054F-8021-756564542D86}"/>
                </a:ext>
              </a:extLst>
            </p:cNvPr>
            <p:cNvSpPr>
              <a:spLocks noChangeShapeType="1"/>
            </p:cNvSpPr>
            <p:nvPr/>
          </p:nvSpPr>
          <p:spPr bwMode="auto">
            <a:xfrm>
              <a:off x="2352" y="1488"/>
              <a:ext cx="431" cy="432"/>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sp>
          <p:nvSpPr>
            <p:cNvPr id="30" name="Line 36">
              <a:extLst>
                <a:ext uri="{FF2B5EF4-FFF2-40B4-BE49-F238E27FC236}">
                  <a16:creationId xmlns:a16="http://schemas.microsoft.com/office/drawing/2014/main" xmlns="" id="{956310C8-C0DA-1947-B831-25D09DF654BE}"/>
                </a:ext>
              </a:extLst>
            </p:cNvPr>
            <p:cNvSpPr>
              <a:spLocks noChangeShapeType="1"/>
            </p:cNvSpPr>
            <p:nvPr/>
          </p:nvSpPr>
          <p:spPr bwMode="auto">
            <a:xfrm>
              <a:off x="3263" y="2399"/>
              <a:ext cx="433" cy="433"/>
            </a:xfrm>
            <a:prstGeom prst="line">
              <a:avLst/>
            </a:prstGeom>
            <a:noFill/>
            <a:ln w="38100">
              <a:solidFill>
                <a:sysClr val="windowText" lastClr="000000"/>
              </a:solidFill>
              <a:round/>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anose="020B0503020204020204" pitchFamily="34" charset="-122"/>
                <a:ea typeface="微软雅黑" panose="020B0503020204020204" pitchFamily="34" charset="-122"/>
              </a:endParaRPr>
            </a:p>
          </p:txBody>
        </p:sp>
      </p:grpSp>
      <p:sp>
        <p:nvSpPr>
          <p:cNvPr id="33" name="Text Box 37">
            <a:extLst>
              <a:ext uri="{FF2B5EF4-FFF2-40B4-BE49-F238E27FC236}">
                <a16:creationId xmlns:a16="http://schemas.microsoft.com/office/drawing/2014/main" xmlns="" id="{51F4410E-EDA0-404B-9470-7BCCE683F4CD}"/>
              </a:ext>
            </a:extLst>
          </p:cNvPr>
          <p:cNvSpPr txBox="1">
            <a:spLocks noChangeArrowheads="1"/>
          </p:cNvSpPr>
          <p:nvPr/>
        </p:nvSpPr>
        <p:spPr bwMode="auto">
          <a:xfrm>
            <a:off x="8086725" y="2895600"/>
            <a:ext cx="441325" cy="42068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1" lang="en-US" altLang="zh-CN" sz="2133" dirty="0">
                <a:solidFill>
                  <a:prstClr val="black"/>
                </a:solidFill>
                <a:latin typeface="微软雅黑" panose="020B0503020204020204" pitchFamily="34" charset="-122"/>
                <a:ea typeface="微软雅黑" panose="020B0503020204020204" pitchFamily="34" charset="-122"/>
              </a:rPr>
              <a:t>k</a:t>
            </a:r>
            <a:r>
              <a:rPr kumimoji="1" lang="en-US" altLang="zh-CN" sz="2133" baseline="-25000" dirty="0">
                <a:solidFill>
                  <a:prstClr val="black"/>
                </a:solidFill>
                <a:latin typeface="微软雅黑" panose="020B0503020204020204" pitchFamily="34" charset="-122"/>
                <a:ea typeface="微软雅黑" panose="020B0503020204020204" pitchFamily="34" charset="-122"/>
              </a:rPr>
              <a:t>0</a:t>
            </a:r>
            <a:endParaRPr kumimoji="1" lang="en-US" altLang="zh-CN" sz="3200" dirty="0">
              <a:solidFill>
                <a:prstClr val="black"/>
              </a:solidFill>
              <a:latin typeface="微软雅黑" panose="020B0503020204020204" pitchFamily="34" charset="-122"/>
              <a:ea typeface="微软雅黑" panose="020B0503020204020204" pitchFamily="34" charset="-122"/>
            </a:endParaRPr>
          </a:p>
        </p:txBody>
      </p:sp>
      <p:sp>
        <p:nvSpPr>
          <p:cNvPr id="34" name="Text Box 38">
            <a:extLst>
              <a:ext uri="{FF2B5EF4-FFF2-40B4-BE49-F238E27FC236}">
                <a16:creationId xmlns:a16="http://schemas.microsoft.com/office/drawing/2014/main" xmlns="" id="{B984DE00-A1F0-E34E-9E38-F85DF1714734}"/>
              </a:ext>
            </a:extLst>
          </p:cNvPr>
          <p:cNvSpPr txBox="1">
            <a:spLocks noChangeArrowheads="1"/>
          </p:cNvSpPr>
          <p:nvPr/>
        </p:nvSpPr>
        <p:spPr bwMode="auto">
          <a:xfrm>
            <a:off x="7589838" y="2951163"/>
            <a:ext cx="441325" cy="420687"/>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1" lang="en-US" altLang="zh-CN" sz="2133" dirty="0">
                <a:solidFill>
                  <a:prstClr val="black"/>
                </a:solidFill>
                <a:latin typeface="微软雅黑" panose="020B0503020204020204" pitchFamily="34" charset="-122"/>
                <a:ea typeface="微软雅黑" panose="020B0503020204020204" pitchFamily="34" charset="-122"/>
              </a:rPr>
              <a:t>k</a:t>
            </a:r>
            <a:r>
              <a:rPr kumimoji="1" lang="en-US" altLang="zh-CN" sz="2133" baseline="-25000" dirty="0">
                <a:solidFill>
                  <a:prstClr val="black"/>
                </a:solidFill>
                <a:latin typeface="微软雅黑" panose="020B0503020204020204" pitchFamily="34" charset="-122"/>
                <a:ea typeface="微软雅黑" panose="020B0503020204020204" pitchFamily="34" charset="-122"/>
              </a:rPr>
              <a:t>1</a:t>
            </a:r>
            <a:endParaRPr kumimoji="1" lang="en-US" altLang="zh-CN" sz="3200" dirty="0">
              <a:solidFill>
                <a:prstClr val="black"/>
              </a:solidFill>
              <a:latin typeface="微软雅黑" panose="020B0503020204020204" pitchFamily="34" charset="-122"/>
              <a:ea typeface="微软雅黑" panose="020B0503020204020204" pitchFamily="34" charset="-122"/>
            </a:endParaRPr>
          </a:p>
        </p:txBody>
      </p:sp>
      <p:sp>
        <p:nvSpPr>
          <p:cNvPr id="35" name="Text Box 39">
            <a:extLst>
              <a:ext uri="{FF2B5EF4-FFF2-40B4-BE49-F238E27FC236}">
                <a16:creationId xmlns:a16="http://schemas.microsoft.com/office/drawing/2014/main" xmlns="" id="{9C78DE6A-2A5B-B241-92EA-489EFFCF4A4F}"/>
              </a:ext>
            </a:extLst>
          </p:cNvPr>
          <p:cNvSpPr txBox="1">
            <a:spLocks noChangeArrowheads="1"/>
          </p:cNvSpPr>
          <p:nvPr/>
        </p:nvSpPr>
        <p:spPr bwMode="auto">
          <a:xfrm>
            <a:off x="8507413" y="3741738"/>
            <a:ext cx="441325" cy="420687"/>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1" lang="en-US" altLang="zh-CN" sz="2133" dirty="0">
                <a:solidFill>
                  <a:prstClr val="black"/>
                </a:solidFill>
                <a:latin typeface="微软雅黑" panose="020B0503020204020204" pitchFamily="34" charset="-122"/>
                <a:ea typeface="微软雅黑" panose="020B0503020204020204" pitchFamily="34" charset="-122"/>
              </a:rPr>
              <a:t>k</a:t>
            </a:r>
            <a:r>
              <a:rPr kumimoji="1" lang="en-US" altLang="zh-CN" sz="2133" baseline="-25000" dirty="0">
                <a:solidFill>
                  <a:prstClr val="black"/>
                </a:solidFill>
                <a:latin typeface="微软雅黑" panose="020B0503020204020204" pitchFamily="34" charset="-122"/>
                <a:ea typeface="微软雅黑" panose="020B0503020204020204" pitchFamily="34" charset="-122"/>
              </a:rPr>
              <a:t>6</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sp>
        <p:nvSpPr>
          <p:cNvPr id="36" name="Text Box 40">
            <a:extLst>
              <a:ext uri="{FF2B5EF4-FFF2-40B4-BE49-F238E27FC236}">
                <a16:creationId xmlns:a16="http://schemas.microsoft.com/office/drawing/2014/main" xmlns="" id="{88888D9A-367C-0B45-B853-7E15BB4375D2}"/>
              </a:ext>
            </a:extLst>
          </p:cNvPr>
          <p:cNvSpPr txBox="1">
            <a:spLocks noChangeArrowheads="1"/>
          </p:cNvSpPr>
          <p:nvPr/>
        </p:nvSpPr>
        <p:spPr bwMode="auto">
          <a:xfrm>
            <a:off x="8102600" y="4133850"/>
            <a:ext cx="441325" cy="42068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1" lang="en-US" altLang="zh-CN" sz="2133" dirty="0">
                <a:solidFill>
                  <a:prstClr val="black"/>
                </a:solidFill>
                <a:latin typeface="微软雅黑" panose="020B0503020204020204" pitchFamily="34" charset="-122"/>
                <a:ea typeface="微软雅黑" panose="020B0503020204020204" pitchFamily="34" charset="-122"/>
              </a:rPr>
              <a:t>k</a:t>
            </a:r>
            <a:r>
              <a:rPr kumimoji="1" lang="en-US" altLang="zh-CN" sz="2133" baseline="-25000" dirty="0">
                <a:solidFill>
                  <a:prstClr val="black"/>
                </a:solidFill>
                <a:latin typeface="微软雅黑" panose="020B0503020204020204" pitchFamily="34" charset="-122"/>
                <a:ea typeface="微软雅黑" panose="020B0503020204020204" pitchFamily="34" charset="-122"/>
              </a:rPr>
              <a:t>5</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sp>
        <p:nvSpPr>
          <p:cNvPr id="37" name="Text Box 41">
            <a:extLst>
              <a:ext uri="{FF2B5EF4-FFF2-40B4-BE49-F238E27FC236}">
                <a16:creationId xmlns:a16="http://schemas.microsoft.com/office/drawing/2014/main" xmlns="" id="{101F3E60-0316-8640-A5CC-4F16F52028FD}"/>
              </a:ext>
            </a:extLst>
          </p:cNvPr>
          <p:cNvSpPr txBox="1">
            <a:spLocks noChangeArrowheads="1"/>
          </p:cNvSpPr>
          <p:nvPr/>
        </p:nvSpPr>
        <p:spPr bwMode="auto">
          <a:xfrm>
            <a:off x="7596188" y="4133850"/>
            <a:ext cx="441325" cy="42068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1" lang="en-US" altLang="zh-CN" sz="2133" dirty="0">
                <a:solidFill>
                  <a:prstClr val="black"/>
                </a:solidFill>
                <a:latin typeface="微软雅黑" panose="020B0503020204020204" pitchFamily="34" charset="-122"/>
                <a:ea typeface="微软雅黑" panose="020B0503020204020204" pitchFamily="34" charset="-122"/>
              </a:rPr>
              <a:t>k</a:t>
            </a:r>
            <a:r>
              <a:rPr kumimoji="1" lang="en-US" altLang="zh-CN" sz="2133" baseline="-25000" dirty="0">
                <a:solidFill>
                  <a:prstClr val="black"/>
                </a:solidFill>
                <a:latin typeface="微软雅黑" panose="020B0503020204020204" pitchFamily="34" charset="-122"/>
                <a:ea typeface="微软雅黑" panose="020B0503020204020204" pitchFamily="34" charset="-122"/>
              </a:rPr>
              <a:t>4</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sp>
        <p:nvSpPr>
          <p:cNvPr id="38" name="Text Box 42">
            <a:extLst>
              <a:ext uri="{FF2B5EF4-FFF2-40B4-BE49-F238E27FC236}">
                <a16:creationId xmlns:a16="http://schemas.microsoft.com/office/drawing/2014/main" xmlns="" id="{DA5F73F7-E447-DD47-8E60-5EAB3A589918}"/>
              </a:ext>
            </a:extLst>
          </p:cNvPr>
          <p:cNvSpPr txBox="1">
            <a:spLocks noChangeArrowheads="1"/>
          </p:cNvSpPr>
          <p:nvPr/>
        </p:nvSpPr>
        <p:spPr bwMode="auto">
          <a:xfrm>
            <a:off x="7208838" y="3760788"/>
            <a:ext cx="441325" cy="420687"/>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1" lang="en-US" altLang="zh-CN" sz="2133" dirty="0">
                <a:solidFill>
                  <a:prstClr val="black"/>
                </a:solidFill>
                <a:latin typeface="微软雅黑" panose="020B0503020204020204" pitchFamily="34" charset="-122"/>
                <a:ea typeface="微软雅黑" panose="020B0503020204020204" pitchFamily="34" charset="-122"/>
              </a:rPr>
              <a:t>k</a:t>
            </a:r>
            <a:r>
              <a:rPr kumimoji="1" lang="en-US" altLang="zh-CN" sz="2133" baseline="-25000" dirty="0">
                <a:solidFill>
                  <a:prstClr val="black"/>
                </a:solidFill>
                <a:latin typeface="微软雅黑" panose="020B0503020204020204" pitchFamily="34" charset="-122"/>
                <a:ea typeface="微软雅黑" panose="020B0503020204020204" pitchFamily="34" charset="-122"/>
              </a:rPr>
              <a:t>3</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sp>
        <p:nvSpPr>
          <p:cNvPr id="39" name="Text Box 43">
            <a:extLst>
              <a:ext uri="{FF2B5EF4-FFF2-40B4-BE49-F238E27FC236}">
                <a16:creationId xmlns:a16="http://schemas.microsoft.com/office/drawing/2014/main" xmlns="" id="{325AAD4E-E72A-164D-B814-11D4053C5222}"/>
              </a:ext>
            </a:extLst>
          </p:cNvPr>
          <p:cNvSpPr txBox="1">
            <a:spLocks noChangeArrowheads="1"/>
          </p:cNvSpPr>
          <p:nvPr/>
        </p:nvSpPr>
        <p:spPr bwMode="auto">
          <a:xfrm>
            <a:off x="7232650" y="3286125"/>
            <a:ext cx="441325" cy="420688"/>
          </a:xfrm>
          <a:prstGeom prst="rect">
            <a:avLst/>
          </a:prstGeom>
          <a:noFill/>
          <a:ln w="9525">
            <a:noFill/>
            <a:miter lim="800000"/>
            <a:headEnd/>
            <a:tailEnd/>
          </a:ln>
        </p:spPr>
        <p:txBody>
          <a:bodyPr wrap="none">
            <a:spAutoFit/>
          </a:bodyPr>
          <a:lstStyle/>
          <a:p>
            <a:pPr eaLnBrk="1" fontAlgn="auto" hangingPunct="1">
              <a:spcBef>
                <a:spcPts val="0"/>
              </a:spcBef>
              <a:spcAft>
                <a:spcPts val="0"/>
              </a:spcAft>
              <a:defRPr/>
            </a:pPr>
            <a:r>
              <a:rPr kumimoji="1" lang="en-US" altLang="zh-CN" sz="2133" dirty="0">
                <a:solidFill>
                  <a:prstClr val="black"/>
                </a:solidFill>
                <a:latin typeface="微软雅黑" panose="020B0503020204020204" pitchFamily="34" charset="-122"/>
                <a:ea typeface="微软雅黑" panose="020B0503020204020204" pitchFamily="34" charset="-122"/>
              </a:rPr>
              <a:t>k</a:t>
            </a:r>
            <a:r>
              <a:rPr kumimoji="1" lang="en-US" altLang="zh-CN" sz="2133" baseline="-25000" dirty="0">
                <a:solidFill>
                  <a:prstClr val="black"/>
                </a:solidFill>
                <a:latin typeface="微软雅黑" panose="020B0503020204020204" pitchFamily="34" charset="-122"/>
                <a:ea typeface="微软雅黑" panose="020B0503020204020204" pitchFamily="34" charset="-122"/>
              </a:rPr>
              <a:t>2</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cxnSp>
        <p:nvCxnSpPr>
          <p:cNvPr id="54286" name="直接箭头连接符 40">
            <a:extLst>
              <a:ext uri="{FF2B5EF4-FFF2-40B4-BE49-F238E27FC236}">
                <a16:creationId xmlns:a16="http://schemas.microsoft.com/office/drawing/2014/main" xmlns="" id="{CD17F272-C9AE-4A40-8551-D9EDBF4D5D97}"/>
              </a:ext>
            </a:extLst>
          </p:cNvPr>
          <p:cNvCxnSpPr>
            <a:cxnSpLocks noChangeShapeType="1"/>
            <a:stCxn id="19" idx="2"/>
          </p:cNvCxnSpPr>
          <p:nvPr/>
        </p:nvCxnSpPr>
        <p:spPr bwMode="auto">
          <a:xfrm flipH="1">
            <a:off x="3657600" y="2474913"/>
            <a:ext cx="358775" cy="420687"/>
          </a:xfrm>
          <a:prstGeom prst="straightConnector1">
            <a:avLst/>
          </a:prstGeom>
          <a:noFill/>
          <a:ln w="76200">
            <a:solidFill>
              <a:srgbClr val="4A7EBB"/>
            </a:solidFill>
            <a:round/>
            <a:headEnd/>
            <a:tailEnd type="arrow" w="med" len="med"/>
          </a:ln>
          <a:extLst>
            <a:ext uri="{909E8E84-426E-40DD-AFC4-6F175D3DCCD1}">
              <a14:hiddenFill xmlns:a14="http://schemas.microsoft.com/office/drawing/2010/main">
                <a:noFill/>
              </a14:hiddenFill>
            </a:ext>
          </a:extLst>
        </p:spPr>
      </p:cxnSp>
      <p:cxnSp>
        <p:nvCxnSpPr>
          <p:cNvPr id="54287" name="直接箭头连接符 41">
            <a:extLst>
              <a:ext uri="{FF2B5EF4-FFF2-40B4-BE49-F238E27FC236}">
                <a16:creationId xmlns:a16="http://schemas.microsoft.com/office/drawing/2014/main" xmlns="" id="{2E47B3DA-A909-4B0C-9D76-44A4102B0537}"/>
              </a:ext>
            </a:extLst>
          </p:cNvPr>
          <p:cNvCxnSpPr>
            <a:cxnSpLocks noChangeShapeType="1"/>
            <a:stCxn id="20" idx="2"/>
          </p:cNvCxnSpPr>
          <p:nvPr/>
        </p:nvCxnSpPr>
        <p:spPr bwMode="auto">
          <a:xfrm>
            <a:off x="3167063" y="2262188"/>
            <a:ext cx="136525" cy="584200"/>
          </a:xfrm>
          <a:prstGeom prst="straightConnector1">
            <a:avLst/>
          </a:prstGeom>
          <a:noFill/>
          <a:ln w="76200">
            <a:solidFill>
              <a:srgbClr val="FF0000"/>
            </a:solidFill>
            <a:round/>
            <a:headEnd/>
            <a:tailEnd type="arrow" w="med" len="med"/>
          </a:ln>
          <a:extLst>
            <a:ext uri="{909E8E84-426E-40DD-AFC4-6F175D3DCCD1}">
              <a14:hiddenFill xmlns:a14="http://schemas.microsoft.com/office/drawing/2010/main">
                <a:noFill/>
              </a14:hiddenFill>
            </a:ext>
          </a:extLst>
        </p:spPr>
      </p:cxnSp>
      <p:cxnSp>
        <p:nvCxnSpPr>
          <p:cNvPr id="43" name="直接箭头连接符 42">
            <a:extLst>
              <a:ext uri="{FF2B5EF4-FFF2-40B4-BE49-F238E27FC236}">
                <a16:creationId xmlns:a16="http://schemas.microsoft.com/office/drawing/2014/main" xmlns="" id="{0252B8EB-692E-463F-B1F2-4F7828E7D04F}"/>
              </a:ext>
            </a:extLst>
          </p:cNvPr>
          <p:cNvCxnSpPr>
            <a:cxnSpLocks noChangeShapeType="1"/>
          </p:cNvCxnSpPr>
          <p:nvPr/>
        </p:nvCxnSpPr>
        <p:spPr bwMode="auto">
          <a:xfrm rot="16200000" flipH="1">
            <a:off x="7342982" y="2375693"/>
            <a:ext cx="565150" cy="125413"/>
          </a:xfrm>
          <a:prstGeom prst="straightConnector1">
            <a:avLst/>
          </a:prstGeom>
          <a:noFill/>
          <a:ln w="76200">
            <a:solidFill>
              <a:srgbClr val="4A7EBB"/>
            </a:solidFill>
            <a:round/>
            <a:headEnd/>
            <a:tailEnd type="arrow" w="med" len="med"/>
          </a:ln>
          <a:extLst>
            <a:ext uri="{909E8E84-426E-40DD-AFC4-6F175D3DCCD1}">
              <a14:hiddenFill xmlns:a14="http://schemas.microsoft.com/office/drawing/2010/main">
                <a:noFill/>
              </a14:hiddenFill>
            </a:ext>
          </a:extLst>
        </p:spPr>
      </p:cxnSp>
      <p:sp>
        <p:nvSpPr>
          <p:cNvPr id="44" name="Text Box 16">
            <a:extLst>
              <a:ext uri="{FF2B5EF4-FFF2-40B4-BE49-F238E27FC236}">
                <a16:creationId xmlns:a16="http://schemas.microsoft.com/office/drawing/2014/main" xmlns="" id="{93D0D1AA-CF46-824A-A692-30E9E3B56796}"/>
              </a:ext>
            </a:extLst>
          </p:cNvPr>
          <p:cNvSpPr txBox="1">
            <a:spLocks noChangeArrowheads="1"/>
          </p:cNvSpPr>
          <p:nvPr/>
        </p:nvSpPr>
        <p:spPr bwMode="auto">
          <a:xfrm>
            <a:off x="7124700" y="1779588"/>
            <a:ext cx="1119188" cy="379412"/>
          </a:xfrm>
          <a:prstGeom prst="rect">
            <a:avLst/>
          </a:prstGeom>
          <a:noFill/>
          <a:ln w="9525">
            <a:noFill/>
            <a:miter lim="800000"/>
            <a:headEnd/>
            <a:tailEnd/>
          </a:ln>
        </p:spPr>
        <p:txBody>
          <a:bodyPr>
            <a:spAutoFit/>
          </a:bodyPr>
          <a:lstStyle/>
          <a:p>
            <a:pPr eaLnBrk="1" fontAlgn="auto" hangingPunct="1">
              <a:spcBef>
                <a:spcPts val="0"/>
              </a:spcBef>
              <a:spcAft>
                <a:spcPts val="0"/>
              </a:spcAft>
              <a:defRPr/>
            </a:pPr>
            <a:r>
              <a:rPr kumimoji="1" lang="en-US" altLang="zh-CN" sz="1866" dirty="0" err="1">
                <a:solidFill>
                  <a:prstClr val="black"/>
                </a:solidFill>
                <a:latin typeface="微软雅黑" panose="020B0503020204020204" pitchFamily="34" charset="-122"/>
                <a:ea typeface="微软雅黑" panose="020B0503020204020204" pitchFamily="34" charset="-122"/>
              </a:rPr>
              <a:t>Q.rear</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cxnSp>
        <p:nvCxnSpPr>
          <p:cNvPr id="45" name="直接箭头连接符 44">
            <a:extLst>
              <a:ext uri="{FF2B5EF4-FFF2-40B4-BE49-F238E27FC236}">
                <a16:creationId xmlns:a16="http://schemas.microsoft.com/office/drawing/2014/main" xmlns="" id="{93A50F33-F800-4545-83B2-791683C494DB}"/>
              </a:ext>
            </a:extLst>
          </p:cNvPr>
          <p:cNvCxnSpPr>
            <a:cxnSpLocks noChangeShapeType="1"/>
          </p:cNvCxnSpPr>
          <p:nvPr/>
        </p:nvCxnSpPr>
        <p:spPr bwMode="auto">
          <a:xfrm>
            <a:off x="6494463" y="2909888"/>
            <a:ext cx="501650" cy="439737"/>
          </a:xfrm>
          <a:prstGeom prst="straightConnector1">
            <a:avLst/>
          </a:prstGeom>
          <a:noFill/>
          <a:ln w="76200">
            <a:solidFill>
              <a:srgbClr val="4A7EBB"/>
            </a:solidFill>
            <a:round/>
            <a:headEnd/>
            <a:tailEnd type="arrow" w="med" len="med"/>
          </a:ln>
          <a:extLst>
            <a:ext uri="{909E8E84-426E-40DD-AFC4-6F175D3DCCD1}">
              <a14:hiddenFill xmlns:a14="http://schemas.microsoft.com/office/drawing/2010/main">
                <a:noFill/>
              </a14:hiddenFill>
            </a:ext>
          </a:extLst>
        </p:spPr>
      </p:cxnSp>
      <p:sp>
        <p:nvSpPr>
          <p:cNvPr id="46" name="Text Box 16">
            <a:extLst>
              <a:ext uri="{FF2B5EF4-FFF2-40B4-BE49-F238E27FC236}">
                <a16:creationId xmlns:a16="http://schemas.microsoft.com/office/drawing/2014/main" xmlns="" id="{F4C6E4BE-96AB-654D-803B-47AED4F80EB8}"/>
              </a:ext>
            </a:extLst>
          </p:cNvPr>
          <p:cNvSpPr txBox="1">
            <a:spLocks noChangeArrowheads="1"/>
          </p:cNvSpPr>
          <p:nvPr/>
        </p:nvSpPr>
        <p:spPr bwMode="auto">
          <a:xfrm>
            <a:off x="6210300" y="2466975"/>
            <a:ext cx="931863" cy="379413"/>
          </a:xfrm>
          <a:prstGeom prst="rect">
            <a:avLst/>
          </a:prstGeom>
          <a:noFill/>
          <a:ln w="9525">
            <a:noFill/>
            <a:miter lim="800000"/>
            <a:headEnd/>
            <a:tailEnd/>
          </a:ln>
        </p:spPr>
        <p:txBody>
          <a:bodyPr>
            <a:spAutoFit/>
          </a:bodyPr>
          <a:lstStyle/>
          <a:p>
            <a:pPr eaLnBrk="1" fontAlgn="auto" hangingPunct="1">
              <a:spcBef>
                <a:spcPts val="0"/>
              </a:spcBef>
              <a:spcAft>
                <a:spcPts val="0"/>
              </a:spcAft>
              <a:defRPr/>
            </a:pPr>
            <a:r>
              <a:rPr kumimoji="1" lang="en-US" altLang="zh-CN" sz="1866" dirty="0" err="1">
                <a:solidFill>
                  <a:prstClr val="black"/>
                </a:solidFill>
                <a:latin typeface="微软雅黑" panose="020B0503020204020204" pitchFamily="34" charset="-122"/>
                <a:ea typeface="微软雅黑" panose="020B0503020204020204" pitchFamily="34" charset="-122"/>
              </a:rPr>
              <a:t>Q.rear</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cxnSp>
        <p:nvCxnSpPr>
          <p:cNvPr id="47" name="直接箭头连接符 46">
            <a:extLst>
              <a:ext uri="{FF2B5EF4-FFF2-40B4-BE49-F238E27FC236}">
                <a16:creationId xmlns:a16="http://schemas.microsoft.com/office/drawing/2014/main" xmlns="" id="{907FB49D-D0EA-44FF-ABD2-035B13483F2F}"/>
              </a:ext>
            </a:extLst>
          </p:cNvPr>
          <p:cNvCxnSpPr>
            <a:cxnSpLocks noChangeShapeType="1"/>
          </p:cNvCxnSpPr>
          <p:nvPr/>
        </p:nvCxnSpPr>
        <p:spPr bwMode="auto">
          <a:xfrm flipV="1">
            <a:off x="6556375" y="4165600"/>
            <a:ext cx="566738" cy="188913"/>
          </a:xfrm>
          <a:prstGeom prst="straightConnector1">
            <a:avLst/>
          </a:prstGeom>
          <a:noFill/>
          <a:ln w="76200">
            <a:solidFill>
              <a:srgbClr val="4A7EBB"/>
            </a:solidFill>
            <a:round/>
            <a:headEnd/>
            <a:tailEnd type="arrow" w="med" len="med"/>
          </a:ln>
          <a:extLst>
            <a:ext uri="{909E8E84-426E-40DD-AFC4-6F175D3DCCD1}">
              <a14:hiddenFill xmlns:a14="http://schemas.microsoft.com/office/drawing/2010/main">
                <a:noFill/>
              </a14:hiddenFill>
            </a:ext>
          </a:extLst>
        </p:spPr>
      </p:cxnSp>
      <p:sp>
        <p:nvSpPr>
          <p:cNvPr id="48" name="Text Box 16">
            <a:extLst>
              <a:ext uri="{FF2B5EF4-FFF2-40B4-BE49-F238E27FC236}">
                <a16:creationId xmlns:a16="http://schemas.microsoft.com/office/drawing/2014/main" xmlns="" id="{6419AF2A-6584-6C49-9249-993F456B078F}"/>
              </a:ext>
            </a:extLst>
          </p:cNvPr>
          <p:cNvSpPr txBox="1">
            <a:spLocks noChangeArrowheads="1"/>
          </p:cNvSpPr>
          <p:nvPr/>
        </p:nvSpPr>
        <p:spPr bwMode="auto">
          <a:xfrm>
            <a:off x="5756275" y="4397375"/>
            <a:ext cx="962025" cy="379413"/>
          </a:xfrm>
          <a:prstGeom prst="rect">
            <a:avLst/>
          </a:prstGeom>
          <a:noFill/>
          <a:ln w="9525">
            <a:noFill/>
            <a:miter lim="800000"/>
            <a:headEnd/>
            <a:tailEnd/>
          </a:ln>
        </p:spPr>
        <p:txBody>
          <a:bodyPr>
            <a:spAutoFit/>
          </a:bodyPr>
          <a:lstStyle/>
          <a:p>
            <a:pPr eaLnBrk="1" fontAlgn="auto" hangingPunct="1">
              <a:spcBef>
                <a:spcPts val="0"/>
              </a:spcBef>
              <a:spcAft>
                <a:spcPts val="0"/>
              </a:spcAft>
              <a:defRPr/>
            </a:pPr>
            <a:r>
              <a:rPr kumimoji="1" lang="en-US" altLang="zh-CN" sz="1866" dirty="0" err="1">
                <a:solidFill>
                  <a:prstClr val="black"/>
                </a:solidFill>
                <a:latin typeface="微软雅黑" panose="020B0503020204020204" pitchFamily="34" charset="-122"/>
                <a:ea typeface="微软雅黑" panose="020B0503020204020204" pitchFamily="34" charset="-122"/>
              </a:rPr>
              <a:t>Q.rear</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cxnSp>
        <p:nvCxnSpPr>
          <p:cNvPr id="49" name="直接箭头连接符 48">
            <a:extLst>
              <a:ext uri="{FF2B5EF4-FFF2-40B4-BE49-F238E27FC236}">
                <a16:creationId xmlns:a16="http://schemas.microsoft.com/office/drawing/2014/main" xmlns="" id="{4942B6CC-77D9-46A3-8934-0F1BB0B433BF}"/>
              </a:ext>
            </a:extLst>
          </p:cNvPr>
          <p:cNvCxnSpPr>
            <a:cxnSpLocks noChangeShapeType="1"/>
          </p:cNvCxnSpPr>
          <p:nvPr/>
        </p:nvCxnSpPr>
        <p:spPr bwMode="auto">
          <a:xfrm rot="5400000" flipH="1" flipV="1">
            <a:off x="7310438" y="4794250"/>
            <a:ext cx="377825" cy="250825"/>
          </a:xfrm>
          <a:prstGeom prst="straightConnector1">
            <a:avLst/>
          </a:prstGeom>
          <a:noFill/>
          <a:ln w="76200">
            <a:solidFill>
              <a:srgbClr val="4A7EBB"/>
            </a:solidFill>
            <a:round/>
            <a:headEnd/>
            <a:tailEnd type="arrow" w="med" len="med"/>
          </a:ln>
          <a:extLst>
            <a:ext uri="{909E8E84-426E-40DD-AFC4-6F175D3DCCD1}">
              <a14:hiddenFill xmlns:a14="http://schemas.microsoft.com/office/drawing/2010/main">
                <a:noFill/>
              </a14:hiddenFill>
            </a:ext>
          </a:extLst>
        </p:spPr>
      </p:cxnSp>
      <p:sp>
        <p:nvSpPr>
          <p:cNvPr id="50" name="Text Box 16">
            <a:extLst>
              <a:ext uri="{FF2B5EF4-FFF2-40B4-BE49-F238E27FC236}">
                <a16:creationId xmlns:a16="http://schemas.microsoft.com/office/drawing/2014/main" xmlns="" id="{C7D054E9-BC76-A141-B84B-70171EB289DC}"/>
              </a:ext>
            </a:extLst>
          </p:cNvPr>
          <p:cNvSpPr txBox="1">
            <a:spLocks noChangeArrowheads="1"/>
          </p:cNvSpPr>
          <p:nvPr/>
        </p:nvSpPr>
        <p:spPr bwMode="auto">
          <a:xfrm>
            <a:off x="6594475" y="5133975"/>
            <a:ext cx="1057275" cy="379413"/>
          </a:xfrm>
          <a:prstGeom prst="rect">
            <a:avLst/>
          </a:prstGeom>
          <a:noFill/>
          <a:ln w="9525">
            <a:noFill/>
            <a:miter lim="800000"/>
            <a:headEnd/>
            <a:tailEnd/>
          </a:ln>
        </p:spPr>
        <p:txBody>
          <a:bodyPr>
            <a:spAutoFit/>
          </a:bodyPr>
          <a:lstStyle/>
          <a:p>
            <a:pPr eaLnBrk="1" fontAlgn="auto" hangingPunct="1">
              <a:spcBef>
                <a:spcPts val="0"/>
              </a:spcBef>
              <a:spcAft>
                <a:spcPts val="0"/>
              </a:spcAft>
              <a:defRPr/>
            </a:pPr>
            <a:r>
              <a:rPr kumimoji="1" lang="en-US" altLang="zh-CN" sz="1866" dirty="0" err="1">
                <a:solidFill>
                  <a:prstClr val="black"/>
                </a:solidFill>
                <a:latin typeface="微软雅黑" panose="020B0503020204020204" pitchFamily="34" charset="-122"/>
                <a:ea typeface="微软雅黑" panose="020B0503020204020204" pitchFamily="34" charset="-122"/>
              </a:rPr>
              <a:t>Q.rear</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cxnSp>
        <p:nvCxnSpPr>
          <p:cNvPr id="51" name="直接箭头连接符 50">
            <a:extLst>
              <a:ext uri="{FF2B5EF4-FFF2-40B4-BE49-F238E27FC236}">
                <a16:creationId xmlns:a16="http://schemas.microsoft.com/office/drawing/2014/main" xmlns="" id="{38A3AC8A-39DB-4A9C-A587-F25833C1BE80}"/>
              </a:ext>
            </a:extLst>
          </p:cNvPr>
          <p:cNvCxnSpPr>
            <a:cxnSpLocks noChangeShapeType="1"/>
          </p:cNvCxnSpPr>
          <p:nvPr/>
        </p:nvCxnSpPr>
        <p:spPr bwMode="auto">
          <a:xfrm rot="16200000" flipV="1">
            <a:off x="8410575" y="4762501"/>
            <a:ext cx="376237" cy="188912"/>
          </a:xfrm>
          <a:prstGeom prst="straightConnector1">
            <a:avLst/>
          </a:prstGeom>
          <a:noFill/>
          <a:ln w="76200">
            <a:solidFill>
              <a:srgbClr val="4A7EBB"/>
            </a:solidFill>
            <a:round/>
            <a:headEnd/>
            <a:tailEnd type="arrow" w="med" len="med"/>
          </a:ln>
          <a:extLst>
            <a:ext uri="{909E8E84-426E-40DD-AFC4-6F175D3DCCD1}">
              <a14:hiddenFill xmlns:a14="http://schemas.microsoft.com/office/drawing/2010/main">
                <a:noFill/>
              </a14:hiddenFill>
            </a:ext>
          </a:extLst>
        </p:spPr>
      </p:cxnSp>
      <p:sp>
        <p:nvSpPr>
          <p:cNvPr id="52" name="Text Box 16">
            <a:extLst>
              <a:ext uri="{FF2B5EF4-FFF2-40B4-BE49-F238E27FC236}">
                <a16:creationId xmlns:a16="http://schemas.microsoft.com/office/drawing/2014/main" xmlns="" id="{0858E42A-1DAE-684C-B8A0-14EAF234CB99}"/>
              </a:ext>
            </a:extLst>
          </p:cNvPr>
          <p:cNvSpPr txBox="1">
            <a:spLocks noChangeArrowheads="1"/>
          </p:cNvSpPr>
          <p:nvPr/>
        </p:nvSpPr>
        <p:spPr bwMode="auto">
          <a:xfrm>
            <a:off x="8329613" y="5108575"/>
            <a:ext cx="965200" cy="379413"/>
          </a:xfrm>
          <a:prstGeom prst="rect">
            <a:avLst/>
          </a:prstGeom>
          <a:noFill/>
          <a:ln w="9525">
            <a:noFill/>
            <a:miter lim="800000"/>
            <a:headEnd/>
            <a:tailEnd/>
          </a:ln>
        </p:spPr>
        <p:txBody>
          <a:bodyPr>
            <a:spAutoFit/>
          </a:bodyPr>
          <a:lstStyle/>
          <a:p>
            <a:pPr eaLnBrk="1" fontAlgn="auto" hangingPunct="1">
              <a:spcBef>
                <a:spcPts val="0"/>
              </a:spcBef>
              <a:spcAft>
                <a:spcPts val="0"/>
              </a:spcAft>
              <a:defRPr/>
            </a:pPr>
            <a:r>
              <a:rPr kumimoji="1" lang="en-US" altLang="zh-CN" sz="1866" dirty="0" err="1">
                <a:solidFill>
                  <a:prstClr val="black"/>
                </a:solidFill>
                <a:latin typeface="微软雅黑" panose="020B0503020204020204" pitchFamily="34" charset="-122"/>
                <a:ea typeface="微软雅黑" panose="020B0503020204020204" pitchFamily="34" charset="-122"/>
              </a:rPr>
              <a:t>Q.rear</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cxnSp>
        <p:nvCxnSpPr>
          <p:cNvPr id="53" name="直接箭头连接符 52">
            <a:extLst>
              <a:ext uri="{FF2B5EF4-FFF2-40B4-BE49-F238E27FC236}">
                <a16:creationId xmlns:a16="http://schemas.microsoft.com/office/drawing/2014/main" xmlns="" id="{E5DE6DEC-2CE2-4B2B-B941-5BD44C687F63}"/>
              </a:ext>
            </a:extLst>
          </p:cNvPr>
          <p:cNvCxnSpPr>
            <a:cxnSpLocks noChangeShapeType="1"/>
          </p:cNvCxnSpPr>
          <p:nvPr/>
        </p:nvCxnSpPr>
        <p:spPr bwMode="auto">
          <a:xfrm rot="10800000">
            <a:off x="9069388" y="4103688"/>
            <a:ext cx="512762" cy="250825"/>
          </a:xfrm>
          <a:prstGeom prst="straightConnector1">
            <a:avLst/>
          </a:prstGeom>
          <a:noFill/>
          <a:ln w="76200">
            <a:solidFill>
              <a:srgbClr val="4A7EBB"/>
            </a:solidFill>
            <a:round/>
            <a:headEnd/>
            <a:tailEnd type="arrow" w="med" len="med"/>
          </a:ln>
          <a:extLst>
            <a:ext uri="{909E8E84-426E-40DD-AFC4-6F175D3DCCD1}">
              <a14:hiddenFill xmlns:a14="http://schemas.microsoft.com/office/drawing/2010/main">
                <a:noFill/>
              </a14:hiddenFill>
            </a:ext>
          </a:extLst>
        </p:spPr>
      </p:cxnSp>
      <p:sp>
        <p:nvSpPr>
          <p:cNvPr id="54" name="Text Box 16">
            <a:extLst>
              <a:ext uri="{FF2B5EF4-FFF2-40B4-BE49-F238E27FC236}">
                <a16:creationId xmlns:a16="http://schemas.microsoft.com/office/drawing/2014/main" xmlns="" id="{06CDE795-0F4B-314C-B559-41D83446B186}"/>
              </a:ext>
            </a:extLst>
          </p:cNvPr>
          <p:cNvSpPr txBox="1">
            <a:spLocks noChangeArrowheads="1"/>
          </p:cNvSpPr>
          <p:nvPr/>
        </p:nvSpPr>
        <p:spPr bwMode="auto">
          <a:xfrm>
            <a:off x="9317038" y="4397375"/>
            <a:ext cx="955675" cy="379413"/>
          </a:xfrm>
          <a:prstGeom prst="rect">
            <a:avLst/>
          </a:prstGeom>
          <a:noFill/>
          <a:ln w="9525">
            <a:noFill/>
            <a:miter lim="800000"/>
            <a:headEnd/>
            <a:tailEnd/>
          </a:ln>
        </p:spPr>
        <p:txBody>
          <a:bodyPr>
            <a:spAutoFit/>
          </a:bodyPr>
          <a:lstStyle/>
          <a:p>
            <a:pPr eaLnBrk="1" fontAlgn="auto" hangingPunct="1">
              <a:spcBef>
                <a:spcPts val="0"/>
              </a:spcBef>
              <a:spcAft>
                <a:spcPts val="0"/>
              </a:spcAft>
              <a:defRPr/>
            </a:pPr>
            <a:r>
              <a:rPr kumimoji="1" lang="en-US" altLang="zh-CN" sz="1866" dirty="0" err="1">
                <a:solidFill>
                  <a:prstClr val="black"/>
                </a:solidFill>
                <a:latin typeface="微软雅黑" panose="020B0503020204020204" pitchFamily="34" charset="-122"/>
                <a:ea typeface="微软雅黑" panose="020B0503020204020204" pitchFamily="34" charset="-122"/>
              </a:rPr>
              <a:t>Q.rear</a:t>
            </a:r>
            <a:endParaRPr kumimoji="1" lang="en-US" altLang="zh-CN" sz="2133" dirty="0">
              <a:solidFill>
                <a:prstClr val="black"/>
              </a:solidFill>
              <a:latin typeface="微软雅黑" panose="020B0503020204020204" pitchFamily="34" charset="-122"/>
              <a:ea typeface="微软雅黑" panose="020B0503020204020204" pitchFamily="34" charset="-122"/>
            </a:endParaRPr>
          </a:p>
        </p:txBody>
      </p:sp>
      <p:sp>
        <p:nvSpPr>
          <p:cNvPr id="55" name="Text Box 19">
            <a:extLst>
              <a:ext uri="{FF2B5EF4-FFF2-40B4-BE49-F238E27FC236}">
                <a16:creationId xmlns:a16="http://schemas.microsoft.com/office/drawing/2014/main" xmlns="" id="{F060AEE6-0627-D94D-9D8D-A345B7936517}"/>
              </a:ext>
            </a:extLst>
          </p:cNvPr>
          <p:cNvSpPr txBox="1">
            <a:spLocks noChangeArrowheads="1"/>
          </p:cNvSpPr>
          <p:nvPr/>
        </p:nvSpPr>
        <p:spPr bwMode="auto">
          <a:xfrm>
            <a:off x="8102600" y="1763713"/>
            <a:ext cx="982663" cy="379412"/>
          </a:xfrm>
          <a:prstGeom prst="rect">
            <a:avLst/>
          </a:prstGeom>
          <a:noFill/>
          <a:ln w="9525">
            <a:noFill/>
            <a:miter lim="800000"/>
            <a:headEnd/>
            <a:tailEnd/>
          </a:ln>
        </p:spPr>
        <p:txBody>
          <a:bodyPr wrap="none">
            <a:spAutoFit/>
          </a:bodyPr>
          <a:lstStyle/>
          <a:p>
            <a:pPr eaLnBrk="1" hangingPunct="1">
              <a:defRPr/>
            </a:pPr>
            <a:r>
              <a:rPr kumimoji="1" lang="en-US" altLang="zh-CN" sz="1866" dirty="0" err="1">
                <a:latin typeface="微软雅黑" panose="020B0503020204020204" pitchFamily="34" charset="-122"/>
                <a:ea typeface="微软雅黑" panose="020B0503020204020204" pitchFamily="34" charset="-122"/>
              </a:rPr>
              <a:t>Q.front</a:t>
            </a:r>
            <a:endParaRPr kumimoji="1" lang="en-US" altLang="zh-CN" sz="2133" dirty="0">
              <a:latin typeface="微软雅黑" panose="020B0503020204020204" pitchFamily="34" charset="-122"/>
              <a:ea typeface="微软雅黑" panose="020B0503020204020204" pitchFamily="34" charset="-122"/>
            </a:endParaRPr>
          </a:p>
        </p:txBody>
      </p:sp>
      <p:cxnSp>
        <p:nvCxnSpPr>
          <p:cNvPr id="56" name="直接箭头连接符 55">
            <a:extLst>
              <a:ext uri="{FF2B5EF4-FFF2-40B4-BE49-F238E27FC236}">
                <a16:creationId xmlns:a16="http://schemas.microsoft.com/office/drawing/2014/main" xmlns="" id="{CEAF77A7-B021-4245-B9E9-7958DE81D4B2}"/>
              </a:ext>
            </a:extLst>
          </p:cNvPr>
          <p:cNvCxnSpPr/>
          <p:nvPr/>
        </p:nvCxnSpPr>
        <p:spPr>
          <a:xfrm>
            <a:off x="8323263" y="2230438"/>
            <a:ext cx="92075" cy="542925"/>
          </a:xfrm>
          <a:prstGeom prst="straightConnector1">
            <a:avLst/>
          </a:prstGeom>
          <a:ln w="762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7" name="Text Box 52">
            <a:extLst>
              <a:ext uri="{FF2B5EF4-FFF2-40B4-BE49-F238E27FC236}">
                <a16:creationId xmlns:a16="http://schemas.microsoft.com/office/drawing/2014/main" xmlns="" id="{2054E3B7-C6A5-42C1-B86B-8DF33F5828FB}"/>
              </a:ext>
            </a:extLst>
          </p:cNvPr>
          <p:cNvSpPr txBox="1">
            <a:spLocks noChangeArrowheads="1"/>
          </p:cNvSpPr>
          <p:nvPr/>
        </p:nvSpPr>
        <p:spPr bwMode="auto">
          <a:xfrm>
            <a:off x="1968500" y="5438775"/>
            <a:ext cx="2671763"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0000FF"/>
                </a:solidFill>
                <a:latin typeface="微软雅黑" panose="020B0503020204020204" pitchFamily="34" charset="-122"/>
                <a:ea typeface="微软雅黑" panose="020B0503020204020204" pitchFamily="34" charset="-122"/>
                <a:cs typeface="华文细黑" panose="02010600040101010101" pitchFamily="2" charset="-122"/>
              </a:rPr>
              <a:t>队列空</a:t>
            </a:r>
            <a:r>
              <a:rPr kumimoji="1" lang="zh-CN" altLang="en-US" sz="2400">
                <a:solidFill>
                  <a:srgbClr val="0000FF"/>
                </a:solidFill>
                <a:latin typeface="微软雅黑" panose="020B0503020204020204" pitchFamily="34" charset="-122"/>
                <a:ea typeface="微软雅黑" panose="020B0503020204020204" pitchFamily="34" charset="-122"/>
                <a:cs typeface="华文细黑" panose="02010600040101010101" pitchFamily="2" charset="-122"/>
              </a:rPr>
              <a:t>：</a:t>
            </a:r>
            <a:endParaRPr kumimoji="1" lang="en-US" altLang="zh-CN" sz="2400">
              <a:solidFill>
                <a:srgbClr val="0000FF"/>
              </a:solidFill>
              <a:latin typeface="微软雅黑" panose="020B0503020204020204" pitchFamily="34" charset="-122"/>
              <a:ea typeface="微软雅黑" panose="020B0503020204020204" pitchFamily="34" charset="-122"/>
              <a:cs typeface="华文细黑" panose="02010600040101010101" pitchFamily="2" charset="-122"/>
            </a:endParaRPr>
          </a:p>
          <a:p>
            <a:pPr eaLnBrk="1" hangingPunct="1"/>
            <a:r>
              <a:rPr kumimoji="1" lang="en-US" altLang="zh-CN" sz="2000">
                <a:latin typeface="微软雅黑" panose="020B0503020204020204" pitchFamily="34" charset="-122"/>
                <a:ea typeface="微软雅黑" panose="020B0503020204020204" pitchFamily="34" charset="-122"/>
                <a:cs typeface="华文细黑" panose="02010600040101010101" pitchFamily="2" charset="-122"/>
              </a:rPr>
              <a:t>Q.rear</a:t>
            </a:r>
            <a:r>
              <a:rPr kumimoji="1" lang="zh-CN" altLang="en-US" sz="2000">
                <a:latin typeface="微软雅黑" panose="020B0503020204020204" pitchFamily="34" charset="-122"/>
                <a:ea typeface="微软雅黑" panose="020B0503020204020204" pitchFamily="34" charset="-122"/>
                <a:cs typeface="华文细黑" panose="02010600040101010101" pitchFamily="2" charset="-122"/>
              </a:rPr>
              <a:t> </a:t>
            </a:r>
            <a:r>
              <a:rPr kumimoji="1" lang="en-US" altLang="zh-CN" sz="2000">
                <a:latin typeface="微软雅黑" panose="020B0503020204020204" pitchFamily="34" charset="-122"/>
                <a:ea typeface="微软雅黑" panose="020B0503020204020204" pitchFamily="34" charset="-122"/>
                <a:cs typeface="华文细黑" panose="02010600040101010101" pitchFamily="2" charset="-122"/>
              </a:rPr>
              <a:t>==  Q.front</a:t>
            </a:r>
            <a:endParaRPr kumimoji="1" lang="zh-CN" altLang="en-US" sz="2000">
              <a:solidFill>
                <a:srgbClr val="0000FF"/>
              </a:solidFill>
              <a:latin typeface="微软雅黑" panose="020B0503020204020204" pitchFamily="34" charset="-122"/>
              <a:ea typeface="微软雅黑" panose="020B0503020204020204" pitchFamily="34" charset="-122"/>
              <a:cs typeface="华文细黑" panose="02010600040101010101" pitchFamily="2" charset="-122"/>
            </a:endParaRPr>
          </a:p>
        </p:txBody>
      </p:sp>
      <p:sp>
        <p:nvSpPr>
          <p:cNvPr id="58" name="Text Box 53">
            <a:extLst>
              <a:ext uri="{FF2B5EF4-FFF2-40B4-BE49-F238E27FC236}">
                <a16:creationId xmlns:a16="http://schemas.microsoft.com/office/drawing/2014/main" xmlns="" id="{34AED06B-A30C-49DE-95F0-C249F0E7E92F}"/>
              </a:ext>
            </a:extLst>
          </p:cNvPr>
          <p:cNvSpPr txBox="1">
            <a:spLocks noChangeArrowheads="1"/>
          </p:cNvSpPr>
          <p:nvPr/>
        </p:nvSpPr>
        <p:spPr bwMode="auto">
          <a:xfrm>
            <a:off x="6024563" y="5611813"/>
            <a:ext cx="39925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C00000"/>
                </a:solidFill>
                <a:latin typeface="微软雅黑" panose="020B0503020204020204" pitchFamily="34" charset="-122"/>
                <a:ea typeface="微软雅黑" panose="020B0503020204020204" pitchFamily="34" charset="-122"/>
                <a:cs typeface="华文细黑" panose="02010600040101010101" pitchFamily="2" charset="-122"/>
              </a:rPr>
              <a:t>队列满：</a:t>
            </a:r>
            <a:endParaRPr kumimoji="1" lang="zh-CN" altLang="en-US" sz="2400" b="1">
              <a:latin typeface="微软雅黑" panose="020B0503020204020204" pitchFamily="34" charset="-122"/>
              <a:ea typeface="微软雅黑" panose="020B0503020204020204" pitchFamily="34" charset="-122"/>
              <a:cs typeface="华文细黑" panose="02010600040101010101" pitchFamily="2" charset="-122"/>
            </a:endParaRPr>
          </a:p>
          <a:p>
            <a:pPr eaLnBrk="1" hangingPunct="1"/>
            <a:r>
              <a:rPr kumimoji="1" lang="en-US" altLang="zh-CN" sz="2000">
                <a:latin typeface="微软雅黑" panose="020B0503020204020204" pitchFamily="34" charset="-122"/>
                <a:ea typeface="微软雅黑" panose="020B0503020204020204" pitchFamily="34" charset="-122"/>
                <a:cs typeface="华文细黑" panose="02010600040101010101" pitchFamily="2" charset="-122"/>
              </a:rPr>
              <a:t>(Q.rear+1) mod M == Q.front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44"/>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43"/>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46"/>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45"/>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48"/>
                                        </p:tgtEl>
                                        <p:attrNameLst>
                                          <p:attrName>style.visibility</p:attrName>
                                        </p:attrNameLst>
                                      </p:cBhvr>
                                      <p:to>
                                        <p:strVal val="hidden"/>
                                      </p:to>
                                    </p:set>
                                  </p:childTnLst>
                                </p:cTn>
                              </p:par>
                              <p:par>
                                <p:cTn id="41" presetID="1" presetClass="exit" presetSubtype="0" fill="hold" nodeType="withEffect">
                                  <p:stCondLst>
                                    <p:cond delay="0"/>
                                  </p:stCondLst>
                                  <p:childTnLst>
                                    <p:set>
                                      <p:cBhvr>
                                        <p:cTn id="42" dur="1" fill="hold">
                                          <p:stCondLst>
                                            <p:cond delay="0"/>
                                          </p:stCondLst>
                                        </p:cTn>
                                        <p:tgtEl>
                                          <p:spTgt spid="47"/>
                                        </p:tgtEl>
                                        <p:attrNameLst>
                                          <p:attrName>style.visibility</p:attrName>
                                        </p:attrNameLst>
                                      </p:cBhvr>
                                      <p:to>
                                        <p:strVal val="hidden"/>
                                      </p:to>
                                    </p:set>
                                  </p:childTnLst>
                                </p:cTn>
                              </p:par>
                              <p:par>
                                <p:cTn id="43" presetID="1" presetClass="entr" presetSubtype="0"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xit" presetSubtype="0" fill="hold" nodeType="clickEffect">
                                  <p:stCondLst>
                                    <p:cond delay="0"/>
                                  </p:stCondLst>
                                  <p:childTnLst>
                                    <p:set>
                                      <p:cBhvr>
                                        <p:cTn id="52" dur="1" fill="hold">
                                          <p:stCondLst>
                                            <p:cond delay="0"/>
                                          </p:stCondLst>
                                        </p:cTn>
                                        <p:tgtEl>
                                          <p:spTgt spid="49"/>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50"/>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6"/>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52"/>
                                        </p:tgtEl>
                                        <p:attrNameLst>
                                          <p:attrName>style.visibility</p:attrName>
                                        </p:attrNameLst>
                                      </p:cBhvr>
                                      <p:to>
                                        <p:strVal val="hidden"/>
                                      </p:to>
                                    </p:set>
                                  </p:childTnLst>
                                </p:cTn>
                              </p:par>
                              <p:par>
                                <p:cTn id="65" presetID="1" presetClass="exit" presetSubtype="0" fill="hold" nodeType="withEffect">
                                  <p:stCondLst>
                                    <p:cond delay="0"/>
                                  </p:stCondLst>
                                  <p:childTnLst>
                                    <p:set>
                                      <p:cBhvr>
                                        <p:cTn id="66" dur="1" fill="hold">
                                          <p:stCondLst>
                                            <p:cond delay="0"/>
                                          </p:stCondLst>
                                        </p:cTn>
                                        <p:tgtEl>
                                          <p:spTgt spid="51"/>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5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5" presetClass="entr" presetSubtype="10" fill="hold" grpId="0" nodeType="clickEffect">
                                  <p:stCondLst>
                                    <p:cond delay="0"/>
                                  </p:stCondLst>
                                  <p:childTnLst>
                                    <p:set>
                                      <p:cBhvr>
                                        <p:cTn id="76" dur="1" fill="hold">
                                          <p:stCondLst>
                                            <p:cond delay="0"/>
                                          </p:stCondLst>
                                        </p:cTn>
                                        <p:tgtEl>
                                          <p:spTgt spid="57"/>
                                        </p:tgtEl>
                                        <p:attrNameLst>
                                          <p:attrName>style.visibility</p:attrName>
                                        </p:attrNameLst>
                                      </p:cBhvr>
                                      <p:to>
                                        <p:strVal val="visible"/>
                                      </p:to>
                                    </p:set>
                                    <p:animEffect transition="in" filter="checkerboard(across)">
                                      <p:cBhvr>
                                        <p:cTn id="77" dur="500"/>
                                        <p:tgtEl>
                                          <p:spTgt spid="57"/>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5" presetClass="entr" presetSubtype="10" fill="hold" grpId="0" nodeType="clickEffect">
                                  <p:stCondLst>
                                    <p:cond delay="0"/>
                                  </p:stCondLst>
                                  <p:childTnLst>
                                    <p:set>
                                      <p:cBhvr>
                                        <p:cTn id="81" dur="1" fill="hold">
                                          <p:stCondLst>
                                            <p:cond delay="0"/>
                                          </p:stCondLst>
                                        </p:cTn>
                                        <p:tgtEl>
                                          <p:spTgt spid="58"/>
                                        </p:tgtEl>
                                        <p:attrNameLst>
                                          <p:attrName>style.visibility</p:attrName>
                                        </p:attrNameLst>
                                      </p:cBhvr>
                                      <p:to>
                                        <p:strVal val="visible"/>
                                      </p:to>
                                    </p:set>
                                    <p:animEffect transition="in" filter="checkerboard(across)">
                                      <p:cBhvr>
                                        <p:cTn id="82"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P spid="35" grpId="0"/>
      <p:bldP spid="36" grpId="0"/>
      <p:bldP spid="37" grpId="0"/>
      <p:bldP spid="38" grpId="0"/>
      <p:bldP spid="39" grpId="0"/>
      <p:bldP spid="44" grpId="0"/>
      <p:bldP spid="44" grpId="1"/>
      <p:bldP spid="46" grpId="0"/>
      <p:bldP spid="46" grpId="1"/>
      <p:bldP spid="48" grpId="0"/>
      <p:bldP spid="48" grpId="1"/>
      <p:bldP spid="50" grpId="0"/>
      <p:bldP spid="50" grpId="1"/>
      <p:bldP spid="52" grpId="0"/>
      <p:bldP spid="52" grpId="1"/>
      <p:bldP spid="54" grpId="0"/>
      <p:bldP spid="57" grpId="0"/>
      <p:bldP spid="58"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xmlns="" id="{C8F09479-C216-456A-A750-08A644E5690C}"/>
              </a:ext>
            </a:extLst>
          </p:cNvPr>
          <p:cNvSpPr>
            <a:spLocks noGrp="1" noChangeArrowheads="1"/>
          </p:cNvSpPr>
          <p:nvPr>
            <p:ph type="title"/>
          </p:nvPr>
        </p:nvSpPr>
        <p:spPr/>
        <p:txBody>
          <a:bodyPr>
            <a:normAutofit/>
          </a:bodyPr>
          <a:lstStyle/>
          <a:p>
            <a:pPr>
              <a:spcBef>
                <a:spcPct val="50000"/>
              </a:spcBef>
              <a:defRPr/>
            </a:pPr>
            <a:r>
              <a:rPr kumimoji="0"/>
              <a:t>思考</a:t>
            </a:r>
          </a:p>
        </p:txBody>
      </p:sp>
      <p:sp>
        <p:nvSpPr>
          <p:cNvPr id="2" name="副标题 1">
            <a:extLst>
              <a:ext uri="{FF2B5EF4-FFF2-40B4-BE49-F238E27FC236}">
                <a16:creationId xmlns:a16="http://schemas.microsoft.com/office/drawing/2014/main" xmlns="" id="{A482FF1E-5064-48AB-A44A-F192AB916163}"/>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EF2C7D11-D557-4FEC-BCB2-4168AB2656E7}"/>
              </a:ext>
            </a:extLst>
          </p:cNvPr>
          <p:cNvSpPr>
            <a:spLocks noGrp="1"/>
          </p:cNvSpPr>
          <p:nvPr>
            <p:ph type="body" idx="10"/>
          </p:nvPr>
        </p:nvSpPr>
        <p:spPr/>
        <p:txBody>
          <a:bodyPr/>
          <a:lstStyle/>
          <a:p>
            <a:endParaRPr lang="zh-CN" altLang="en-US"/>
          </a:p>
        </p:txBody>
      </p:sp>
      <p:sp>
        <p:nvSpPr>
          <p:cNvPr id="55299" name="内容占位符 2">
            <a:extLst>
              <a:ext uri="{FF2B5EF4-FFF2-40B4-BE49-F238E27FC236}">
                <a16:creationId xmlns:a16="http://schemas.microsoft.com/office/drawing/2014/main" xmlns="" id="{BEE8FB1D-7670-40AE-9348-4930B8EA60E7}"/>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60363" indent="-360363">
              <a:lnSpc>
                <a:spcPct val="110000"/>
              </a:lnSpc>
              <a:spcBef>
                <a:spcPts val="600"/>
              </a:spcBef>
              <a:buFont typeface="Garamond" panose="02020404030301010803" pitchFamily="18" charset="0"/>
              <a:buAutoNum type="arabicPeriod"/>
            </a:pPr>
            <a:r>
              <a:rPr lang="zh-CN" altLang="zh-CN" dirty="0">
                <a:latin typeface="微软雅黑" panose="020B0503020204020204" pitchFamily="34" charset="-122"/>
              </a:rPr>
              <a:t>只是用 </a:t>
            </a:r>
            <a:r>
              <a:rPr lang="en-US" altLang="zh-CN" dirty="0">
                <a:latin typeface="微软雅黑" panose="020B0503020204020204" pitchFamily="34" charset="-122"/>
              </a:rPr>
              <a:t>front, rear </a:t>
            </a:r>
            <a:r>
              <a:rPr lang="zh-CN" altLang="zh-CN" dirty="0">
                <a:latin typeface="微软雅黑" panose="020B0503020204020204" pitchFamily="34" charset="-122"/>
              </a:rPr>
              <a:t>两个变量，长度为</a:t>
            </a:r>
            <a:r>
              <a:rPr lang="en-US" altLang="zh-CN" dirty="0" err="1">
                <a:latin typeface="微软雅黑" panose="020B0503020204020204" pitchFamily="34" charset="-122"/>
              </a:rPr>
              <a:t>mSize</a:t>
            </a:r>
            <a:r>
              <a:rPr lang="en-US" altLang="zh-CN" dirty="0">
                <a:latin typeface="微软雅黑" panose="020B0503020204020204" pitchFamily="34" charset="-122"/>
              </a:rPr>
              <a:t> = n </a:t>
            </a:r>
            <a:r>
              <a:rPr lang="zh-CN" altLang="zh-CN" dirty="0">
                <a:latin typeface="微软雅黑" panose="020B0503020204020204" pitchFamily="34" charset="-122"/>
              </a:rPr>
              <a:t>的队列，可以容纳的</a:t>
            </a:r>
            <a:r>
              <a:rPr lang="zh-CN" altLang="zh-CN" dirty="0">
                <a:solidFill>
                  <a:srgbClr val="C00000"/>
                </a:solidFill>
                <a:latin typeface="微软雅黑" panose="020B0503020204020204" pitchFamily="34" charset="-122"/>
              </a:rPr>
              <a:t>最大</a:t>
            </a:r>
            <a:r>
              <a:rPr lang="zh-CN" altLang="zh-CN" dirty="0">
                <a:latin typeface="微软雅黑" panose="020B0503020204020204" pitchFamily="34" charset="-122"/>
              </a:rPr>
              <a:t>元素个数为多少？ 请给出详细的推导过程。</a:t>
            </a:r>
            <a:endParaRPr lang="en-US" altLang="zh-CN" dirty="0">
              <a:latin typeface="微软雅黑" panose="020B0503020204020204" pitchFamily="34" charset="-122"/>
            </a:endParaRPr>
          </a:p>
          <a:p>
            <a:pPr marL="360363" indent="-360363">
              <a:lnSpc>
                <a:spcPct val="110000"/>
              </a:lnSpc>
              <a:spcBef>
                <a:spcPts val="600"/>
              </a:spcBef>
              <a:buFont typeface="Garamond" panose="02020404030301010803" pitchFamily="18" charset="0"/>
              <a:buAutoNum type="arabicPeriod"/>
            </a:pPr>
            <a:r>
              <a:rPr lang="zh-CN" altLang="zh-CN" dirty="0">
                <a:latin typeface="微软雅黑" panose="020B0503020204020204" pitchFamily="34" charset="-122"/>
              </a:rPr>
              <a:t>若不想浪费队列的存储单元，还可以采用什么方法？</a:t>
            </a:r>
            <a:endParaRPr lang="en-US" altLang="zh-CN" dirty="0">
              <a:latin typeface="微软雅黑" panose="020B0503020204020204" pitchFamily="34" charset="-122"/>
            </a:endParaRPr>
          </a:p>
          <a:p>
            <a:pPr marL="360363" indent="-360363">
              <a:lnSpc>
                <a:spcPct val="110000"/>
              </a:lnSpc>
              <a:spcBef>
                <a:spcPts val="600"/>
              </a:spcBef>
              <a:buFont typeface="Garamond" panose="02020404030301010803" pitchFamily="18" charset="0"/>
              <a:buAutoNum type="arabicPeriod"/>
            </a:pPr>
            <a:r>
              <a:rPr lang="zh-CN" altLang="zh-CN" dirty="0">
                <a:latin typeface="微软雅黑" panose="020B0503020204020204" pitchFamily="34" charset="-122"/>
              </a:rPr>
              <a:t>采用实指和虚指方法实现队尾指针</a:t>
            </a:r>
            <a:r>
              <a:rPr lang="en-US" altLang="zh-CN" dirty="0">
                <a:latin typeface="微软雅黑" panose="020B0503020204020204" pitchFamily="34" charset="-122"/>
              </a:rPr>
              <a:t>(rear</a:t>
            </a:r>
            <a:r>
              <a:rPr lang="zh-CN" altLang="zh-CN" dirty="0">
                <a:latin typeface="微软雅黑" panose="020B0503020204020204" pitchFamily="34" charset="-122"/>
              </a:rPr>
              <a:t>指向队尾元素</a:t>
            </a:r>
            <a:r>
              <a:rPr lang="zh-CN" altLang="en-US" dirty="0">
                <a:latin typeface="微软雅黑" panose="020B0503020204020204" pitchFamily="34" charset="-122"/>
              </a:rPr>
              <a:t>的下</a:t>
            </a:r>
            <a:r>
              <a:rPr lang="zh-CN" altLang="zh-CN" dirty="0">
                <a:latin typeface="微软雅黑" panose="020B0503020204020204" pitchFamily="34" charset="-122"/>
              </a:rPr>
              <a:t>一个元素，和实指相比后移一位</a:t>
            </a:r>
            <a:r>
              <a:rPr lang="en-US" altLang="zh-CN" dirty="0">
                <a:latin typeface="微软雅黑" panose="020B0503020204020204" pitchFamily="34" charset="-122"/>
              </a:rPr>
              <a:t>)</a:t>
            </a:r>
            <a:r>
              <a:rPr lang="zh-CN" altLang="zh-CN" dirty="0">
                <a:latin typeface="微软雅黑" panose="020B0503020204020204" pitchFamily="34" charset="-122"/>
              </a:rPr>
              <a:t>，在具体实现上有何异同？哪一种更好？</a:t>
            </a:r>
          </a:p>
          <a:p>
            <a:pPr marL="360363" indent="-360363">
              <a:buFont typeface="Garamond" panose="02020404030301010803" pitchFamily="18" charset="0"/>
              <a:buAutoNum type="arabicPeriod"/>
            </a:pPr>
            <a:endParaRPr lang="en-US" altLang="zh-CN" dirty="0">
              <a:latin typeface="微软雅黑" panose="020B0503020204020204" pitchFamily="34"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874C5CEC-CE77-42FB-BF00-9BC24C76E1F7}"/>
              </a:ext>
            </a:extLst>
          </p:cNvPr>
          <p:cNvSpPr>
            <a:spLocks noGrp="1" noChangeArrowheads="1"/>
          </p:cNvSpPr>
          <p:nvPr>
            <p:ph type="title"/>
          </p:nvPr>
        </p:nvSpPr>
        <p:spPr/>
        <p:txBody>
          <a:bodyPr>
            <a:normAutofit/>
          </a:bodyPr>
          <a:lstStyle/>
          <a:p>
            <a:pPr>
              <a:spcBef>
                <a:spcPct val="50000"/>
              </a:spcBef>
              <a:defRPr/>
            </a:pPr>
            <a:r>
              <a:rPr kumimoji="0"/>
              <a:t>顺序队列的类定义 </a:t>
            </a:r>
          </a:p>
        </p:txBody>
      </p:sp>
      <p:sp>
        <p:nvSpPr>
          <p:cNvPr id="2" name="副标题 1">
            <a:extLst>
              <a:ext uri="{FF2B5EF4-FFF2-40B4-BE49-F238E27FC236}">
                <a16:creationId xmlns:a16="http://schemas.microsoft.com/office/drawing/2014/main" xmlns="" id="{C4A6DD20-00AA-4FDE-A78A-4EC4C9E12320}"/>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E4669A0B-B42C-4AAE-B666-6FC7D9E59097}"/>
              </a:ext>
            </a:extLst>
          </p:cNvPr>
          <p:cNvSpPr>
            <a:spLocks noGrp="1"/>
          </p:cNvSpPr>
          <p:nvPr>
            <p:ph type="body" idx="10"/>
          </p:nvPr>
        </p:nvSpPr>
        <p:spPr/>
        <p:txBody>
          <a:bodyPr/>
          <a:lstStyle/>
          <a:p>
            <a:endParaRPr lang="zh-CN" altLang="en-US"/>
          </a:p>
        </p:txBody>
      </p:sp>
      <p:sp>
        <p:nvSpPr>
          <p:cNvPr id="5" name="Rectangle 2">
            <a:extLst>
              <a:ext uri="{FF2B5EF4-FFF2-40B4-BE49-F238E27FC236}">
                <a16:creationId xmlns:a16="http://schemas.microsoft.com/office/drawing/2014/main" xmlns="" id="{BD522D20-F801-423B-84EE-C54C24365639}"/>
              </a:ext>
            </a:extLst>
          </p:cNvPr>
          <p:cNvSpPr>
            <a:spLocks noGrp="1" noChangeArrowheads="1"/>
          </p:cNvSpPr>
          <p:nvPr>
            <p:ph idx="11"/>
          </p:nvPr>
        </p:nvSpPr>
        <p:spPr bwMode="auto">
          <a:xfrm>
            <a:off x="584224" y="1902475"/>
            <a:ext cx="10769575"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
            </a:r>
            <a:br>
              <a:rPr kumimoji="0" lang="zh-CN" altLang="zh-CN" sz="12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b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代码：</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顺序队列的初始化 InitQueue(</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kSize)</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输入：</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队列</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和正整数kSize</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输出：</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一个大小为kSize的顺序队列</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363538" lvl="0" indent="-363538">
              <a:lnSpc>
                <a:spcPct val="100000"/>
              </a:lnSpc>
              <a:buFont typeface="+mj-lt"/>
              <a:buAutoNum type="arabicPeriod"/>
            </a:pP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queue.capacity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kSize+1</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363538" lvl="0" indent="-363538">
              <a:lnSpc>
                <a:spcPct val="100000"/>
              </a:lnSpc>
              <a:buFont typeface="+mj-lt"/>
              <a:buAutoNum type="arabicPeriod"/>
            </a:pP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1" u="none" strike="noStrike" cap="none" normalizeH="0" baseline="0" dirty="0">
                <a:ln>
                  <a:noFill/>
                </a:ln>
                <a:effectLst/>
                <a:latin typeface="Microsoft YaHei Light" panose="020B0502040204020203" pitchFamily="34" charset="-122"/>
                <a:ea typeface="Microsoft YaHei Light" panose="020B0502040204020203" pitchFamily="34" charset="-122"/>
                <a:cs typeface="Times New Roman" panose="02020603050405020304" pitchFamily="18" charset="0"/>
              </a:rPr>
              <a:t>data</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 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new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ElemSet[</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Calibri" panose="020F0502020204030204" pitchFamily="34" charset="0"/>
              </a:rPr>
              <a:t>kSize+1</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0" i="0" u="none" strike="noStrike" cap="none" normalizeH="0" baseline="0" dirty="0">
                <a:ln>
                  <a:noFill/>
                </a:ln>
                <a:solidFill>
                  <a:srgbClr val="FF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en-US" altLang="zh-CN" sz="2000" b="0" i="0" u="none" strike="noStrike" cap="none" normalizeH="0" baseline="0" dirty="0">
                <a:ln>
                  <a:noFill/>
                </a:ln>
                <a:solidFill>
                  <a:srgbClr val="FF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0" u="none" strike="noStrike" cap="none" normalizeH="0" baseline="0" dirty="0">
                <a:ln>
                  <a:noFill/>
                </a:ln>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en-US" altLang="zh-CN" sz="2000" b="0" i="0" u="none" strike="noStrike" cap="none" normalizeH="0" baseline="0" dirty="0">
                <a:ln>
                  <a:noFill/>
                </a:ln>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0" u="none" strike="noStrike" cap="none" normalizeH="0" baseline="0" dirty="0">
                <a:ln>
                  <a:noFill/>
                </a:ln>
                <a:effectLst/>
                <a:latin typeface="Microsoft YaHei Light" panose="020B0502040204020203" pitchFamily="34" charset="-122"/>
                <a:ea typeface="Microsoft YaHei Light" panose="020B0502040204020203" pitchFamily="34" charset="-122"/>
                <a:cs typeface="Times New Roman" panose="02020603050405020304" pitchFamily="18" charset="0"/>
              </a:rPr>
              <a:t>浪费一个存储空间以区别空和满</a:t>
            </a:r>
            <a:endParaRPr kumimoji="0" lang="zh-CN" altLang="zh-CN" sz="2000" b="0" i="0" u="none" strike="noStrike" cap="none" normalizeH="0" baseline="0" dirty="0">
              <a:ln>
                <a:noFill/>
              </a:ln>
              <a:effectLst/>
              <a:latin typeface="Microsoft YaHei Light" panose="020B0502040204020203" pitchFamily="34" charset="-122"/>
              <a:ea typeface="Microsoft YaHei Light" panose="020B0502040204020203" pitchFamily="34" charset="-122"/>
            </a:endParaRPr>
          </a:p>
          <a:p>
            <a:pPr marL="363538" lvl="0" indent="-363538">
              <a:lnSpc>
                <a:spcPct val="100000"/>
              </a:lnSpc>
              <a:buFont typeface="+mj-lt"/>
              <a:buAutoNum type="arabicPeriod"/>
            </a:pP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queue.front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0</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363538" lvl="0" indent="-363538">
              <a:lnSpc>
                <a:spcPct val="100000"/>
              </a:lnSpc>
              <a:buFont typeface="+mj-lt"/>
              <a:buAutoNum type="arabicPeriod"/>
            </a:pP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queue.rear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0</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p:txBody>
      </p:sp>
      <p:cxnSp>
        <p:nvCxnSpPr>
          <p:cNvPr id="7" name="直接连接符 6">
            <a:extLst>
              <a:ext uri="{FF2B5EF4-FFF2-40B4-BE49-F238E27FC236}">
                <a16:creationId xmlns:a16="http://schemas.microsoft.com/office/drawing/2014/main" xmlns="" id="{1030DF50-AE46-4ED6-8BF4-BBB2F73A2DFC}"/>
              </a:ext>
            </a:extLst>
          </p:cNvPr>
          <p:cNvCxnSpPr/>
          <p:nvPr/>
        </p:nvCxnSpPr>
        <p:spPr>
          <a:xfrm flipH="1">
            <a:off x="578224" y="1896036"/>
            <a:ext cx="60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FCE2B7D1-9D0E-44B6-A7AA-B991F4C53F69}"/>
              </a:ext>
            </a:extLst>
          </p:cNvPr>
          <p:cNvCxnSpPr>
            <a:cxnSpLocks/>
          </p:cNvCxnSpPr>
          <p:nvPr/>
        </p:nvCxnSpPr>
        <p:spPr>
          <a:xfrm>
            <a:off x="584224" y="1915922"/>
            <a:ext cx="8922847"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06169" y="435377"/>
            <a:ext cx="10515600" cy="518958"/>
          </a:xfrm>
        </p:spPr>
        <p:txBody>
          <a:bodyPr>
            <a:normAutofit/>
          </a:bodyPr>
          <a:lstStyle/>
          <a:p>
            <a:r>
              <a:rPr lang="zh-CN" altLang="en-US" sz="2800" dirty="0"/>
              <a:t>超市货架</a:t>
            </a:r>
          </a:p>
        </p:txBody>
      </p:sp>
      <p:sp>
        <p:nvSpPr>
          <p:cNvPr id="3" name="副标题 2"/>
          <p:cNvSpPr>
            <a:spLocks noGrp="1"/>
          </p:cNvSpPr>
          <p:nvPr>
            <p:ph type="subTitle" idx="1"/>
          </p:nvPr>
        </p:nvSpPr>
        <p:spPr/>
        <p:txBody>
          <a:bodyPr/>
          <a:lstStyle/>
          <a:p>
            <a:r>
              <a:rPr lang="en-US" altLang="zh-CN" dirty="0"/>
              <a:t>1.1 </a:t>
            </a:r>
            <a:r>
              <a:rPr lang="zh-CN" altLang="en-US" dirty="0"/>
              <a:t>问题引入</a:t>
            </a:r>
          </a:p>
        </p:txBody>
      </p:sp>
      <p:sp>
        <p:nvSpPr>
          <p:cNvPr id="4" name="文本占位符 3"/>
          <p:cNvSpPr>
            <a:spLocks noGrp="1"/>
          </p:cNvSpPr>
          <p:nvPr>
            <p:ph type="body" idx="10"/>
          </p:nvPr>
        </p:nvSpPr>
        <p:spPr/>
        <p:txBody>
          <a:bodyPr/>
          <a:lstStyle/>
          <a:p>
            <a:r>
              <a:rPr lang="zh-CN" altLang="en-US" dirty="0"/>
              <a:t>数据结构</a:t>
            </a:r>
          </a:p>
        </p:txBody>
      </p:sp>
      <p:sp>
        <p:nvSpPr>
          <p:cNvPr id="5" name="内容占位符 4"/>
          <p:cNvSpPr>
            <a:spLocks noGrp="1"/>
          </p:cNvSpPr>
          <p:nvPr>
            <p:ph idx="11"/>
          </p:nvPr>
        </p:nvSpPr>
        <p:spPr>
          <a:xfrm>
            <a:off x="584223" y="1114424"/>
            <a:ext cx="11055325" cy="5057775"/>
          </a:xfrm>
        </p:spPr>
        <p:txBody>
          <a:bodyPr>
            <a:normAutofit/>
          </a:bodyPr>
          <a:lstStyle/>
          <a:p>
            <a:pPr>
              <a:lnSpc>
                <a:spcPct val="110000"/>
              </a:lnSpc>
            </a:pPr>
            <a:r>
              <a:rPr lang="zh-CN" altLang="zh-CN" sz="2400" b="1" dirty="0"/>
              <a:t>商品陈列</a:t>
            </a:r>
            <a:endParaRPr lang="en-US" altLang="zh-CN" sz="2400" b="1" dirty="0"/>
          </a:p>
          <a:p>
            <a:pPr lvl="1">
              <a:lnSpc>
                <a:spcPct val="110000"/>
              </a:lnSpc>
            </a:pPr>
            <a:r>
              <a:rPr lang="zh-CN" altLang="zh-CN" sz="2400" dirty="0">
                <a:latin typeface="微软雅黑" panose="020B0503020204020204" pitchFamily="34" charset="-122"/>
                <a:ea typeface="微软雅黑" panose="020B0503020204020204" pitchFamily="34" charset="-122"/>
              </a:rPr>
              <a:t>商品分类陈列原则</a:t>
            </a:r>
            <a:r>
              <a:rPr lang="zh-CN" altLang="en-US" sz="2400" dirty="0">
                <a:latin typeface="微软雅黑" panose="020B0503020204020204" pitchFamily="34" charset="-122"/>
                <a:ea typeface="微软雅黑" panose="020B0503020204020204" pitchFamily="34" charset="-122"/>
              </a:rPr>
              <a:t>：按照商品的分类层次，大区域 </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中区域 </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小区域</a:t>
            </a:r>
            <a:endParaRPr lang="en-US" altLang="zh-CN" sz="2400" dirty="0">
              <a:latin typeface="微软雅黑" panose="020B0503020204020204" pitchFamily="34" charset="-122"/>
              <a:ea typeface="微软雅黑" panose="020B0503020204020204" pitchFamily="34" charset="-122"/>
            </a:endParaRPr>
          </a:p>
          <a:p>
            <a:pPr lvl="1">
              <a:lnSpc>
                <a:spcPct val="110000"/>
              </a:lnSpc>
            </a:pPr>
            <a:r>
              <a:rPr lang="zh-CN" altLang="zh-CN" sz="2400" dirty="0">
                <a:latin typeface="微软雅黑" panose="020B0503020204020204" pitchFamily="34" charset="-122"/>
                <a:ea typeface="微软雅黑" panose="020B0503020204020204" pitchFamily="34" charset="-122"/>
              </a:rPr>
              <a:t>价格按序</a:t>
            </a:r>
            <a:r>
              <a:rPr lang="zh-CN" altLang="en-US" sz="2400" dirty="0">
                <a:latin typeface="微软雅黑" panose="020B0503020204020204" pitchFamily="34" charset="-122"/>
                <a:ea typeface="微软雅黑" panose="020B0503020204020204" pitchFamily="34" charset="-122"/>
              </a:rPr>
              <a:t>陈列</a:t>
            </a:r>
            <a:r>
              <a:rPr lang="zh-CN" altLang="zh-CN" sz="2400" dirty="0">
                <a:latin typeface="微软雅黑" panose="020B0503020204020204" pitchFamily="34" charset="-122"/>
                <a:ea typeface="微软雅黑" panose="020B0503020204020204" pitchFamily="34" charset="-122"/>
              </a:rPr>
              <a:t>原则</a:t>
            </a:r>
            <a:r>
              <a:rPr lang="zh-CN" altLang="en-US"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由上至下、由左向右，价格由低到高陈列</a:t>
            </a:r>
          </a:p>
          <a:p>
            <a:pPr lvl="1">
              <a:lnSpc>
                <a:spcPct val="110000"/>
              </a:lnSpc>
            </a:pPr>
            <a:r>
              <a:rPr lang="zh-CN" altLang="en-US" sz="2400" dirty="0">
                <a:latin typeface="微软雅黑" panose="020B0503020204020204" pitchFamily="34" charset="-122"/>
                <a:ea typeface="微软雅黑" panose="020B0503020204020204" pitchFamily="34" charset="-122"/>
              </a:rPr>
              <a:t>按吸引力</a:t>
            </a:r>
            <a:r>
              <a:rPr lang="zh-CN" altLang="zh-CN" sz="2400" dirty="0">
                <a:latin typeface="微软雅黑" panose="020B0503020204020204" pitchFamily="34" charset="-122"/>
                <a:ea typeface="微软雅黑" panose="020B0503020204020204" pitchFamily="34" charset="-122"/>
              </a:rPr>
              <a:t>陈列原则</a:t>
            </a:r>
            <a:r>
              <a:rPr lang="zh-CN" altLang="en-US" sz="2400" dirty="0">
                <a:latin typeface="微软雅黑" panose="020B0503020204020204" pitchFamily="34" charset="-122"/>
                <a:ea typeface="微软雅黑" panose="020B0503020204020204" pitchFamily="34" charset="-122"/>
              </a:rPr>
              <a:t>：应季、紧俏、特价等特点</a:t>
            </a:r>
            <a:endParaRPr lang="zh-CN" altLang="zh-CN" sz="2400" dirty="0">
              <a:latin typeface="微软雅黑" panose="020B0503020204020204" pitchFamily="34" charset="-122"/>
              <a:ea typeface="微软雅黑" panose="020B0503020204020204" pitchFamily="34" charset="-122"/>
            </a:endParaRPr>
          </a:p>
          <a:p>
            <a:pPr lvl="1">
              <a:lnSpc>
                <a:spcPct val="110000"/>
              </a:lnSpc>
            </a:pPr>
            <a:r>
              <a:rPr lang="zh-CN" altLang="en-US" sz="2400" dirty="0">
                <a:latin typeface="微软雅黑" panose="020B0503020204020204" pitchFamily="34" charset="-122"/>
                <a:ea typeface="微软雅黑" panose="020B0503020204020204" pitchFamily="34" charset="-122"/>
              </a:rPr>
              <a:t>按方便性</a:t>
            </a:r>
            <a:r>
              <a:rPr lang="zh-CN" altLang="zh-CN" sz="2400" dirty="0">
                <a:latin typeface="微软雅黑" panose="020B0503020204020204" pitchFamily="34" charset="-122"/>
                <a:ea typeface="微软雅黑" panose="020B0503020204020204" pitchFamily="34" charset="-122"/>
              </a:rPr>
              <a:t>陈列原则</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a:lnSpc>
                <a:spcPct val="110000"/>
              </a:lnSpc>
            </a:pPr>
            <a:r>
              <a:rPr lang="zh-CN" altLang="en-US" sz="2400" b="1" dirty="0"/>
              <a:t>问题</a:t>
            </a:r>
            <a:endParaRPr lang="en-US" altLang="zh-CN" sz="2400" b="1" dirty="0"/>
          </a:p>
          <a:p>
            <a:pPr>
              <a:lnSpc>
                <a:spcPct val="110000"/>
              </a:lnSpc>
            </a:pPr>
            <a:endParaRPr lang="en-US" altLang="zh-CN" sz="2400" dirty="0">
              <a:latin typeface="微软雅黑" panose="020B0503020204020204" pitchFamily="34" charset="-122"/>
              <a:ea typeface="微软雅黑" panose="020B0503020204020204" pitchFamily="34" charset="-122"/>
            </a:endParaRPr>
          </a:p>
          <a:p>
            <a:pPr>
              <a:lnSpc>
                <a:spcPct val="110000"/>
              </a:lnSpc>
            </a:pPr>
            <a:endParaRPr lang="en-US" altLang="zh-CN" sz="2400" dirty="0"/>
          </a:p>
          <a:p>
            <a:pPr>
              <a:lnSpc>
                <a:spcPct val="110000"/>
              </a:lnSpc>
            </a:pPr>
            <a:endParaRPr lang="en-US" altLang="zh-CN" sz="2400" dirty="0">
              <a:latin typeface="微软雅黑" panose="020B0503020204020204" pitchFamily="34" charset="-122"/>
              <a:ea typeface="微软雅黑" panose="020B0503020204020204" pitchFamily="34" charset="-122"/>
            </a:endParaRPr>
          </a:p>
          <a:p>
            <a:pPr>
              <a:lnSpc>
                <a:spcPct val="110000"/>
              </a:lnSpc>
            </a:pPr>
            <a:endParaRPr lang="en-US" altLang="zh-CN" sz="2400" dirty="0"/>
          </a:p>
        </p:txBody>
      </p:sp>
      <p:grpSp>
        <p:nvGrpSpPr>
          <p:cNvPr id="15" name="组合 14">
            <a:extLst>
              <a:ext uri="{FF2B5EF4-FFF2-40B4-BE49-F238E27FC236}">
                <a16:creationId xmlns:a16="http://schemas.microsoft.com/office/drawing/2014/main" xmlns="" id="{51E3DA34-B96A-4CBB-BEFD-683A9F1EBF2E}"/>
              </a:ext>
            </a:extLst>
          </p:cNvPr>
          <p:cNvGrpSpPr/>
          <p:nvPr/>
        </p:nvGrpSpPr>
        <p:grpSpPr>
          <a:xfrm>
            <a:off x="1521495" y="3710352"/>
            <a:ext cx="9180783" cy="2461847"/>
            <a:chOff x="191817" y="2399860"/>
            <a:chExt cx="11055350" cy="3971504"/>
          </a:xfrm>
          <a:solidFill>
            <a:srgbClr val="009999"/>
          </a:solidFill>
        </p:grpSpPr>
        <p:sp>
          <p:nvSpPr>
            <p:cNvPr id="17" name="任意多边形: 形状 16">
              <a:extLst>
                <a:ext uri="{FF2B5EF4-FFF2-40B4-BE49-F238E27FC236}">
                  <a16:creationId xmlns:a16="http://schemas.microsoft.com/office/drawing/2014/main" xmlns="" id="{CB201381-2B31-4769-A268-82351FECB3B7}"/>
                </a:ext>
              </a:extLst>
            </p:cNvPr>
            <p:cNvSpPr/>
            <p:nvPr/>
          </p:nvSpPr>
          <p:spPr>
            <a:xfrm>
              <a:off x="191817" y="2399860"/>
              <a:ext cx="11055350" cy="1901676"/>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marL="0" lvl="0" indent="0" algn="ctr" defTabSz="1155700">
                <a:spcBef>
                  <a:spcPct val="0"/>
                </a:spcBef>
                <a:buNone/>
              </a:pPr>
              <a:r>
                <a:rPr lang="zh-CN" altLang="en-US" sz="2400" kern="1200" dirty="0">
                  <a:latin typeface="微软雅黑" panose="020B0503020204020204" pitchFamily="34" charset="-122"/>
                  <a:ea typeface="微软雅黑" panose="020B0503020204020204" pitchFamily="34" charset="-122"/>
                </a:rPr>
                <a:t>如何</a:t>
              </a:r>
              <a:r>
                <a:rPr lang="zh-CN" altLang="zh-CN" sz="2400" kern="1200" dirty="0">
                  <a:latin typeface="微软雅黑" panose="020B0503020204020204" pitchFamily="34" charset="-122"/>
                  <a:ea typeface="微软雅黑" panose="020B0503020204020204" pitchFamily="34" charset="-122"/>
                </a:rPr>
                <a:t>对商品信息（数据）进行合理的组织（商品分类）、存储（商品陈列）、以及提供必须的操作（商品补架、下架及查找商品）</a:t>
              </a:r>
              <a:r>
                <a:rPr lang="zh-CN" altLang="en-US" sz="2400" kern="1200" dirty="0">
                  <a:latin typeface="微软雅黑" panose="020B0503020204020204" pitchFamily="34" charset="-122"/>
                  <a:ea typeface="微软雅黑" panose="020B0503020204020204" pitchFamily="34" charset="-122"/>
                </a:rPr>
                <a:t>？</a:t>
              </a:r>
              <a:endParaRPr lang="zh-CN" altLang="en-US" sz="2400" kern="1200" dirty="0"/>
            </a:p>
          </p:txBody>
        </p:sp>
        <p:sp>
          <p:nvSpPr>
            <p:cNvPr id="18" name="任意多边形: 形状 17">
              <a:extLst>
                <a:ext uri="{FF2B5EF4-FFF2-40B4-BE49-F238E27FC236}">
                  <a16:creationId xmlns:a16="http://schemas.microsoft.com/office/drawing/2014/main" xmlns="" id="{ABC22EA0-B1CC-4873-89B1-745A64CBBA02}"/>
                </a:ext>
              </a:extLst>
            </p:cNvPr>
            <p:cNvSpPr/>
            <p:nvPr/>
          </p:nvSpPr>
          <p:spPr>
            <a:xfrm>
              <a:off x="5396906" y="4445697"/>
              <a:ext cx="606909" cy="628058"/>
            </a:xfrm>
            <a:custGeom>
              <a:avLst/>
              <a:gdLst>
                <a:gd name="connsiteX0" fmla="*/ 0 w 888566"/>
                <a:gd name="connsiteY0" fmla="*/ 236935 h 1184675"/>
                <a:gd name="connsiteX1" fmla="*/ 444283 w 888566"/>
                <a:gd name="connsiteY1" fmla="*/ 236935 h 1184675"/>
                <a:gd name="connsiteX2" fmla="*/ 444283 w 888566"/>
                <a:gd name="connsiteY2" fmla="*/ 0 h 1184675"/>
                <a:gd name="connsiteX3" fmla="*/ 888566 w 888566"/>
                <a:gd name="connsiteY3" fmla="*/ 592338 h 1184675"/>
                <a:gd name="connsiteX4" fmla="*/ 444283 w 888566"/>
                <a:gd name="connsiteY4" fmla="*/ 1184675 h 1184675"/>
                <a:gd name="connsiteX5" fmla="*/ 444283 w 888566"/>
                <a:gd name="connsiteY5" fmla="*/ 947740 h 1184675"/>
                <a:gd name="connsiteX6" fmla="*/ 0 w 888566"/>
                <a:gd name="connsiteY6" fmla="*/ 947740 h 1184675"/>
                <a:gd name="connsiteX7" fmla="*/ 0 w 888566"/>
                <a:gd name="connsiteY7" fmla="*/ 236935 h 118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8566" h="1184675">
                  <a:moveTo>
                    <a:pt x="710853" y="1"/>
                  </a:moveTo>
                  <a:lnTo>
                    <a:pt x="710853" y="592338"/>
                  </a:lnTo>
                  <a:lnTo>
                    <a:pt x="888566" y="592338"/>
                  </a:lnTo>
                  <a:lnTo>
                    <a:pt x="444283" y="1184674"/>
                  </a:lnTo>
                  <a:lnTo>
                    <a:pt x="0" y="592338"/>
                  </a:lnTo>
                  <a:lnTo>
                    <a:pt x="177713" y="592338"/>
                  </a:lnTo>
                  <a:lnTo>
                    <a:pt x="177713" y="1"/>
                  </a:lnTo>
                  <a:lnTo>
                    <a:pt x="710853" y="1"/>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36936" tIns="0" rIns="236935" bIns="266571" numCol="1" spcCol="1270" anchor="ctr" anchorCtr="0">
              <a:noAutofit/>
            </a:bodyPr>
            <a:lstStyle/>
            <a:p>
              <a:pPr marL="0" lvl="0" indent="0" algn="ctr" defTabSz="933450">
                <a:spcBef>
                  <a:spcPct val="0"/>
                </a:spcBef>
                <a:buNone/>
              </a:pPr>
              <a:endParaRPr lang="zh-CN" altLang="en-US" sz="2100" kern="1200"/>
            </a:p>
          </p:txBody>
        </p:sp>
        <p:sp>
          <p:nvSpPr>
            <p:cNvPr id="19" name="任意多边形: 形状 18">
              <a:extLst>
                <a:ext uri="{FF2B5EF4-FFF2-40B4-BE49-F238E27FC236}">
                  <a16:creationId xmlns:a16="http://schemas.microsoft.com/office/drawing/2014/main" xmlns="" id="{97827219-4E3E-4A30-80BD-9230257B491D}"/>
                </a:ext>
              </a:extLst>
            </p:cNvPr>
            <p:cNvSpPr/>
            <p:nvPr/>
          </p:nvSpPr>
          <p:spPr>
            <a:xfrm>
              <a:off x="191817" y="5130739"/>
              <a:ext cx="11055350" cy="1240625"/>
            </a:xfrm>
            <a:custGeom>
              <a:avLst/>
              <a:gdLst>
                <a:gd name="connsiteX0" fmla="*/ 0 w 11055350"/>
                <a:gd name="connsiteY0" fmla="*/ 184991 h 1849909"/>
                <a:gd name="connsiteX1" fmla="*/ 184991 w 11055350"/>
                <a:gd name="connsiteY1" fmla="*/ 0 h 1849909"/>
                <a:gd name="connsiteX2" fmla="*/ 10870359 w 11055350"/>
                <a:gd name="connsiteY2" fmla="*/ 0 h 1849909"/>
                <a:gd name="connsiteX3" fmla="*/ 11055350 w 11055350"/>
                <a:gd name="connsiteY3" fmla="*/ 184991 h 1849909"/>
                <a:gd name="connsiteX4" fmla="*/ 11055350 w 11055350"/>
                <a:gd name="connsiteY4" fmla="*/ 1664918 h 1849909"/>
                <a:gd name="connsiteX5" fmla="*/ 10870359 w 11055350"/>
                <a:gd name="connsiteY5" fmla="*/ 1849909 h 1849909"/>
                <a:gd name="connsiteX6" fmla="*/ 184991 w 11055350"/>
                <a:gd name="connsiteY6" fmla="*/ 1849909 h 1849909"/>
                <a:gd name="connsiteX7" fmla="*/ 0 w 11055350"/>
                <a:gd name="connsiteY7" fmla="*/ 1664918 h 1849909"/>
                <a:gd name="connsiteX8" fmla="*/ 0 w 11055350"/>
                <a:gd name="connsiteY8" fmla="*/ 184991 h 184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49909">
                  <a:moveTo>
                    <a:pt x="0" y="184991"/>
                  </a:moveTo>
                  <a:cubicBezTo>
                    <a:pt x="0" y="82823"/>
                    <a:pt x="82823" y="0"/>
                    <a:pt x="184991" y="0"/>
                  </a:cubicBezTo>
                  <a:lnTo>
                    <a:pt x="10870359" y="0"/>
                  </a:lnTo>
                  <a:cubicBezTo>
                    <a:pt x="10972527" y="0"/>
                    <a:pt x="11055350" y="82823"/>
                    <a:pt x="11055350" y="184991"/>
                  </a:cubicBezTo>
                  <a:lnTo>
                    <a:pt x="11055350" y="1664918"/>
                  </a:lnTo>
                  <a:cubicBezTo>
                    <a:pt x="11055350" y="1767086"/>
                    <a:pt x="10972527" y="1849909"/>
                    <a:pt x="10870359" y="1849909"/>
                  </a:cubicBezTo>
                  <a:lnTo>
                    <a:pt x="184991" y="1849909"/>
                  </a:lnTo>
                  <a:cubicBezTo>
                    <a:pt x="82823" y="1849909"/>
                    <a:pt x="0" y="1767086"/>
                    <a:pt x="0" y="1664918"/>
                  </a:cubicBezTo>
                  <a:lnTo>
                    <a:pt x="0" y="184991"/>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242" tIns="153242" rIns="153242" bIns="153242" numCol="1" spcCol="1270" anchor="ctr" anchorCtr="0">
              <a:noAutofit/>
            </a:bodyPr>
            <a:lstStyle/>
            <a:p>
              <a:pPr lvl="0" algn="ctr" defTabSz="1155700">
                <a:lnSpc>
                  <a:spcPct val="120000"/>
                </a:lnSpc>
                <a:spcBef>
                  <a:spcPct val="0"/>
                </a:spcBef>
              </a:pPr>
              <a:r>
                <a:rPr lang="zh-CN" altLang="zh-CN" sz="2600" dirty="0">
                  <a:latin typeface="微软雅黑" panose="020B0503020204020204" pitchFamily="34" charset="-122"/>
                  <a:ea typeface="微软雅黑" panose="020B0503020204020204" pitchFamily="34" charset="-122"/>
                </a:rPr>
                <a:t>如何兼顾商品的特点与商品的补货和选购呢 </a:t>
              </a:r>
              <a:endParaRPr lang="en-US" altLang="zh-CN" sz="26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98104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xmlns="" id="{26400A26-38E8-4E4A-AFFC-8D53EF9E0D1A}"/>
              </a:ext>
            </a:extLst>
          </p:cNvPr>
          <p:cNvSpPr>
            <a:spLocks noGrp="1" noChangeArrowheads="1"/>
          </p:cNvSpPr>
          <p:nvPr>
            <p:ph type="title"/>
          </p:nvPr>
        </p:nvSpPr>
        <p:spPr/>
        <p:txBody>
          <a:bodyPr>
            <a:normAutofit/>
          </a:bodyPr>
          <a:lstStyle/>
          <a:p>
            <a:pPr>
              <a:spcBef>
                <a:spcPct val="50000"/>
              </a:spcBef>
              <a:defRPr/>
            </a:pPr>
            <a:r>
              <a:rPr kumimoji="0" sz="2800" dirty="0" err="1"/>
              <a:t>顺序队列的实现</a:t>
            </a:r>
            <a:endParaRPr kumimoji="0" sz="2800" dirty="0"/>
          </a:p>
        </p:txBody>
      </p:sp>
      <p:sp>
        <p:nvSpPr>
          <p:cNvPr id="2" name="副标题 1">
            <a:extLst>
              <a:ext uri="{FF2B5EF4-FFF2-40B4-BE49-F238E27FC236}">
                <a16:creationId xmlns:a16="http://schemas.microsoft.com/office/drawing/2014/main" xmlns="" id="{4B143569-9590-4DEA-BFEB-901A485A6802}"/>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0DE44FFA-0E86-4628-9CFC-9859DB3F3CE8}"/>
              </a:ext>
            </a:extLst>
          </p:cNvPr>
          <p:cNvSpPr>
            <a:spLocks noGrp="1"/>
          </p:cNvSpPr>
          <p:nvPr>
            <p:ph type="body" idx="10"/>
          </p:nvPr>
        </p:nvSpPr>
        <p:spPr/>
        <p:txBody>
          <a:bodyPr/>
          <a:lstStyle/>
          <a:p>
            <a:endParaRPr lang="zh-CN" altLang="en-US"/>
          </a:p>
        </p:txBody>
      </p:sp>
      <p:sp>
        <p:nvSpPr>
          <p:cNvPr id="4" name="Rectangle 1">
            <a:extLst>
              <a:ext uri="{FF2B5EF4-FFF2-40B4-BE49-F238E27FC236}">
                <a16:creationId xmlns:a16="http://schemas.microsoft.com/office/drawing/2014/main" xmlns="" id="{8F2CAEE7-C1EE-4BCC-8DDA-59E4C136F8DF}"/>
              </a:ext>
            </a:extLst>
          </p:cNvPr>
          <p:cNvSpPr>
            <a:spLocks noGrp="1" noChangeArrowheads="1"/>
          </p:cNvSpPr>
          <p:nvPr>
            <p:ph idx="11"/>
          </p:nvPr>
        </p:nvSpPr>
        <p:spPr bwMode="auto">
          <a:xfrm>
            <a:off x="763519" y="1920895"/>
            <a:ext cx="10307893"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算法3-7：</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顺序队列的入队操作 EnQueue(</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x</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输入：</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队列</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和待入队的元素</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x</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输出：</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x</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入队后的顺序队列；若队列满，则退出</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ts val="60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if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IsFull(</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true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then</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队列满，退出</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else</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1" u="none" strike="noStrike" cap="none" normalizeH="0" baseline="0" dirty="0">
                <a:ln>
                  <a:noFill/>
                </a:ln>
                <a:solidFill>
                  <a:srgbClr val="FF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data</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queue.rear</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x</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queue.rear ←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queue.rear</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+ 1)%</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queue.capacity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循环后继</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end</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p:txBody>
      </p:sp>
      <p:cxnSp>
        <p:nvCxnSpPr>
          <p:cNvPr id="7" name="直接连接符 6">
            <a:extLst>
              <a:ext uri="{FF2B5EF4-FFF2-40B4-BE49-F238E27FC236}">
                <a16:creationId xmlns:a16="http://schemas.microsoft.com/office/drawing/2014/main" xmlns="" id="{F377163B-4E05-44E6-A8CB-934D0ADD9DEB}"/>
              </a:ext>
            </a:extLst>
          </p:cNvPr>
          <p:cNvCxnSpPr>
            <a:cxnSpLocks/>
          </p:cNvCxnSpPr>
          <p:nvPr/>
        </p:nvCxnSpPr>
        <p:spPr>
          <a:xfrm>
            <a:off x="584225" y="1866374"/>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12AAF3D3-44FB-4F39-B583-E7DDBBC8C201}"/>
              </a:ext>
            </a:extLst>
          </p:cNvPr>
          <p:cNvCxnSpPr>
            <a:cxnSpLocks/>
          </p:cNvCxnSpPr>
          <p:nvPr/>
        </p:nvCxnSpPr>
        <p:spPr>
          <a:xfrm>
            <a:off x="584225" y="2342332"/>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1D871DFE-DFFC-4B1B-A570-4B40D09CDD37}"/>
              </a:ext>
            </a:extLst>
          </p:cNvPr>
          <p:cNvCxnSpPr>
            <a:cxnSpLocks/>
          </p:cNvCxnSpPr>
          <p:nvPr/>
        </p:nvCxnSpPr>
        <p:spPr>
          <a:xfrm>
            <a:off x="584225" y="2978824"/>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a:extLst>
              <a:ext uri="{FF2B5EF4-FFF2-40B4-BE49-F238E27FC236}">
                <a16:creationId xmlns:a16="http://schemas.microsoft.com/office/drawing/2014/main" xmlns="" id="{B6B628D7-800A-4A8F-8797-40BD85557134}"/>
              </a:ext>
            </a:extLst>
          </p:cNvPr>
          <p:cNvSpPr>
            <a:spLocks noGrp="1" noChangeArrowheads="1"/>
          </p:cNvSpPr>
          <p:nvPr>
            <p:ph type="title"/>
          </p:nvPr>
        </p:nvSpPr>
        <p:spPr/>
        <p:txBody>
          <a:bodyPr>
            <a:normAutofit/>
          </a:bodyPr>
          <a:lstStyle/>
          <a:p>
            <a:pPr>
              <a:spcBef>
                <a:spcPct val="50000"/>
              </a:spcBef>
              <a:defRPr/>
            </a:pPr>
            <a:r>
              <a:rPr kumimoji="0"/>
              <a:t>顺序队列的实现</a:t>
            </a:r>
          </a:p>
        </p:txBody>
      </p:sp>
      <p:sp>
        <p:nvSpPr>
          <p:cNvPr id="2" name="副标题 1">
            <a:extLst>
              <a:ext uri="{FF2B5EF4-FFF2-40B4-BE49-F238E27FC236}">
                <a16:creationId xmlns:a16="http://schemas.microsoft.com/office/drawing/2014/main" xmlns="" id="{7B08A7F8-34B5-4724-81BB-809B65C0B133}"/>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9FE714D4-841F-4B7A-8899-3CA6FE5B1CFA}"/>
              </a:ext>
            </a:extLst>
          </p:cNvPr>
          <p:cNvSpPr>
            <a:spLocks noGrp="1"/>
          </p:cNvSpPr>
          <p:nvPr>
            <p:ph type="body" idx="10"/>
          </p:nvPr>
        </p:nvSpPr>
        <p:spPr/>
        <p:txBody>
          <a:bodyPr/>
          <a:lstStyle/>
          <a:p>
            <a:endParaRPr lang="zh-CN" altLang="en-US"/>
          </a:p>
        </p:txBody>
      </p:sp>
      <p:sp>
        <p:nvSpPr>
          <p:cNvPr id="4" name="Rectangle 1">
            <a:extLst>
              <a:ext uri="{FF2B5EF4-FFF2-40B4-BE49-F238E27FC236}">
                <a16:creationId xmlns:a16="http://schemas.microsoft.com/office/drawing/2014/main" xmlns="" id="{8CC68A48-CCD9-4FFC-83CB-AAD0ADF0A240}"/>
              </a:ext>
            </a:extLst>
          </p:cNvPr>
          <p:cNvSpPr>
            <a:spLocks noGrp="1" noChangeArrowheads="1"/>
          </p:cNvSpPr>
          <p:nvPr>
            <p:ph idx="11"/>
          </p:nvPr>
        </p:nvSpPr>
        <p:spPr bwMode="auto">
          <a:xfrm>
            <a:off x="584225" y="1102216"/>
            <a:ext cx="11371915"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算法：</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顺序队列的查看队首操作 GetFront(</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defTabSz="914400" rtl="0" eaLnBrk="0" fontAlgn="base" latinLnBrk="0" hangingPunct="0">
              <a:lnSpc>
                <a:spcPct val="100000"/>
              </a:lnSpc>
              <a:spcBef>
                <a:spcPts val="6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输入：</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队列</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输出：</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队列的头元素；若队列空，则输出NIL</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defTabSz="914400" rtl="0" eaLnBrk="0" fontAlgn="base" latinLnBrk="0" hangingPunct="0">
              <a:lnSpc>
                <a:spcPct val="100000"/>
              </a:lnSpc>
              <a:spcBef>
                <a:spcPts val="60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if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IsEmpty(</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true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then</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return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NIL</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else</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return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1" u="none" strike="noStrike" cap="none" normalizeH="0" baseline="0" dirty="0">
                <a:ln>
                  <a:noFill/>
                </a:ln>
                <a:solidFill>
                  <a:srgbClr val="FF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data</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queue.front</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end</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算法：</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顺序队列的出队操作 DeQueue(</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defTabSz="914400" rtl="0" eaLnBrk="0" fontAlgn="base" latinLnBrk="0" hangingPunct="0">
              <a:lnSpc>
                <a:spcPct val="100000"/>
              </a:lnSpc>
              <a:spcBef>
                <a:spcPts val="6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输入：</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队列</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输出：</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删除队列头元素后的顺序队列；若队列空，则退出</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defTabSz="914400" rtl="0" eaLnBrk="0" fontAlgn="base" latinLnBrk="0" hangingPunct="0">
              <a:lnSpc>
                <a:spcPct val="100000"/>
              </a:lnSpc>
              <a:spcBef>
                <a:spcPts val="60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if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IsEmpty(</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true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then</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队列空，退出</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else</a:t>
            </a:r>
            <a:endParaRPr lang="en-US" altLang="zh-CN" sz="2000" dirty="0">
              <a:solidFill>
                <a:srgbClr val="000000"/>
              </a:solidFill>
              <a:latin typeface="Microsoft YaHei Light" panose="020B0502040204020203" pitchFamily="34" charset="-122"/>
              <a:ea typeface="Microsoft YaHei Light" panose="020B0502040204020203" pitchFamily="34" charset="-122"/>
            </a:endParaRPr>
          </a:p>
          <a:p>
            <a:pPr marL="363538" marR="0" lvl="0" indent="-363538"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queue.front</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queue.front</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+1) %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queue.capacity</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end</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p:txBody>
      </p:sp>
      <p:cxnSp>
        <p:nvCxnSpPr>
          <p:cNvPr id="7" name="直接连接符 6">
            <a:extLst>
              <a:ext uri="{FF2B5EF4-FFF2-40B4-BE49-F238E27FC236}">
                <a16:creationId xmlns:a16="http://schemas.microsoft.com/office/drawing/2014/main" xmlns="" id="{421F1DF3-1177-4DB0-8356-44CB5DD8A5C8}"/>
              </a:ext>
            </a:extLst>
          </p:cNvPr>
          <p:cNvCxnSpPr>
            <a:cxnSpLocks/>
          </p:cNvCxnSpPr>
          <p:nvPr/>
        </p:nvCxnSpPr>
        <p:spPr>
          <a:xfrm>
            <a:off x="584225" y="1059554"/>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E8152CFA-F3B8-47F0-93A7-0D9512DA16EB}"/>
              </a:ext>
            </a:extLst>
          </p:cNvPr>
          <p:cNvCxnSpPr>
            <a:cxnSpLocks/>
          </p:cNvCxnSpPr>
          <p:nvPr/>
        </p:nvCxnSpPr>
        <p:spPr>
          <a:xfrm>
            <a:off x="584225" y="1535512"/>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4665013F-4A19-4B39-95AD-86E2DFFA0C31}"/>
              </a:ext>
            </a:extLst>
          </p:cNvPr>
          <p:cNvCxnSpPr>
            <a:cxnSpLocks/>
          </p:cNvCxnSpPr>
          <p:nvPr/>
        </p:nvCxnSpPr>
        <p:spPr>
          <a:xfrm>
            <a:off x="584225" y="2172004"/>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55791891-639B-4022-98B4-611EA6D38DEC}"/>
              </a:ext>
            </a:extLst>
          </p:cNvPr>
          <p:cNvCxnSpPr>
            <a:cxnSpLocks/>
          </p:cNvCxnSpPr>
          <p:nvPr/>
        </p:nvCxnSpPr>
        <p:spPr>
          <a:xfrm>
            <a:off x="584225" y="3950660"/>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9D0467C8-D216-4DDC-9BE7-8726D3290A0D}"/>
              </a:ext>
            </a:extLst>
          </p:cNvPr>
          <p:cNvCxnSpPr>
            <a:cxnSpLocks/>
          </p:cNvCxnSpPr>
          <p:nvPr/>
        </p:nvCxnSpPr>
        <p:spPr>
          <a:xfrm>
            <a:off x="584225" y="4426618"/>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555D2A7D-0F71-4673-928D-7294A1AB6571}"/>
              </a:ext>
            </a:extLst>
          </p:cNvPr>
          <p:cNvCxnSpPr>
            <a:cxnSpLocks/>
          </p:cNvCxnSpPr>
          <p:nvPr/>
        </p:nvCxnSpPr>
        <p:spPr>
          <a:xfrm>
            <a:off x="584225" y="5063110"/>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xmlns="" id="{7EEE2F52-8087-41A4-9DF6-AFAFBE68C12C}"/>
              </a:ext>
            </a:extLst>
          </p:cNvPr>
          <p:cNvSpPr>
            <a:spLocks noGrp="1" noChangeArrowheads="1"/>
          </p:cNvSpPr>
          <p:nvPr>
            <p:ph type="title"/>
          </p:nvPr>
        </p:nvSpPr>
        <p:spPr/>
        <p:txBody>
          <a:bodyPr>
            <a:normAutofit/>
          </a:bodyPr>
          <a:lstStyle/>
          <a:p>
            <a:pPr>
              <a:spcBef>
                <a:spcPct val="50000"/>
              </a:spcBef>
              <a:defRPr/>
            </a:pPr>
            <a:r>
              <a:rPr kumimoji="0"/>
              <a:t>链式队列</a:t>
            </a:r>
          </a:p>
        </p:txBody>
      </p:sp>
      <p:sp>
        <p:nvSpPr>
          <p:cNvPr id="2" name="副标题 1">
            <a:extLst>
              <a:ext uri="{FF2B5EF4-FFF2-40B4-BE49-F238E27FC236}">
                <a16:creationId xmlns:a16="http://schemas.microsoft.com/office/drawing/2014/main" xmlns="" id="{F1DB6CF0-80EA-454B-A6A9-C0FA8A8D5157}"/>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0B3ECD88-5CAC-4457-A3DB-F9580E452779}"/>
              </a:ext>
            </a:extLst>
          </p:cNvPr>
          <p:cNvSpPr>
            <a:spLocks noGrp="1"/>
          </p:cNvSpPr>
          <p:nvPr>
            <p:ph type="body" idx="10"/>
          </p:nvPr>
        </p:nvSpPr>
        <p:spPr/>
        <p:txBody>
          <a:bodyPr/>
          <a:lstStyle/>
          <a:p>
            <a:endParaRPr lang="zh-CN" altLang="en-US"/>
          </a:p>
        </p:txBody>
      </p:sp>
      <p:sp>
        <p:nvSpPr>
          <p:cNvPr id="60419" name="内容占位符 2">
            <a:extLst>
              <a:ext uri="{FF2B5EF4-FFF2-40B4-BE49-F238E27FC236}">
                <a16:creationId xmlns:a16="http://schemas.microsoft.com/office/drawing/2014/main" xmlns="" id="{04BF5427-9C67-43D5-B276-A3D30C48E492}"/>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05000"/>
              </a:lnSpc>
            </a:pPr>
            <a:r>
              <a:rPr lang="zh-CN" altLang="zh-CN" dirty="0">
                <a:solidFill>
                  <a:srgbClr val="0000FF"/>
                </a:solidFill>
                <a:latin typeface="微软雅黑" panose="020B0503020204020204" pitchFamily="34" charset="-122"/>
              </a:rPr>
              <a:t>单链表</a:t>
            </a:r>
            <a:r>
              <a:rPr lang="zh-CN" altLang="zh-CN" dirty="0">
                <a:latin typeface="微软雅黑" panose="020B0503020204020204" pitchFamily="34" charset="-122"/>
              </a:rPr>
              <a:t>队列 </a:t>
            </a:r>
          </a:p>
          <a:p>
            <a:pPr marL="341313" indent="-341313">
              <a:lnSpc>
                <a:spcPct val="105000"/>
              </a:lnSpc>
            </a:pPr>
            <a:r>
              <a:rPr lang="zh-CN" altLang="zh-CN" dirty="0">
                <a:latin typeface="微软雅黑" panose="020B0503020204020204" pitchFamily="34" charset="-122"/>
              </a:rPr>
              <a:t>链接指针的方向是从队</a:t>
            </a:r>
            <a:r>
              <a:rPr lang="zh-CN" altLang="zh-CN" dirty="0">
                <a:solidFill>
                  <a:srgbClr val="0000FF"/>
                </a:solidFill>
                <a:latin typeface="微软雅黑" panose="020B0503020204020204" pitchFamily="34" charset="-122"/>
              </a:rPr>
              <a:t>队头</a:t>
            </a:r>
            <a:r>
              <a:rPr lang="zh-CN" altLang="zh-CN" dirty="0">
                <a:latin typeface="微软雅黑" panose="020B0503020204020204" pitchFamily="34" charset="-122"/>
              </a:rPr>
              <a:t>到</a:t>
            </a:r>
            <a:r>
              <a:rPr lang="zh-CN" altLang="zh-CN" dirty="0">
                <a:solidFill>
                  <a:srgbClr val="0000FF"/>
                </a:solidFill>
                <a:latin typeface="微软雅黑" panose="020B0503020204020204" pitchFamily="34" charset="-122"/>
              </a:rPr>
              <a:t>队尾</a:t>
            </a:r>
            <a:endParaRPr lang="zh-CN" altLang="zh-CN" dirty="0">
              <a:latin typeface="微软雅黑" panose="020B0503020204020204" pitchFamily="34" charset="-122"/>
            </a:endParaRPr>
          </a:p>
        </p:txBody>
      </p:sp>
      <p:sp>
        <p:nvSpPr>
          <p:cNvPr id="8" name="Text Box 7">
            <a:extLst>
              <a:ext uri="{FF2B5EF4-FFF2-40B4-BE49-F238E27FC236}">
                <a16:creationId xmlns:a16="http://schemas.microsoft.com/office/drawing/2014/main" xmlns="" id="{F4D27B28-4765-6D45-ADC8-77A146681115}"/>
              </a:ext>
            </a:extLst>
          </p:cNvPr>
          <p:cNvSpPr txBox="1">
            <a:spLocks noChangeArrowheads="1"/>
          </p:cNvSpPr>
          <p:nvPr/>
        </p:nvSpPr>
        <p:spPr bwMode="auto">
          <a:xfrm>
            <a:off x="6337300" y="5033963"/>
            <a:ext cx="1038225" cy="420687"/>
          </a:xfrm>
          <a:prstGeom prst="rect">
            <a:avLst/>
          </a:prstGeom>
          <a:solidFill>
            <a:srgbClr val="FFFFFF"/>
          </a:solidFill>
          <a:ln w="38100">
            <a:solidFill>
              <a:schemeClr val="tx1"/>
            </a:solidFill>
            <a:miter lim="800000"/>
            <a:headEnd/>
            <a:tailEnd/>
          </a:ln>
        </p:spPr>
        <p:txBody>
          <a:bodyPr>
            <a:spAutoFit/>
          </a:bodyPr>
          <a:lstStyle/>
          <a:p>
            <a:pPr eaLnBrk="1" hangingPunct="1">
              <a:spcBef>
                <a:spcPct val="50000"/>
              </a:spcBef>
              <a:defRPr/>
            </a:pPr>
            <a:r>
              <a:rPr kumimoji="1" lang="en-US" altLang="zh-CN" sz="2133" b="1" dirty="0">
                <a:latin typeface="Calibri" panose="020F0502020204030204" pitchFamily="34" charset="0"/>
                <a:ea typeface="微软雅黑" pitchFamily="34" charset="-122"/>
              </a:rPr>
              <a:t> </a:t>
            </a:r>
            <a:r>
              <a:rPr kumimoji="1" lang="en-US" altLang="zh-CN" sz="2133" dirty="0">
                <a:latin typeface="Calibri" panose="020F0502020204030204" pitchFamily="34" charset="0"/>
                <a:ea typeface="微软雅黑" pitchFamily="34" charset="-122"/>
              </a:rPr>
              <a:t>k</a:t>
            </a:r>
            <a:r>
              <a:rPr kumimoji="1" lang="en-US" altLang="zh-CN" sz="2133" baseline="-25000" dirty="0">
                <a:latin typeface="Calibri" panose="020F0502020204030204" pitchFamily="34" charset="0"/>
                <a:ea typeface="微软雅黑" pitchFamily="34" charset="-122"/>
              </a:rPr>
              <a:t>2</a:t>
            </a:r>
            <a:r>
              <a:rPr kumimoji="1" lang="en-US" altLang="zh-CN" sz="2133" b="1" dirty="0">
                <a:latin typeface="Calibri" panose="020F0502020204030204" pitchFamily="34" charset="0"/>
                <a:ea typeface="微软雅黑" pitchFamily="34" charset="-122"/>
              </a:rPr>
              <a:t>         </a:t>
            </a:r>
          </a:p>
        </p:txBody>
      </p:sp>
      <p:sp>
        <p:nvSpPr>
          <p:cNvPr id="9" name="Line 23">
            <a:extLst>
              <a:ext uri="{FF2B5EF4-FFF2-40B4-BE49-F238E27FC236}">
                <a16:creationId xmlns:a16="http://schemas.microsoft.com/office/drawing/2014/main" xmlns="" id="{5572043F-4245-2648-8DDD-A2DF785E4D98}"/>
              </a:ext>
            </a:extLst>
          </p:cNvPr>
          <p:cNvSpPr>
            <a:spLocks noChangeShapeType="1"/>
          </p:cNvSpPr>
          <p:nvPr/>
        </p:nvSpPr>
        <p:spPr bwMode="auto">
          <a:xfrm>
            <a:off x="6900863" y="5016500"/>
            <a:ext cx="0" cy="431800"/>
          </a:xfrm>
          <a:prstGeom prst="line">
            <a:avLst/>
          </a:prstGeom>
          <a:noFill/>
          <a:ln w="38100">
            <a:solidFill>
              <a:schemeClr val="tx1"/>
            </a:solidFill>
            <a:round/>
            <a:headEnd/>
            <a:tailEnd/>
          </a:ln>
        </p:spPr>
        <p:txBody>
          <a:bodyPr wrap="none" anchor="ctr"/>
          <a:lstStyle/>
          <a:p>
            <a:pPr eaLnBrk="1" hangingPunct="1">
              <a:defRPr/>
            </a:pPr>
            <a:endParaRPr lang="zh-CN" altLang="en-US" sz="1866">
              <a:latin typeface="Calibri" panose="020F0502020204030204" pitchFamily="34" charset="0"/>
              <a:ea typeface="微软雅黑" pitchFamily="34" charset="-122"/>
            </a:endParaRPr>
          </a:p>
        </p:txBody>
      </p:sp>
      <p:sp>
        <p:nvSpPr>
          <p:cNvPr id="10" name="Text Box 7">
            <a:extLst>
              <a:ext uri="{FF2B5EF4-FFF2-40B4-BE49-F238E27FC236}">
                <a16:creationId xmlns:a16="http://schemas.microsoft.com/office/drawing/2014/main" xmlns="" id="{6D740707-6058-7148-8969-ED615C5B2CD8}"/>
              </a:ext>
            </a:extLst>
          </p:cNvPr>
          <p:cNvSpPr txBox="1">
            <a:spLocks noChangeArrowheads="1"/>
          </p:cNvSpPr>
          <p:nvPr/>
        </p:nvSpPr>
        <p:spPr bwMode="auto">
          <a:xfrm>
            <a:off x="4965700" y="5041900"/>
            <a:ext cx="1038225" cy="420688"/>
          </a:xfrm>
          <a:prstGeom prst="rect">
            <a:avLst/>
          </a:prstGeom>
          <a:solidFill>
            <a:srgbClr val="FFFFFF"/>
          </a:solidFill>
          <a:ln w="38100">
            <a:solidFill>
              <a:schemeClr val="tx1"/>
            </a:solidFill>
            <a:miter lim="800000"/>
            <a:headEnd/>
            <a:tailEnd/>
          </a:ln>
        </p:spPr>
        <p:txBody>
          <a:bodyPr>
            <a:spAutoFit/>
          </a:bodyPr>
          <a:lstStyle/>
          <a:p>
            <a:pPr eaLnBrk="1" hangingPunct="1">
              <a:spcBef>
                <a:spcPct val="50000"/>
              </a:spcBef>
              <a:defRPr/>
            </a:pPr>
            <a:r>
              <a:rPr kumimoji="1" lang="en-US" altLang="zh-CN" sz="2133" b="1" dirty="0">
                <a:latin typeface="Calibri" panose="020F0502020204030204" pitchFamily="34" charset="0"/>
                <a:ea typeface="微软雅黑" pitchFamily="34" charset="-122"/>
              </a:rPr>
              <a:t> </a:t>
            </a:r>
            <a:r>
              <a:rPr kumimoji="1" lang="en-US" altLang="zh-CN" sz="2133" dirty="0">
                <a:latin typeface="Calibri" panose="020F0502020204030204" pitchFamily="34" charset="0"/>
                <a:ea typeface="微软雅黑" pitchFamily="34" charset="-122"/>
              </a:rPr>
              <a:t>k</a:t>
            </a:r>
            <a:r>
              <a:rPr kumimoji="1" lang="en-US" altLang="zh-CN" sz="2133" baseline="-25000" dirty="0">
                <a:latin typeface="Calibri" panose="020F0502020204030204" pitchFamily="34" charset="0"/>
                <a:ea typeface="微软雅黑" pitchFamily="34" charset="-122"/>
              </a:rPr>
              <a:t>1</a:t>
            </a:r>
            <a:r>
              <a:rPr kumimoji="1" lang="en-US" altLang="zh-CN" sz="2133" b="1" dirty="0">
                <a:latin typeface="Calibri" panose="020F0502020204030204" pitchFamily="34" charset="0"/>
                <a:ea typeface="微软雅黑" pitchFamily="34" charset="-122"/>
              </a:rPr>
              <a:t>         </a:t>
            </a:r>
          </a:p>
        </p:txBody>
      </p:sp>
      <p:sp>
        <p:nvSpPr>
          <p:cNvPr id="11" name="Line 23">
            <a:extLst>
              <a:ext uri="{FF2B5EF4-FFF2-40B4-BE49-F238E27FC236}">
                <a16:creationId xmlns:a16="http://schemas.microsoft.com/office/drawing/2014/main" xmlns="" id="{339E4B78-31B8-1D48-8A71-80DBEF7D667A}"/>
              </a:ext>
            </a:extLst>
          </p:cNvPr>
          <p:cNvSpPr>
            <a:spLocks noChangeShapeType="1"/>
          </p:cNvSpPr>
          <p:nvPr/>
        </p:nvSpPr>
        <p:spPr bwMode="auto">
          <a:xfrm>
            <a:off x="5516563" y="5037138"/>
            <a:ext cx="0" cy="431800"/>
          </a:xfrm>
          <a:prstGeom prst="line">
            <a:avLst/>
          </a:prstGeom>
          <a:noFill/>
          <a:ln w="38100">
            <a:solidFill>
              <a:schemeClr val="tx1"/>
            </a:solidFill>
            <a:round/>
            <a:headEnd/>
            <a:tailEnd/>
          </a:ln>
        </p:spPr>
        <p:txBody>
          <a:bodyPr wrap="none" anchor="ctr"/>
          <a:lstStyle/>
          <a:p>
            <a:pPr eaLnBrk="1" hangingPunct="1">
              <a:defRPr/>
            </a:pPr>
            <a:endParaRPr lang="zh-CN" altLang="en-US" sz="1866">
              <a:latin typeface="Calibri" panose="020F0502020204030204" pitchFamily="34" charset="0"/>
              <a:ea typeface="微软雅黑" pitchFamily="34" charset="-122"/>
            </a:endParaRPr>
          </a:p>
        </p:txBody>
      </p:sp>
      <p:sp>
        <p:nvSpPr>
          <p:cNvPr id="60424" name="Text Box 6">
            <a:extLst>
              <a:ext uri="{FF2B5EF4-FFF2-40B4-BE49-F238E27FC236}">
                <a16:creationId xmlns:a16="http://schemas.microsoft.com/office/drawing/2014/main" xmlns="" id="{F50633C9-21D6-48C3-BFD3-4E6094724B36}"/>
              </a:ext>
            </a:extLst>
          </p:cNvPr>
          <p:cNvSpPr txBox="1">
            <a:spLocks noChangeArrowheads="1"/>
          </p:cNvSpPr>
          <p:nvPr/>
        </p:nvSpPr>
        <p:spPr bwMode="auto">
          <a:xfrm>
            <a:off x="3576638" y="4249738"/>
            <a:ext cx="677862" cy="460375"/>
          </a:xfrm>
          <a:prstGeom prst="rect">
            <a:avLst/>
          </a:prstGeom>
          <a:solidFill>
            <a:srgbClr val="FFFFFF"/>
          </a:solidFill>
          <a:ln w="38100">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Calibri" panose="020F0502020204030204" pitchFamily="34" charset="0"/>
                <a:ea typeface="微软雅黑" panose="020B0503020204020204" pitchFamily="34" charset="-122"/>
                <a:cs typeface="华文细黑" panose="02010600040101010101" pitchFamily="2" charset="-122"/>
              </a:rPr>
              <a:t>          </a:t>
            </a:r>
          </a:p>
        </p:txBody>
      </p:sp>
      <p:sp>
        <p:nvSpPr>
          <p:cNvPr id="13" name="Text Box 7">
            <a:extLst>
              <a:ext uri="{FF2B5EF4-FFF2-40B4-BE49-F238E27FC236}">
                <a16:creationId xmlns:a16="http://schemas.microsoft.com/office/drawing/2014/main" xmlns="" id="{E97D0EB9-CBE0-6F45-B459-3CC61767C4EA}"/>
              </a:ext>
            </a:extLst>
          </p:cNvPr>
          <p:cNvSpPr txBox="1">
            <a:spLocks noChangeArrowheads="1"/>
          </p:cNvSpPr>
          <p:nvPr/>
        </p:nvSpPr>
        <p:spPr bwMode="auto">
          <a:xfrm>
            <a:off x="3589338" y="5040313"/>
            <a:ext cx="1036637" cy="420687"/>
          </a:xfrm>
          <a:prstGeom prst="rect">
            <a:avLst/>
          </a:prstGeom>
          <a:solidFill>
            <a:srgbClr val="FFFFFF"/>
          </a:solidFill>
          <a:ln w="38100">
            <a:solidFill>
              <a:schemeClr val="tx1"/>
            </a:solidFill>
            <a:miter lim="800000"/>
            <a:headEnd/>
            <a:tailEnd/>
          </a:ln>
        </p:spPr>
        <p:txBody>
          <a:bodyPr>
            <a:spAutoFit/>
          </a:bodyPr>
          <a:lstStyle/>
          <a:p>
            <a:pPr eaLnBrk="1" hangingPunct="1">
              <a:spcBef>
                <a:spcPct val="50000"/>
              </a:spcBef>
              <a:defRPr/>
            </a:pPr>
            <a:r>
              <a:rPr kumimoji="1" lang="en-US" altLang="zh-CN" sz="2133" b="1" dirty="0">
                <a:latin typeface="Calibri" panose="020F0502020204030204" pitchFamily="34" charset="0"/>
                <a:ea typeface="微软雅黑" pitchFamily="34" charset="-122"/>
              </a:rPr>
              <a:t> </a:t>
            </a:r>
            <a:r>
              <a:rPr kumimoji="1" lang="en-US" altLang="zh-CN" sz="2133" dirty="0">
                <a:latin typeface="Calibri" panose="020F0502020204030204" pitchFamily="34" charset="0"/>
                <a:ea typeface="微软雅黑" pitchFamily="34" charset="-122"/>
              </a:rPr>
              <a:t>k</a:t>
            </a:r>
            <a:r>
              <a:rPr kumimoji="1" lang="en-US" altLang="zh-CN" sz="2133" baseline="-25000" dirty="0">
                <a:latin typeface="Calibri" panose="020F0502020204030204" pitchFamily="34" charset="0"/>
                <a:ea typeface="微软雅黑" pitchFamily="34" charset="-122"/>
              </a:rPr>
              <a:t>0</a:t>
            </a:r>
            <a:r>
              <a:rPr kumimoji="1" lang="en-US" altLang="zh-CN" sz="2133" b="1" dirty="0">
                <a:latin typeface="Calibri" panose="020F0502020204030204" pitchFamily="34" charset="0"/>
                <a:ea typeface="微软雅黑" pitchFamily="34" charset="-122"/>
              </a:rPr>
              <a:t>         </a:t>
            </a:r>
          </a:p>
        </p:txBody>
      </p:sp>
      <p:sp>
        <p:nvSpPr>
          <p:cNvPr id="14" name="Line 11">
            <a:extLst>
              <a:ext uri="{FF2B5EF4-FFF2-40B4-BE49-F238E27FC236}">
                <a16:creationId xmlns:a16="http://schemas.microsoft.com/office/drawing/2014/main" xmlns="" id="{32B9DBE7-33FD-7F48-B2E3-945E55D422B0}"/>
              </a:ext>
            </a:extLst>
          </p:cNvPr>
          <p:cNvSpPr>
            <a:spLocks noChangeShapeType="1"/>
          </p:cNvSpPr>
          <p:nvPr/>
        </p:nvSpPr>
        <p:spPr bwMode="auto">
          <a:xfrm>
            <a:off x="4441825" y="5216525"/>
            <a:ext cx="520700" cy="0"/>
          </a:xfrm>
          <a:prstGeom prst="line">
            <a:avLst/>
          </a:prstGeom>
          <a:noFill/>
          <a:ln w="38100">
            <a:solidFill>
              <a:schemeClr val="tx1"/>
            </a:solidFill>
            <a:round/>
            <a:headEnd/>
            <a:tailEnd type="triangle" w="med" len="med"/>
          </a:ln>
        </p:spPr>
        <p:txBody>
          <a:bodyPr wrap="none" anchor="ctr"/>
          <a:lstStyle/>
          <a:p>
            <a:pPr eaLnBrk="1" hangingPunct="1">
              <a:defRPr/>
            </a:pPr>
            <a:endParaRPr lang="zh-CN" altLang="en-US" sz="1866">
              <a:latin typeface="Calibri" panose="020F0502020204030204" pitchFamily="34" charset="0"/>
              <a:ea typeface="微软雅黑" pitchFamily="34" charset="-122"/>
            </a:endParaRPr>
          </a:p>
        </p:txBody>
      </p:sp>
      <p:sp>
        <p:nvSpPr>
          <p:cNvPr id="15" name="Line 12">
            <a:extLst>
              <a:ext uri="{FF2B5EF4-FFF2-40B4-BE49-F238E27FC236}">
                <a16:creationId xmlns:a16="http://schemas.microsoft.com/office/drawing/2014/main" xmlns="" id="{456F90FC-9291-9C4C-95BC-F55B82289D95}"/>
              </a:ext>
            </a:extLst>
          </p:cNvPr>
          <p:cNvSpPr>
            <a:spLocks noChangeShapeType="1"/>
          </p:cNvSpPr>
          <p:nvPr/>
        </p:nvSpPr>
        <p:spPr bwMode="auto">
          <a:xfrm>
            <a:off x="5851525" y="5216525"/>
            <a:ext cx="492125" cy="0"/>
          </a:xfrm>
          <a:prstGeom prst="line">
            <a:avLst/>
          </a:prstGeom>
          <a:noFill/>
          <a:ln w="38100">
            <a:solidFill>
              <a:schemeClr val="tx1"/>
            </a:solidFill>
            <a:round/>
            <a:headEnd/>
            <a:tailEnd type="triangle" w="med" len="med"/>
          </a:ln>
        </p:spPr>
        <p:txBody>
          <a:bodyPr wrap="none" anchor="ctr"/>
          <a:lstStyle/>
          <a:p>
            <a:pPr eaLnBrk="1" hangingPunct="1">
              <a:defRPr/>
            </a:pPr>
            <a:endParaRPr lang="zh-CN" altLang="en-US" sz="1866">
              <a:latin typeface="Calibri" panose="020F0502020204030204" pitchFamily="34" charset="0"/>
              <a:ea typeface="微软雅黑" pitchFamily="34" charset="-122"/>
            </a:endParaRPr>
          </a:p>
        </p:txBody>
      </p:sp>
      <p:sp>
        <p:nvSpPr>
          <p:cNvPr id="16" name="Line 13">
            <a:extLst>
              <a:ext uri="{FF2B5EF4-FFF2-40B4-BE49-F238E27FC236}">
                <a16:creationId xmlns:a16="http://schemas.microsoft.com/office/drawing/2014/main" xmlns="" id="{ED224758-0707-8844-BE34-D3C2F093C615}"/>
              </a:ext>
            </a:extLst>
          </p:cNvPr>
          <p:cNvSpPr>
            <a:spLocks noChangeShapeType="1"/>
          </p:cNvSpPr>
          <p:nvPr/>
        </p:nvSpPr>
        <p:spPr bwMode="auto">
          <a:xfrm>
            <a:off x="7267575" y="5216525"/>
            <a:ext cx="565150" cy="0"/>
          </a:xfrm>
          <a:prstGeom prst="line">
            <a:avLst/>
          </a:prstGeom>
          <a:noFill/>
          <a:ln w="38100">
            <a:solidFill>
              <a:schemeClr val="tx1"/>
            </a:solidFill>
            <a:round/>
            <a:headEnd/>
            <a:tailEnd type="triangle" w="med" len="med"/>
          </a:ln>
        </p:spPr>
        <p:txBody>
          <a:bodyPr wrap="none" anchor="ctr"/>
          <a:lstStyle/>
          <a:p>
            <a:pPr eaLnBrk="1" hangingPunct="1">
              <a:defRPr/>
            </a:pPr>
            <a:endParaRPr lang="zh-CN" altLang="en-US" sz="1866">
              <a:latin typeface="Calibri" panose="020F0502020204030204" pitchFamily="34" charset="0"/>
              <a:ea typeface="微软雅黑" pitchFamily="34" charset="-122"/>
            </a:endParaRPr>
          </a:p>
        </p:txBody>
      </p:sp>
      <p:sp>
        <p:nvSpPr>
          <p:cNvPr id="17" name="Line 14">
            <a:extLst>
              <a:ext uri="{FF2B5EF4-FFF2-40B4-BE49-F238E27FC236}">
                <a16:creationId xmlns:a16="http://schemas.microsoft.com/office/drawing/2014/main" xmlns="" id="{7490582F-2DD7-AF40-B4AF-C1E9104487F4}"/>
              </a:ext>
            </a:extLst>
          </p:cNvPr>
          <p:cNvSpPr>
            <a:spLocks noChangeShapeType="1"/>
          </p:cNvSpPr>
          <p:nvPr/>
        </p:nvSpPr>
        <p:spPr bwMode="auto">
          <a:xfrm>
            <a:off x="8542338" y="5249863"/>
            <a:ext cx="457200" cy="0"/>
          </a:xfrm>
          <a:prstGeom prst="line">
            <a:avLst/>
          </a:prstGeom>
          <a:noFill/>
          <a:ln w="38100">
            <a:solidFill>
              <a:schemeClr val="tx1"/>
            </a:solidFill>
            <a:round/>
            <a:headEnd/>
            <a:tailEnd type="triangle" w="med" len="med"/>
          </a:ln>
        </p:spPr>
        <p:txBody>
          <a:bodyPr wrap="none" anchor="ctr"/>
          <a:lstStyle/>
          <a:p>
            <a:pPr eaLnBrk="1" hangingPunct="1">
              <a:defRPr/>
            </a:pPr>
            <a:endParaRPr lang="zh-CN" altLang="en-US" sz="1866">
              <a:latin typeface="Calibri" panose="020F0502020204030204" pitchFamily="34" charset="0"/>
              <a:ea typeface="微软雅黑" pitchFamily="34" charset="-122"/>
            </a:endParaRPr>
          </a:p>
        </p:txBody>
      </p:sp>
      <p:sp>
        <p:nvSpPr>
          <p:cNvPr id="60430" name="Text Box 15">
            <a:extLst>
              <a:ext uri="{FF2B5EF4-FFF2-40B4-BE49-F238E27FC236}">
                <a16:creationId xmlns:a16="http://schemas.microsoft.com/office/drawing/2014/main" xmlns="" id="{54B0D01B-8FE6-406B-95C9-78306F7370DA}"/>
              </a:ext>
            </a:extLst>
          </p:cNvPr>
          <p:cNvSpPr txBox="1">
            <a:spLocks noChangeArrowheads="1"/>
          </p:cNvSpPr>
          <p:nvPr/>
        </p:nvSpPr>
        <p:spPr bwMode="auto">
          <a:xfrm>
            <a:off x="7805738" y="5019675"/>
            <a:ext cx="719137" cy="40005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000">
                <a:latin typeface="华文细黑" panose="02010600040101010101" pitchFamily="2" charset="-122"/>
                <a:ea typeface="华文细黑" panose="02010600040101010101" pitchFamily="2" charset="-122"/>
              </a:rPr>
              <a:t>…</a:t>
            </a:r>
          </a:p>
        </p:txBody>
      </p:sp>
      <p:sp>
        <p:nvSpPr>
          <p:cNvPr id="60431" name="Text Box 16">
            <a:extLst>
              <a:ext uri="{FF2B5EF4-FFF2-40B4-BE49-F238E27FC236}">
                <a16:creationId xmlns:a16="http://schemas.microsoft.com/office/drawing/2014/main" xmlns="" id="{31370BE5-EECC-4BCB-B552-1BC2D47B6492}"/>
              </a:ext>
            </a:extLst>
          </p:cNvPr>
          <p:cNvSpPr txBox="1">
            <a:spLocks noChangeArrowheads="1"/>
          </p:cNvSpPr>
          <p:nvPr/>
        </p:nvSpPr>
        <p:spPr bwMode="auto">
          <a:xfrm>
            <a:off x="3576638" y="3787775"/>
            <a:ext cx="677862" cy="461963"/>
          </a:xfrm>
          <a:prstGeom prst="rect">
            <a:avLst/>
          </a:prstGeom>
          <a:solidFill>
            <a:srgbClr val="FFFFFF"/>
          </a:solidFill>
          <a:ln w="38100">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a:latin typeface="Calibri" panose="020F0502020204030204" pitchFamily="34" charset="0"/>
                <a:ea typeface="微软雅黑" panose="020B0503020204020204" pitchFamily="34" charset="-122"/>
                <a:cs typeface="华文细黑" panose="02010600040101010101" pitchFamily="2" charset="-122"/>
              </a:rPr>
              <a:t>          </a:t>
            </a:r>
          </a:p>
        </p:txBody>
      </p:sp>
      <p:sp>
        <p:nvSpPr>
          <p:cNvPr id="20" name="Line 17">
            <a:extLst>
              <a:ext uri="{FF2B5EF4-FFF2-40B4-BE49-F238E27FC236}">
                <a16:creationId xmlns:a16="http://schemas.microsoft.com/office/drawing/2014/main" xmlns="" id="{F66B799F-05AB-574C-ABC1-8F7A1D55E4CB}"/>
              </a:ext>
            </a:extLst>
          </p:cNvPr>
          <p:cNvSpPr>
            <a:spLocks noChangeShapeType="1"/>
          </p:cNvSpPr>
          <p:nvPr/>
        </p:nvSpPr>
        <p:spPr bwMode="auto">
          <a:xfrm flipV="1">
            <a:off x="3946525" y="4471988"/>
            <a:ext cx="5613400" cy="7937"/>
          </a:xfrm>
          <a:prstGeom prst="line">
            <a:avLst/>
          </a:prstGeom>
          <a:noFill/>
          <a:ln w="38100">
            <a:solidFill>
              <a:schemeClr val="tx1"/>
            </a:solidFill>
            <a:round/>
            <a:headEnd/>
            <a:tailEnd/>
          </a:ln>
        </p:spPr>
        <p:txBody>
          <a:bodyPr wrap="none" anchor="ctr"/>
          <a:lstStyle/>
          <a:p>
            <a:pPr eaLnBrk="1" hangingPunct="1">
              <a:defRPr/>
            </a:pPr>
            <a:endParaRPr lang="zh-CN" altLang="en-US" sz="1866">
              <a:latin typeface="Calibri" panose="020F0502020204030204" pitchFamily="34" charset="0"/>
              <a:ea typeface="微软雅黑" pitchFamily="34" charset="-122"/>
            </a:endParaRPr>
          </a:p>
        </p:txBody>
      </p:sp>
      <p:cxnSp>
        <p:nvCxnSpPr>
          <p:cNvPr id="60433" name="AutoShape 19">
            <a:extLst>
              <a:ext uri="{FF2B5EF4-FFF2-40B4-BE49-F238E27FC236}">
                <a16:creationId xmlns:a16="http://schemas.microsoft.com/office/drawing/2014/main" xmlns="" id="{58C10524-18E9-4B71-A0C2-5437DA5ACC8D}"/>
              </a:ext>
            </a:extLst>
          </p:cNvPr>
          <p:cNvCxnSpPr>
            <a:cxnSpLocks noChangeShapeType="1"/>
            <a:endCxn id="13" idx="1"/>
          </p:cNvCxnSpPr>
          <p:nvPr/>
        </p:nvCxnSpPr>
        <p:spPr bwMode="auto">
          <a:xfrm rot="5400000">
            <a:off x="3135313" y="4519613"/>
            <a:ext cx="1184275" cy="276225"/>
          </a:xfrm>
          <a:prstGeom prst="bentConnector4">
            <a:avLst>
              <a:gd name="adj1" fmla="val -1454"/>
              <a:gd name="adj2" fmla="val 513069"/>
            </a:avLst>
          </a:prstGeom>
          <a:noFill/>
          <a:ln w="381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22" name="Line 20">
            <a:extLst>
              <a:ext uri="{FF2B5EF4-FFF2-40B4-BE49-F238E27FC236}">
                <a16:creationId xmlns:a16="http://schemas.microsoft.com/office/drawing/2014/main" xmlns="" id="{20FAC611-0634-3740-B811-DF2E82A23EFA}"/>
              </a:ext>
            </a:extLst>
          </p:cNvPr>
          <p:cNvSpPr>
            <a:spLocks noChangeShapeType="1"/>
          </p:cNvSpPr>
          <p:nvPr/>
        </p:nvSpPr>
        <p:spPr bwMode="auto">
          <a:xfrm flipH="1">
            <a:off x="9559925" y="4471988"/>
            <a:ext cx="0" cy="544512"/>
          </a:xfrm>
          <a:prstGeom prst="line">
            <a:avLst/>
          </a:prstGeom>
          <a:noFill/>
          <a:ln w="38100">
            <a:solidFill>
              <a:schemeClr val="tx1"/>
            </a:solidFill>
            <a:round/>
            <a:headEnd/>
            <a:tailEnd type="triangle" w="med" len="med"/>
          </a:ln>
        </p:spPr>
        <p:txBody>
          <a:bodyPr wrap="none" anchor="ctr"/>
          <a:lstStyle/>
          <a:p>
            <a:pPr eaLnBrk="1" hangingPunct="1">
              <a:defRPr/>
            </a:pPr>
            <a:endParaRPr lang="zh-CN" altLang="en-US" sz="1866">
              <a:latin typeface="Calibri" panose="020F0502020204030204" pitchFamily="34" charset="0"/>
              <a:ea typeface="微软雅黑" pitchFamily="34" charset="-122"/>
            </a:endParaRPr>
          </a:p>
        </p:txBody>
      </p:sp>
      <p:sp>
        <p:nvSpPr>
          <p:cNvPr id="60435" name="Text Box 21">
            <a:extLst>
              <a:ext uri="{FF2B5EF4-FFF2-40B4-BE49-F238E27FC236}">
                <a16:creationId xmlns:a16="http://schemas.microsoft.com/office/drawing/2014/main" xmlns="" id="{DDA8D5C5-D317-4EC0-9E28-CF90CE87BCA2}"/>
              </a:ext>
            </a:extLst>
          </p:cNvPr>
          <p:cNvSpPr txBox="1">
            <a:spLocks noChangeArrowheads="1"/>
          </p:cNvSpPr>
          <p:nvPr/>
        </p:nvSpPr>
        <p:spPr bwMode="auto">
          <a:xfrm>
            <a:off x="2640013" y="3487738"/>
            <a:ext cx="10874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Calibri" panose="020F0502020204030204" pitchFamily="34" charset="0"/>
                <a:ea typeface="微软雅黑" panose="020B0503020204020204" pitchFamily="34" charset="-122"/>
                <a:cs typeface="华文细黑" panose="02010600040101010101" pitchFamily="2" charset="-122"/>
              </a:rPr>
              <a:t>front</a:t>
            </a:r>
          </a:p>
        </p:txBody>
      </p:sp>
      <p:sp>
        <p:nvSpPr>
          <p:cNvPr id="60436" name="Text Box 22">
            <a:extLst>
              <a:ext uri="{FF2B5EF4-FFF2-40B4-BE49-F238E27FC236}">
                <a16:creationId xmlns:a16="http://schemas.microsoft.com/office/drawing/2014/main" xmlns="" id="{EA1F514A-2D24-41DC-A968-5DE37BACB9E8}"/>
              </a:ext>
            </a:extLst>
          </p:cNvPr>
          <p:cNvSpPr txBox="1">
            <a:spLocks noChangeArrowheads="1"/>
          </p:cNvSpPr>
          <p:nvPr/>
        </p:nvSpPr>
        <p:spPr bwMode="auto">
          <a:xfrm>
            <a:off x="2711450" y="4121150"/>
            <a:ext cx="8810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000">
                <a:latin typeface="Calibri" panose="020F0502020204030204" pitchFamily="34" charset="0"/>
                <a:ea typeface="微软雅黑" panose="020B0503020204020204" pitchFamily="34" charset="-122"/>
                <a:cs typeface="华文细黑" panose="02010600040101010101" pitchFamily="2" charset="-122"/>
              </a:rPr>
              <a:t>rear</a:t>
            </a:r>
          </a:p>
        </p:txBody>
      </p:sp>
      <p:sp>
        <p:nvSpPr>
          <p:cNvPr id="25" name="Line 23">
            <a:extLst>
              <a:ext uri="{FF2B5EF4-FFF2-40B4-BE49-F238E27FC236}">
                <a16:creationId xmlns:a16="http://schemas.microsoft.com/office/drawing/2014/main" xmlns="" id="{4DE78A49-37AE-9346-AFA4-48638B055A81}"/>
              </a:ext>
            </a:extLst>
          </p:cNvPr>
          <p:cNvSpPr>
            <a:spLocks noChangeShapeType="1"/>
          </p:cNvSpPr>
          <p:nvPr/>
        </p:nvSpPr>
        <p:spPr bwMode="auto">
          <a:xfrm>
            <a:off x="4152900" y="5022850"/>
            <a:ext cx="0" cy="431800"/>
          </a:xfrm>
          <a:prstGeom prst="line">
            <a:avLst/>
          </a:prstGeom>
          <a:noFill/>
          <a:ln w="38100">
            <a:solidFill>
              <a:schemeClr val="tx1"/>
            </a:solidFill>
            <a:round/>
            <a:headEnd/>
            <a:tailEnd/>
          </a:ln>
        </p:spPr>
        <p:txBody>
          <a:bodyPr wrap="none" anchor="ctr"/>
          <a:lstStyle/>
          <a:p>
            <a:pPr eaLnBrk="1" hangingPunct="1">
              <a:defRPr/>
            </a:pPr>
            <a:endParaRPr lang="zh-CN" altLang="en-US" sz="1866">
              <a:latin typeface="Calibri" panose="020F0502020204030204" pitchFamily="34" charset="0"/>
              <a:ea typeface="微软雅黑" pitchFamily="34" charset="-122"/>
            </a:endParaRPr>
          </a:p>
        </p:txBody>
      </p:sp>
      <p:sp>
        <p:nvSpPr>
          <p:cNvPr id="26" name="Text Box 7">
            <a:extLst>
              <a:ext uri="{FF2B5EF4-FFF2-40B4-BE49-F238E27FC236}">
                <a16:creationId xmlns:a16="http://schemas.microsoft.com/office/drawing/2014/main" xmlns="" id="{C755A532-E683-D54E-9A85-18CCD4A805FD}"/>
              </a:ext>
            </a:extLst>
          </p:cNvPr>
          <p:cNvSpPr txBox="1">
            <a:spLocks noChangeArrowheads="1"/>
          </p:cNvSpPr>
          <p:nvPr/>
        </p:nvSpPr>
        <p:spPr bwMode="auto">
          <a:xfrm>
            <a:off x="8999538" y="5032375"/>
            <a:ext cx="1211262" cy="420688"/>
          </a:xfrm>
          <a:prstGeom prst="rect">
            <a:avLst/>
          </a:prstGeom>
          <a:solidFill>
            <a:srgbClr val="FFFFFF"/>
          </a:solidFill>
          <a:ln w="38100">
            <a:solidFill>
              <a:schemeClr val="tx1"/>
            </a:solidFill>
            <a:miter lim="800000"/>
            <a:headEnd/>
            <a:tailEnd/>
          </a:ln>
        </p:spPr>
        <p:txBody>
          <a:bodyPr>
            <a:spAutoFit/>
          </a:bodyPr>
          <a:lstStyle/>
          <a:p>
            <a:pPr eaLnBrk="1" hangingPunct="1">
              <a:spcBef>
                <a:spcPct val="50000"/>
              </a:spcBef>
              <a:defRPr/>
            </a:pPr>
            <a:r>
              <a:rPr kumimoji="1" lang="en-US" altLang="zh-CN" sz="2133" b="1" dirty="0">
                <a:latin typeface="Calibri" panose="020F0502020204030204" pitchFamily="34" charset="0"/>
                <a:ea typeface="微软雅黑" pitchFamily="34" charset="-122"/>
              </a:rPr>
              <a:t> </a:t>
            </a:r>
            <a:r>
              <a:rPr kumimoji="1" lang="en-US" altLang="zh-CN" sz="2133" dirty="0">
                <a:latin typeface="Calibri" panose="020F0502020204030204" pitchFamily="34" charset="0"/>
                <a:ea typeface="微软雅黑" pitchFamily="34" charset="-122"/>
              </a:rPr>
              <a:t>k</a:t>
            </a:r>
            <a:r>
              <a:rPr kumimoji="1" lang="en-US" altLang="zh-CN" sz="2133" baseline="-25000" dirty="0">
                <a:latin typeface="Calibri" panose="020F0502020204030204" pitchFamily="34" charset="0"/>
                <a:ea typeface="微软雅黑" pitchFamily="34" charset="-122"/>
              </a:rPr>
              <a:t>n-1</a:t>
            </a:r>
            <a:r>
              <a:rPr kumimoji="1" lang="en-US" altLang="zh-CN" sz="2133" b="1" dirty="0">
                <a:latin typeface="Calibri" panose="020F0502020204030204" pitchFamily="34" charset="0"/>
                <a:ea typeface="微软雅黑" pitchFamily="34" charset="-122"/>
              </a:rPr>
              <a:t>         </a:t>
            </a:r>
          </a:p>
        </p:txBody>
      </p:sp>
      <p:sp>
        <p:nvSpPr>
          <p:cNvPr id="27" name="Line 23">
            <a:extLst>
              <a:ext uri="{FF2B5EF4-FFF2-40B4-BE49-F238E27FC236}">
                <a16:creationId xmlns:a16="http://schemas.microsoft.com/office/drawing/2014/main" xmlns="" id="{6242BDAB-C8C9-8F47-A875-928846F47383}"/>
              </a:ext>
            </a:extLst>
          </p:cNvPr>
          <p:cNvSpPr>
            <a:spLocks noChangeShapeType="1"/>
          </p:cNvSpPr>
          <p:nvPr/>
        </p:nvSpPr>
        <p:spPr bwMode="auto">
          <a:xfrm>
            <a:off x="9559925" y="5016500"/>
            <a:ext cx="0" cy="431800"/>
          </a:xfrm>
          <a:prstGeom prst="line">
            <a:avLst/>
          </a:prstGeom>
          <a:noFill/>
          <a:ln w="38100">
            <a:solidFill>
              <a:schemeClr val="tx1"/>
            </a:solidFill>
            <a:round/>
            <a:headEnd/>
            <a:tailEnd/>
          </a:ln>
        </p:spPr>
        <p:txBody>
          <a:bodyPr wrap="none" anchor="ctr"/>
          <a:lstStyle/>
          <a:p>
            <a:pPr eaLnBrk="1" hangingPunct="1">
              <a:defRPr/>
            </a:pPr>
            <a:endParaRPr lang="zh-CN" altLang="en-US" sz="1866">
              <a:latin typeface="Calibri" panose="020F0502020204030204" pitchFamily="34" charset="0"/>
              <a:ea typeface="微软雅黑" pitchFamily="34" charset="-122"/>
            </a:endParaRPr>
          </a:p>
        </p:txBody>
      </p:sp>
      <p:cxnSp>
        <p:nvCxnSpPr>
          <p:cNvPr id="44059" name="直接连接符 27">
            <a:extLst>
              <a:ext uri="{FF2B5EF4-FFF2-40B4-BE49-F238E27FC236}">
                <a16:creationId xmlns:a16="http://schemas.microsoft.com/office/drawing/2014/main" xmlns="" id="{34C81611-F057-CD45-A361-E79A097A2232}"/>
              </a:ext>
            </a:extLst>
          </p:cNvPr>
          <p:cNvCxnSpPr>
            <a:cxnSpLocks noChangeShapeType="1"/>
            <a:stCxn id="27" idx="0"/>
          </p:cNvCxnSpPr>
          <p:nvPr/>
        </p:nvCxnSpPr>
        <p:spPr bwMode="auto">
          <a:xfrm>
            <a:off x="9559925" y="5016500"/>
            <a:ext cx="658813" cy="409575"/>
          </a:xfrm>
          <a:prstGeom prst="line">
            <a:avLst/>
          </a:prstGeom>
          <a:noFill/>
          <a:ln w="254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rgbClr val="000000">
                      <a:alpha val="74997"/>
                    </a:srgbClr>
                  </a:outerShdw>
                </a:effectLst>
              </a14:hiddenEffects>
            </a:ext>
          </a:extLst>
        </p:spPr>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xmlns="" id="{6FD5B515-9CEC-485B-85C5-896295C17017}"/>
              </a:ext>
            </a:extLst>
          </p:cNvPr>
          <p:cNvSpPr>
            <a:spLocks noGrp="1" noChangeArrowheads="1"/>
          </p:cNvSpPr>
          <p:nvPr>
            <p:ph type="title"/>
          </p:nvPr>
        </p:nvSpPr>
        <p:spPr/>
        <p:txBody>
          <a:bodyPr>
            <a:normAutofit/>
          </a:bodyPr>
          <a:lstStyle/>
          <a:p>
            <a:pPr>
              <a:spcBef>
                <a:spcPct val="50000"/>
              </a:spcBef>
              <a:defRPr/>
            </a:pPr>
            <a:r>
              <a:rPr kumimoji="0"/>
              <a:t>链式队列的类定义</a:t>
            </a:r>
          </a:p>
        </p:txBody>
      </p:sp>
      <p:sp>
        <p:nvSpPr>
          <p:cNvPr id="2" name="副标题 1">
            <a:extLst>
              <a:ext uri="{FF2B5EF4-FFF2-40B4-BE49-F238E27FC236}">
                <a16:creationId xmlns:a16="http://schemas.microsoft.com/office/drawing/2014/main" xmlns="" id="{0FDC6D24-3C1B-4113-8CE0-B81771367DCC}"/>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C8A81FB0-32C0-4431-B033-98FD07446484}"/>
              </a:ext>
            </a:extLst>
          </p:cNvPr>
          <p:cNvSpPr>
            <a:spLocks noGrp="1"/>
          </p:cNvSpPr>
          <p:nvPr>
            <p:ph type="body" idx="10"/>
          </p:nvPr>
        </p:nvSpPr>
        <p:spPr/>
        <p:txBody>
          <a:bodyPr/>
          <a:lstStyle/>
          <a:p>
            <a:endParaRPr lang="zh-CN" altLang="en-US"/>
          </a:p>
        </p:txBody>
      </p:sp>
      <p:sp>
        <p:nvSpPr>
          <p:cNvPr id="5" name="Rectangle 2">
            <a:extLst>
              <a:ext uri="{FF2B5EF4-FFF2-40B4-BE49-F238E27FC236}">
                <a16:creationId xmlns:a16="http://schemas.microsoft.com/office/drawing/2014/main" xmlns="" id="{87405587-8E86-46D8-9622-D5F567CA578D}"/>
              </a:ext>
            </a:extLst>
          </p:cNvPr>
          <p:cNvSpPr>
            <a:spLocks noGrp="1" noChangeArrowheads="1"/>
          </p:cNvSpPr>
          <p:nvPr>
            <p:ph idx="11"/>
          </p:nvPr>
        </p:nvSpPr>
        <p:spPr bwMode="auto">
          <a:xfrm>
            <a:off x="678355" y="1843962"/>
            <a:ext cx="10515600" cy="2739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代码：</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链式队列的初始化 InitQueue(</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输入：</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无</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输出：</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一个空的链式队列</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ts val="600"/>
              </a:spcBef>
              <a:spcAft>
                <a:spcPct val="0"/>
              </a:spcAft>
              <a:buClrTx/>
              <a:buSzTx/>
              <a:buFont typeface="+mj-lt"/>
              <a:buAutoNum type="arabicPeriod"/>
              <a:tabLst/>
            </a:pPr>
            <a:r>
              <a:rPr kumimoji="0" lang="zh-CN" altLang="zh-CN" sz="2000" b="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queue.size </a:t>
            </a:r>
            <a:r>
              <a:rPr kumimoji="0" lang="zh-CN" altLang="en-US" sz="2000" b="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sym typeface="Symbol" panose="05050102010706020507" pitchFamily="18" charset="2"/>
              </a:rPr>
              <a:t></a:t>
            </a:r>
            <a:r>
              <a:rPr kumimoji="0" lang="zh-CN" altLang="zh-CN" sz="2000" b="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0</a:t>
            </a:r>
            <a:endParaRPr kumimoji="0" lang="zh-CN" altLang="zh-CN" sz="2000" b="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lvl="0" indent="-363538">
              <a:lnSpc>
                <a:spcPct val="100000"/>
              </a:lnSpc>
              <a:buFont typeface="+mj-lt"/>
              <a:buAutoNum type="arabicPeriod"/>
            </a:pPr>
            <a:r>
              <a:rPr kumimoji="0" lang="zh-CN" altLang="zh-CN" sz="2000" b="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queue.front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 </a:t>
            </a:r>
            <a:r>
              <a:rPr kumimoji="0" lang="zh-CN" altLang="zh-CN" sz="2000" b="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NIL</a:t>
            </a:r>
            <a:endParaRPr kumimoji="0" lang="zh-CN" altLang="zh-CN" sz="2000" b="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lvl="0" indent="-363538">
              <a:lnSpc>
                <a:spcPct val="100000"/>
              </a:lnSpc>
              <a:buFont typeface="+mj-lt"/>
              <a:buAutoNum type="arabicPeriod"/>
            </a:pPr>
            <a:r>
              <a:rPr kumimoji="0" lang="zh-CN" altLang="zh-CN" sz="2000" b="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queue.rear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 </a:t>
            </a:r>
            <a:r>
              <a:rPr kumimoji="0" lang="zh-CN" altLang="zh-CN" sz="2000" b="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NIL</a:t>
            </a:r>
            <a:endParaRPr kumimoji="0" lang="zh-CN" altLang="zh-CN" sz="2000" b="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8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8" name="直接连接符 7">
            <a:extLst>
              <a:ext uri="{FF2B5EF4-FFF2-40B4-BE49-F238E27FC236}">
                <a16:creationId xmlns:a16="http://schemas.microsoft.com/office/drawing/2014/main" xmlns="" id="{CC0896E7-4E44-462F-8E13-1F569FA9981F}"/>
              </a:ext>
            </a:extLst>
          </p:cNvPr>
          <p:cNvCxnSpPr>
            <a:cxnSpLocks/>
          </p:cNvCxnSpPr>
          <p:nvPr/>
        </p:nvCxnSpPr>
        <p:spPr>
          <a:xfrm>
            <a:off x="624566" y="1772245"/>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F43E64AF-F262-411B-9E82-3F148E6ACA40}"/>
              </a:ext>
            </a:extLst>
          </p:cNvPr>
          <p:cNvCxnSpPr>
            <a:cxnSpLocks/>
          </p:cNvCxnSpPr>
          <p:nvPr/>
        </p:nvCxnSpPr>
        <p:spPr>
          <a:xfrm>
            <a:off x="624566" y="2248203"/>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xmlns="" id="{5A22B470-1501-4BEB-82F1-2D31E8CB2ADB}"/>
              </a:ext>
            </a:extLst>
          </p:cNvPr>
          <p:cNvCxnSpPr>
            <a:cxnSpLocks/>
          </p:cNvCxnSpPr>
          <p:nvPr/>
        </p:nvCxnSpPr>
        <p:spPr>
          <a:xfrm>
            <a:off x="624566" y="2884695"/>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a:extLst>
              <a:ext uri="{FF2B5EF4-FFF2-40B4-BE49-F238E27FC236}">
                <a16:creationId xmlns:a16="http://schemas.microsoft.com/office/drawing/2014/main" xmlns="" id="{8EF376B7-1767-4C2E-B1DA-B4CB9F6D2F61}"/>
              </a:ext>
            </a:extLst>
          </p:cNvPr>
          <p:cNvSpPr>
            <a:spLocks noGrp="1" noChangeArrowheads="1"/>
          </p:cNvSpPr>
          <p:nvPr>
            <p:ph type="title"/>
          </p:nvPr>
        </p:nvSpPr>
        <p:spPr/>
        <p:txBody>
          <a:bodyPr>
            <a:normAutofit/>
          </a:bodyPr>
          <a:lstStyle/>
          <a:p>
            <a:pPr>
              <a:spcBef>
                <a:spcPct val="50000"/>
              </a:spcBef>
              <a:defRPr/>
            </a:pPr>
            <a:r>
              <a:rPr kumimoji="0"/>
              <a:t>链式队列的入队</a:t>
            </a:r>
          </a:p>
        </p:txBody>
      </p:sp>
      <p:sp>
        <p:nvSpPr>
          <p:cNvPr id="2" name="副标题 1">
            <a:extLst>
              <a:ext uri="{FF2B5EF4-FFF2-40B4-BE49-F238E27FC236}">
                <a16:creationId xmlns:a16="http://schemas.microsoft.com/office/drawing/2014/main" xmlns="" id="{382A125D-16B0-4E0C-A9B7-59C63D8272C7}"/>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8CCE29F6-6674-411C-80DD-103B2C424B3C}"/>
              </a:ext>
            </a:extLst>
          </p:cNvPr>
          <p:cNvSpPr>
            <a:spLocks noGrp="1"/>
          </p:cNvSpPr>
          <p:nvPr>
            <p:ph type="body" idx="10"/>
          </p:nvPr>
        </p:nvSpPr>
        <p:spPr/>
        <p:txBody>
          <a:bodyPr/>
          <a:lstStyle/>
          <a:p>
            <a:endParaRPr lang="zh-CN" altLang="en-US"/>
          </a:p>
        </p:txBody>
      </p:sp>
      <p:sp>
        <p:nvSpPr>
          <p:cNvPr id="4" name="Rectangle 1">
            <a:extLst>
              <a:ext uri="{FF2B5EF4-FFF2-40B4-BE49-F238E27FC236}">
                <a16:creationId xmlns:a16="http://schemas.microsoft.com/office/drawing/2014/main" xmlns="" id="{EFD4F9E3-616C-43E1-8300-98FEF45602E3}"/>
              </a:ext>
            </a:extLst>
          </p:cNvPr>
          <p:cNvSpPr>
            <a:spLocks noGrp="1" noChangeArrowheads="1"/>
          </p:cNvSpPr>
          <p:nvPr>
            <p:ph idx="11"/>
          </p:nvPr>
        </p:nvSpPr>
        <p:spPr bwMode="auto">
          <a:xfrm>
            <a:off x="506068" y="1300706"/>
            <a:ext cx="11276081" cy="4555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算法：</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链式队列的入队操作 EnQueue(</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x</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输入：</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队列</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和待入队的元素</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x</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输出：</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x</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入队后的链式队列</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lvl="0" indent="-457200">
              <a:lnSpc>
                <a:spcPct val="100000"/>
              </a:lnSpc>
              <a:spcBef>
                <a:spcPts val="600"/>
              </a:spcBef>
              <a:buFont typeface="+mj-lt"/>
              <a:buAutoNum type="arabicPeriod"/>
            </a:pP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new_node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new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QueueNode</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lvl="0" indent="-457200">
              <a:lnSpc>
                <a:spcPct val="100000"/>
              </a:lnSpc>
              <a:buFont typeface="+mj-lt"/>
              <a:buAutoNum type="arabicPeriod"/>
            </a:pP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new_node.data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x</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lvl="0" indent="-457200">
              <a:lnSpc>
                <a:spcPct val="100000"/>
              </a:lnSpc>
              <a:buFont typeface="+mj-lt"/>
              <a:buAutoNum type="arabicPeriod"/>
            </a:pP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new_node.next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NIL</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if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IsEmpty(</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true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then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//特殊处理插入空队列的情况</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queue.rear ← new_node</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queue.front ← new_node</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else</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queue.rear.next ← new_node</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queue.rear ← queue.rear.next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end</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lvl="0" indent="-457200">
              <a:lnSpc>
                <a:spcPct val="100000"/>
              </a:lnSpc>
              <a:buFont typeface="+mj-lt"/>
              <a:buAutoNum type="arabicPeriod"/>
            </a:pP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queue.size </a:t>
            </a:r>
            <a:r>
              <a:rPr lang="zh-CN" altLang="en-US" sz="2000" dirty="0">
                <a:solidFill>
                  <a:srgbClr val="000000"/>
                </a:solidFill>
                <a:latin typeface="Microsoft YaHei Light" panose="020B0502040204020203" pitchFamily="34" charset="-122"/>
                <a:ea typeface="Microsoft YaHei Light" panose="020B0502040204020203" pitchFamily="34" charset="-122"/>
                <a:sym typeface="Symbol" panose="05050102010706020507" pitchFamily="18" charset="2"/>
              </a:rPr>
              <a:t>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queue.size +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1</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p:txBody>
      </p:sp>
      <p:cxnSp>
        <p:nvCxnSpPr>
          <p:cNvPr id="7" name="直接连接符 6">
            <a:extLst>
              <a:ext uri="{FF2B5EF4-FFF2-40B4-BE49-F238E27FC236}">
                <a16:creationId xmlns:a16="http://schemas.microsoft.com/office/drawing/2014/main" xmlns="" id="{17EB4753-BB0E-415E-A808-0A6BA1FDA64E}"/>
              </a:ext>
            </a:extLst>
          </p:cNvPr>
          <p:cNvCxnSpPr>
            <a:cxnSpLocks/>
          </p:cNvCxnSpPr>
          <p:nvPr/>
        </p:nvCxnSpPr>
        <p:spPr>
          <a:xfrm>
            <a:off x="584225" y="1274706"/>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9A08B3E3-B345-4DB0-B403-3C0A5E87F04F}"/>
              </a:ext>
            </a:extLst>
          </p:cNvPr>
          <p:cNvCxnSpPr>
            <a:cxnSpLocks/>
          </p:cNvCxnSpPr>
          <p:nvPr/>
        </p:nvCxnSpPr>
        <p:spPr>
          <a:xfrm>
            <a:off x="584225" y="1750664"/>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9FD5DE6A-78DD-46C6-A693-F245965C5097}"/>
              </a:ext>
            </a:extLst>
          </p:cNvPr>
          <p:cNvCxnSpPr>
            <a:cxnSpLocks/>
          </p:cNvCxnSpPr>
          <p:nvPr/>
        </p:nvCxnSpPr>
        <p:spPr>
          <a:xfrm>
            <a:off x="584225" y="2387156"/>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a:extLst>
              <a:ext uri="{FF2B5EF4-FFF2-40B4-BE49-F238E27FC236}">
                <a16:creationId xmlns:a16="http://schemas.microsoft.com/office/drawing/2014/main" xmlns="" id="{8926FCF3-703F-4D72-8D06-FCED4B6414E0}"/>
              </a:ext>
            </a:extLst>
          </p:cNvPr>
          <p:cNvSpPr>
            <a:spLocks noGrp="1" noChangeArrowheads="1"/>
          </p:cNvSpPr>
          <p:nvPr>
            <p:ph type="title"/>
          </p:nvPr>
        </p:nvSpPr>
        <p:spPr/>
        <p:txBody>
          <a:bodyPr>
            <a:normAutofit/>
          </a:bodyPr>
          <a:lstStyle/>
          <a:p>
            <a:pPr>
              <a:spcBef>
                <a:spcPct val="50000"/>
              </a:spcBef>
              <a:defRPr/>
            </a:pPr>
            <a:r>
              <a:rPr kumimoji="0"/>
              <a:t>链式队列的出队</a:t>
            </a:r>
          </a:p>
        </p:txBody>
      </p:sp>
      <p:sp>
        <p:nvSpPr>
          <p:cNvPr id="2" name="副标题 1">
            <a:extLst>
              <a:ext uri="{FF2B5EF4-FFF2-40B4-BE49-F238E27FC236}">
                <a16:creationId xmlns:a16="http://schemas.microsoft.com/office/drawing/2014/main" xmlns="" id="{01208AB8-4ED9-4D38-A650-66AFF72745AF}"/>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2EAC182F-661E-4588-BC91-4A38A67E61EE}"/>
              </a:ext>
            </a:extLst>
          </p:cNvPr>
          <p:cNvSpPr>
            <a:spLocks noGrp="1"/>
          </p:cNvSpPr>
          <p:nvPr>
            <p:ph type="body" idx="10"/>
          </p:nvPr>
        </p:nvSpPr>
        <p:spPr/>
        <p:txBody>
          <a:bodyPr/>
          <a:lstStyle/>
          <a:p>
            <a:endParaRPr lang="zh-CN" altLang="en-US"/>
          </a:p>
        </p:txBody>
      </p:sp>
      <p:sp>
        <p:nvSpPr>
          <p:cNvPr id="4" name="Rectangle 1">
            <a:extLst>
              <a:ext uri="{FF2B5EF4-FFF2-40B4-BE49-F238E27FC236}">
                <a16:creationId xmlns:a16="http://schemas.microsoft.com/office/drawing/2014/main" xmlns="" id="{9812C25F-3A8F-4D47-B31D-CD4C8B383D8C}"/>
              </a:ext>
            </a:extLst>
          </p:cNvPr>
          <p:cNvSpPr>
            <a:spLocks noGrp="1" noChangeArrowheads="1"/>
          </p:cNvSpPr>
          <p:nvPr>
            <p:ph idx="11"/>
          </p:nvPr>
        </p:nvSpPr>
        <p:spPr bwMode="auto">
          <a:xfrm>
            <a:off x="624566" y="1502716"/>
            <a:ext cx="9998610" cy="3016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算法3-11：</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链式队列的查看队首操作 GetFront(</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输入：</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队列</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 </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输出：</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队首元素；若队列空，则输出NIL</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ts val="60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if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IsEmpty(</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true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then</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return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NIL</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else</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return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queue.front.data</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end</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p:txBody>
      </p:sp>
      <p:cxnSp>
        <p:nvCxnSpPr>
          <p:cNvPr id="7" name="直接连接符 6">
            <a:extLst>
              <a:ext uri="{FF2B5EF4-FFF2-40B4-BE49-F238E27FC236}">
                <a16:creationId xmlns:a16="http://schemas.microsoft.com/office/drawing/2014/main" xmlns="" id="{69FF7A32-748B-4284-B596-887EC210D9F9}"/>
              </a:ext>
            </a:extLst>
          </p:cNvPr>
          <p:cNvCxnSpPr>
            <a:cxnSpLocks/>
          </p:cNvCxnSpPr>
          <p:nvPr/>
        </p:nvCxnSpPr>
        <p:spPr>
          <a:xfrm>
            <a:off x="624566" y="1785692"/>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7CB621B4-8CDB-4A64-A078-B1A38162B064}"/>
              </a:ext>
            </a:extLst>
          </p:cNvPr>
          <p:cNvCxnSpPr>
            <a:cxnSpLocks/>
          </p:cNvCxnSpPr>
          <p:nvPr/>
        </p:nvCxnSpPr>
        <p:spPr>
          <a:xfrm>
            <a:off x="624566" y="2261650"/>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810088C9-A0F8-465C-BBD6-82C98FA0E421}"/>
              </a:ext>
            </a:extLst>
          </p:cNvPr>
          <p:cNvCxnSpPr>
            <a:cxnSpLocks/>
          </p:cNvCxnSpPr>
          <p:nvPr/>
        </p:nvCxnSpPr>
        <p:spPr>
          <a:xfrm>
            <a:off x="624566" y="2898142"/>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a:extLst>
              <a:ext uri="{FF2B5EF4-FFF2-40B4-BE49-F238E27FC236}">
                <a16:creationId xmlns:a16="http://schemas.microsoft.com/office/drawing/2014/main" xmlns="" id="{8926FCF3-703F-4D72-8D06-FCED4B6414E0}"/>
              </a:ext>
            </a:extLst>
          </p:cNvPr>
          <p:cNvSpPr>
            <a:spLocks noGrp="1" noChangeArrowheads="1"/>
          </p:cNvSpPr>
          <p:nvPr>
            <p:ph type="title"/>
          </p:nvPr>
        </p:nvSpPr>
        <p:spPr/>
        <p:txBody>
          <a:bodyPr>
            <a:normAutofit/>
          </a:bodyPr>
          <a:lstStyle/>
          <a:p>
            <a:pPr>
              <a:spcBef>
                <a:spcPct val="50000"/>
              </a:spcBef>
              <a:defRPr/>
            </a:pPr>
            <a:r>
              <a:rPr kumimoji="0"/>
              <a:t>链式队列的出队</a:t>
            </a:r>
          </a:p>
        </p:txBody>
      </p:sp>
      <p:sp>
        <p:nvSpPr>
          <p:cNvPr id="2" name="副标题 1">
            <a:extLst>
              <a:ext uri="{FF2B5EF4-FFF2-40B4-BE49-F238E27FC236}">
                <a16:creationId xmlns:a16="http://schemas.microsoft.com/office/drawing/2014/main" xmlns="" id="{01208AB8-4ED9-4D38-A650-66AFF72745AF}"/>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2EAC182F-661E-4588-BC91-4A38A67E61EE}"/>
              </a:ext>
            </a:extLst>
          </p:cNvPr>
          <p:cNvSpPr>
            <a:spLocks noGrp="1"/>
          </p:cNvSpPr>
          <p:nvPr>
            <p:ph type="body" idx="10"/>
          </p:nvPr>
        </p:nvSpPr>
        <p:spPr/>
        <p:txBody>
          <a:bodyPr/>
          <a:lstStyle/>
          <a:p>
            <a:endParaRPr lang="zh-CN" altLang="en-US"/>
          </a:p>
        </p:txBody>
      </p:sp>
      <p:sp>
        <p:nvSpPr>
          <p:cNvPr id="4" name="Rectangle 1">
            <a:extLst>
              <a:ext uri="{FF2B5EF4-FFF2-40B4-BE49-F238E27FC236}">
                <a16:creationId xmlns:a16="http://schemas.microsoft.com/office/drawing/2014/main" xmlns="" id="{9812C25F-3A8F-4D47-B31D-CD4C8B383D8C}"/>
              </a:ext>
            </a:extLst>
          </p:cNvPr>
          <p:cNvSpPr>
            <a:spLocks noGrp="1" noChangeArrowheads="1"/>
          </p:cNvSpPr>
          <p:nvPr>
            <p:ph idx="11"/>
          </p:nvPr>
        </p:nvSpPr>
        <p:spPr bwMode="auto">
          <a:xfrm>
            <a:off x="584225" y="1373803"/>
            <a:ext cx="9998610"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endParaRPr kumimoji="0" lang="zh-CN" altLang="zh-CN" sz="20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算法3-12：</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链式队列的出队操作 DeQueue(</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输入：</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队列</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输出：</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删除队首元素后的链式队列；若队列空，则退出</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ts val="60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if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IsEmpty(</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true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then</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队列空，退出</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else</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lvl="0" indent="-457200">
              <a:lnSpc>
                <a:spcPct val="100000"/>
              </a:lnSpc>
              <a:buFont typeface="+mj-lt"/>
              <a:buAutoNum type="arabicPeriod"/>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temp </a:t>
            </a:r>
            <a:r>
              <a:rPr lang="zh-CN" altLang="zh-CN" sz="2000" i="1" dirty="0">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queue.front</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lvl="0" indent="-457200">
              <a:lnSpc>
                <a:spcPct val="100000"/>
              </a:lnSpc>
              <a:buFont typeface="+mj-lt"/>
              <a:buAutoNum type="arabicPeriod"/>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queue.front </a:t>
            </a:r>
            <a:r>
              <a:rPr lang="zh-CN" altLang="zh-CN" sz="2000" i="1" dirty="0">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queue.front.next</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delete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temp</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lvl="0" indent="-457200">
              <a:lnSpc>
                <a:spcPct val="100000"/>
              </a:lnSpc>
              <a:buFont typeface="+mj-lt"/>
              <a:buAutoNum type="arabicPeriod"/>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queue.size </a:t>
            </a:r>
            <a:r>
              <a:rPr lang="zh-CN" altLang="zh-CN" sz="2000" i="1" dirty="0">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queue.size</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- 1</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if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queue.front =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NIL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then </a:t>
            </a:r>
            <a:r>
              <a:rPr kumimoji="0" lang="en-US"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en-US"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特殊处理删除后变为空的队列</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lvl="0" indent="-457200">
              <a:lnSpc>
                <a:spcPct val="100000"/>
              </a:lnSpc>
              <a:buFont typeface="+mj-lt"/>
              <a:buAutoNum type="arabicPeriod"/>
            </a:pPr>
            <a:r>
              <a:rPr kumimoji="0" lang="zh-CN" altLang="zh-CN" sz="200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1"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queue.rear </a:t>
            </a:r>
            <a:r>
              <a:rPr lang="zh-CN" altLang="zh-CN" sz="2000" i="1" dirty="0">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NIL</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end</a:t>
            </a:r>
            <a:endParaRPr kumimoji="0" lang="zh-CN" altLang="zh-CN" sz="2000" b="0"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endParaRPr>
          </a:p>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rgbClr val="000000"/>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end</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p:txBody>
      </p:sp>
      <p:cxnSp>
        <p:nvCxnSpPr>
          <p:cNvPr id="7" name="直接连接符 6">
            <a:extLst>
              <a:ext uri="{FF2B5EF4-FFF2-40B4-BE49-F238E27FC236}">
                <a16:creationId xmlns:a16="http://schemas.microsoft.com/office/drawing/2014/main" xmlns="" id="{69FF7A32-748B-4284-B596-887EC210D9F9}"/>
              </a:ext>
            </a:extLst>
          </p:cNvPr>
          <p:cNvCxnSpPr>
            <a:cxnSpLocks/>
          </p:cNvCxnSpPr>
          <p:nvPr/>
        </p:nvCxnSpPr>
        <p:spPr>
          <a:xfrm>
            <a:off x="584225" y="1691563"/>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xmlns="" id="{7CB621B4-8CDB-4A64-A078-B1A38162B064}"/>
              </a:ext>
            </a:extLst>
          </p:cNvPr>
          <p:cNvCxnSpPr>
            <a:cxnSpLocks/>
          </p:cNvCxnSpPr>
          <p:nvPr/>
        </p:nvCxnSpPr>
        <p:spPr>
          <a:xfrm>
            <a:off x="584225" y="2113733"/>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a16="http://schemas.microsoft.com/office/drawing/2014/main" xmlns="" id="{810088C9-A0F8-465C-BBD6-82C98FA0E421}"/>
              </a:ext>
            </a:extLst>
          </p:cNvPr>
          <p:cNvCxnSpPr>
            <a:cxnSpLocks/>
          </p:cNvCxnSpPr>
          <p:nvPr/>
        </p:nvCxnSpPr>
        <p:spPr>
          <a:xfrm>
            <a:off x="584225" y="2777119"/>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168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标题 1">
            <a:extLst>
              <a:ext uri="{FF2B5EF4-FFF2-40B4-BE49-F238E27FC236}">
                <a16:creationId xmlns:a16="http://schemas.microsoft.com/office/drawing/2014/main" xmlns="" id="{E6B2BDE1-8C99-4AAE-9DFF-230445A2269E}"/>
              </a:ext>
            </a:extLst>
          </p:cNvPr>
          <p:cNvSpPr>
            <a:spLocks noGrp="1" noChangeArrowheads="1"/>
          </p:cNvSpPr>
          <p:nvPr>
            <p:ph type="title"/>
          </p:nvPr>
        </p:nvSpPr>
        <p:spPr/>
        <p:txBody>
          <a:bodyPr>
            <a:normAutofit/>
          </a:bodyPr>
          <a:lstStyle/>
          <a:p>
            <a:pPr>
              <a:spcBef>
                <a:spcPct val="50000"/>
              </a:spcBef>
              <a:defRPr/>
            </a:pPr>
            <a:r>
              <a:rPr kumimoji="0"/>
              <a:t>顺序队列 </a:t>
            </a:r>
            <a:r>
              <a:rPr kumimoji="0">
                <a:solidFill>
                  <a:srgbClr val="0432FF"/>
                </a:solidFill>
              </a:rPr>
              <a:t>vs </a:t>
            </a:r>
            <a:r>
              <a:rPr kumimoji="0"/>
              <a:t>链式队列</a:t>
            </a:r>
          </a:p>
        </p:txBody>
      </p:sp>
      <p:sp>
        <p:nvSpPr>
          <p:cNvPr id="2" name="副标题 1">
            <a:extLst>
              <a:ext uri="{FF2B5EF4-FFF2-40B4-BE49-F238E27FC236}">
                <a16:creationId xmlns:a16="http://schemas.microsoft.com/office/drawing/2014/main" xmlns="" id="{9B28FB5D-3A96-46A2-A3E8-E0D319AE6FCA}"/>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10F43BA6-378D-4CC0-9A0F-6C8781BF4C2A}"/>
              </a:ext>
            </a:extLst>
          </p:cNvPr>
          <p:cNvSpPr>
            <a:spLocks noGrp="1"/>
          </p:cNvSpPr>
          <p:nvPr>
            <p:ph type="body" idx="10"/>
          </p:nvPr>
        </p:nvSpPr>
        <p:spPr/>
        <p:txBody>
          <a:bodyPr/>
          <a:lstStyle/>
          <a:p>
            <a:endParaRPr lang="zh-CN" altLang="en-US"/>
          </a:p>
        </p:txBody>
      </p:sp>
      <p:sp>
        <p:nvSpPr>
          <p:cNvPr id="64515" name="内容占位符 2">
            <a:extLst>
              <a:ext uri="{FF2B5EF4-FFF2-40B4-BE49-F238E27FC236}">
                <a16:creationId xmlns:a16="http://schemas.microsoft.com/office/drawing/2014/main" xmlns="" id="{AE32394F-7993-4880-BDFB-E985E66B699E}"/>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r>
              <a:rPr lang="zh-CN" altLang="zh-CN" sz="2800" dirty="0">
                <a:latin typeface="Microsoft YaHei Light" panose="020B0502040204020203" pitchFamily="34" charset="-122"/>
                <a:ea typeface="Microsoft YaHei Light" panose="020B0502040204020203" pitchFamily="34" charset="-122"/>
              </a:rPr>
              <a:t>顺序队列  </a:t>
            </a:r>
          </a:p>
          <a:p>
            <a:pPr marL="714375" lvl="1" indent="-369888">
              <a:buClr>
                <a:srgbClr val="CC3300"/>
              </a:buClr>
            </a:pPr>
            <a:r>
              <a:rPr lang="zh-CN" altLang="zh-CN" dirty="0">
                <a:solidFill>
                  <a:srgbClr val="C00000"/>
                </a:solidFill>
                <a:latin typeface="Microsoft YaHei Light" panose="020B0502040204020203" pitchFamily="34" charset="-122"/>
                <a:ea typeface="Microsoft YaHei Light" panose="020B0502040204020203" pitchFamily="34" charset="-122"/>
              </a:rPr>
              <a:t>固定的</a:t>
            </a:r>
            <a:r>
              <a:rPr lang="zh-CN" altLang="zh-CN" dirty="0">
                <a:latin typeface="Microsoft YaHei Light" panose="020B0502040204020203" pitchFamily="34" charset="-122"/>
                <a:ea typeface="Microsoft YaHei Light" panose="020B0502040204020203" pitchFamily="34" charset="-122"/>
              </a:rPr>
              <a:t>存储空间</a:t>
            </a:r>
            <a:endParaRPr lang="en-US" altLang="zh-CN" dirty="0">
              <a:latin typeface="Microsoft YaHei Light" panose="020B0502040204020203" pitchFamily="34" charset="-122"/>
              <a:ea typeface="Microsoft YaHei Light" panose="020B0502040204020203" pitchFamily="34" charset="-122"/>
            </a:endParaRPr>
          </a:p>
          <a:p>
            <a:pPr marL="341313" indent="-341313">
              <a:buClr>
                <a:srgbClr val="CC3300"/>
              </a:buClr>
            </a:pPr>
            <a:endParaRPr lang="zh-CN" altLang="zh-CN" sz="1800" dirty="0">
              <a:latin typeface="Microsoft YaHei Light" panose="020B0502040204020203" pitchFamily="34" charset="-122"/>
              <a:ea typeface="Microsoft YaHei Light" panose="020B0502040204020203" pitchFamily="34" charset="-122"/>
            </a:endParaRPr>
          </a:p>
          <a:p>
            <a:pPr marL="341313" indent="-341313"/>
            <a:r>
              <a:rPr lang="zh-CN" altLang="zh-CN" sz="2800" dirty="0">
                <a:latin typeface="Microsoft YaHei Light" panose="020B0502040204020203" pitchFamily="34" charset="-122"/>
                <a:ea typeface="Microsoft YaHei Light" panose="020B0502040204020203" pitchFamily="34" charset="-122"/>
              </a:rPr>
              <a:t>链式队列</a:t>
            </a:r>
          </a:p>
          <a:p>
            <a:pPr marL="714375" lvl="1" indent="-369888">
              <a:buClr>
                <a:srgbClr val="CC3300"/>
              </a:buClr>
            </a:pPr>
            <a:r>
              <a:rPr lang="zh-CN" altLang="zh-CN" dirty="0">
                <a:latin typeface="Microsoft YaHei Light" panose="020B0502040204020203" pitchFamily="34" charset="-122"/>
                <a:ea typeface="Microsoft YaHei Light" panose="020B0502040204020203" pitchFamily="34" charset="-122"/>
              </a:rPr>
              <a:t>可以满足浪涌</a:t>
            </a:r>
            <a:r>
              <a:rPr lang="zh-CN" altLang="zh-CN" dirty="0">
                <a:solidFill>
                  <a:srgbClr val="C00000"/>
                </a:solidFill>
                <a:latin typeface="Microsoft YaHei Light" panose="020B0502040204020203" pitchFamily="34" charset="-122"/>
                <a:ea typeface="Microsoft YaHei Light" panose="020B0502040204020203" pitchFamily="34" charset="-122"/>
              </a:rPr>
              <a:t>大小无法估计</a:t>
            </a:r>
            <a:r>
              <a:rPr lang="zh-CN" altLang="zh-CN" dirty="0">
                <a:latin typeface="Microsoft YaHei Light" panose="020B0502040204020203" pitchFamily="34" charset="-122"/>
                <a:ea typeface="Microsoft YaHei Light" panose="020B0502040204020203" pitchFamily="34" charset="-122"/>
              </a:rPr>
              <a:t>的情况 </a:t>
            </a:r>
          </a:p>
          <a:p>
            <a:pPr marL="341313" indent="-341313"/>
            <a:endParaRPr lang="en-US" altLang="zh-CN" sz="1800" dirty="0">
              <a:latin typeface="Microsoft YaHei Light" panose="020B0502040204020203" pitchFamily="34" charset="-122"/>
              <a:ea typeface="Microsoft YaHei Light" panose="020B0502040204020203" pitchFamily="34" charset="-122"/>
            </a:endParaRPr>
          </a:p>
          <a:p>
            <a:pPr marL="341313" indent="-341313"/>
            <a:r>
              <a:rPr lang="zh-CN" altLang="zh-CN" sz="2800" dirty="0">
                <a:latin typeface="Microsoft YaHei Light" panose="020B0502040204020203" pitchFamily="34" charset="-122"/>
                <a:ea typeface="Microsoft YaHei Light" panose="020B0502040204020203" pitchFamily="34" charset="-122"/>
              </a:rPr>
              <a:t>不允许访问队列内部元素</a:t>
            </a:r>
          </a:p>
          <a:p>
            <a:pPr marL="341313" indent="-341313"/>
            <a:endParaRPr lang="zh-CN" altLang="zh-CN" sz="3200" dirty="0">
              <a:latin typeface="微软雅黑" panose="020B0503020204020204" pitchFamily="34" charset="-122"/>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a:extLst>
              <a:ext uri="{FF2B5EF4-FFF2-40B4-BE49-F238E27FC236}">
                <a16:creationId xmlns:a16="http://schemas.microsoft.com/office/drawing/2014/main" xmlns="" id="{0EB6BACE-4ECE-418C-B8FF-39C100CE2F18}"/>
              </a:ext>
            </a:extLst>
          </p:cNvPr>
          <p:cNvSpPr>
            <a:spLocks noGrp="1" noChangeArrowheads="1"/>
          </p:cNvSpPr>
          <p:nvPr>
            <p:ph type="title"/>
          </p:nvPr>
        </p:nvSpPr>
        <p:spPr/>
        <p:txBody>
          <a:bodyPr>
            <a:normAutofit/>
          </a:bodyPr>
          <a:lstStyle/>
          <a:p>
            <a:pPr>
              <a:spcBef>
                <a:spcPct val="50000"/>
              </a:spcBef>
              <a:defRPr/>
            </a:pPr>
            <a:r>
              <a:rPr kumimoji="0"/>
              <a:t>变种的栈和队列结构 </a:t>
            </a:r>
          </a:p>
        </p:txBody>
      </p:sp>
      <p:sp>
        <p:nvSpPr>
          <p:cNvPr id="2" name="副标题 1">
            <a:extLst>
              <a:ext uri="{FF2B5EF4-FFF2-40B4-BE49-F238E27FC236}">
                <a16:creationId xmlns:a16="http://schemas.microsoft.com/office/drawing/2014/main" xmlns="" id="{A7881E1B-D238-4389-8CA8-8662203F6375}"/>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C97A955F-90B4-46CC-AF36-99E7812B51F6}"/>
              </a:ext>
            </a:extLst>
          </p:cNvPr>
          <p:cNvSpPr>
            <a:spLocks noGrp="1"/>
          </p:cNvSpPr>
          <p:nvPr>
            <p:ph type="body" idx="10"/>
          </p:nvPr>
        </p:nvSpPr>
        <p:spPr/>
        <p:txBody>
          <a:bodyPr/>
          <a:lstStyle/>
          <a:p>
            <a:endParaRPr lang="zh-CN" altLang="en-US"/>
          </a:p>
        </p:txBody>
      </p:sp>
      <p:sp>
        <p:nvSpPr>
          <p:cNvPr id="36867" name="Rectangle 3">
            <a:extLst>
              <a:ext uri="{FF2B5EF4-FFF2-40B4-BE49-F238E27FC236}">
                <a16:creationId xmlns:a16="http://schemas.microsoft.com/office/drawing/2014/main" xmlns="" id="{BA5F8FD5-83C9-4405-8237-8A4EB64A8633}"/>
              </a:ext>
            </a:extLst>
          </p:cNvPr>
          <p:cNvSpPr>
            <a:spLocks noGrp="1" noChangeArrowheads="1"/>
          </p:cNvSpPr>
          <p:nvPr>
            <p:ph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defRPr/>
            </a:pPr>
            <a:r>
              <a:rPr lang="zh-CN" altLang="zh-CN" dirty="0">
                <a:latin typeface="Microsoft YaHei Light" panose="020B0502040204020203" pitchFamily="34" charset="-122"/>
                <a:ea typeface="Microsoft YaHei Light" panose="020B0502040204020203" pitchFamily="34" charset="-122"/>
              </a:rPr>
              <a:t>双端队列 </a:t>
            </a:r>
            <a:endParaRPr lang="en-US" altLang="zh-CN" dirty="0">
              <a:latin typeface="Microsoft YaHei Light" panose="020B0502040204020203" pitchFamily="34" charset="-122"/>
              <a:ea typeface="Microsoft YaHei Light" panose="020B0502040204020203" pitchFamily="34" charset="-122"/>
            </a:endParaRPr>
          </a:p>
          <a:p>
            <a:pPr marL="714375" lvl="1" indent="-369888">
              <a:buClr>
                <a:srgbClr val="CC3300"/>
              </a:buClr>
              <a:defRPr/>
            </a:pPr>
            <a:r>
              <a:rPr lang="zh-CN" altLang="zh-CN" dirty="0">
                <a:latin typeface="Microsoft YaHei Light" panose="020B0502040204020203" pitchFamily="34" charset="-122"/>
                <a:ea typeface="Microsoft YaHei Light" panose="020B0502040204020203" pitchFamily="34" charset="-122"/>
              </a:rPr>
              <a:t>限制插入和删除在线性表的</a:t>
            </a:r>
            <a:r>
              <a:rPr lang="zh-CN" altLang="zh-CN" dirty="0">
                <a:solidFill>
                  <a:srgbClr val="C00000"/>
                </a:solidFill>
                <a:latin typeface="Microsoft YaHei Light" panose="020B0502040204020203" pitchFamily="34" charset="-122"/>
                <a:ea typeface="Microsoft YaHei Light" panose="020B0502040204020203" pitchFamily="34" charset="-122"/>
              </a:rPr>
              <a:t>两端</a:t>
            </a:r>
            <a:r>
              <a:rPr lang="zh-CN" altLang="zh-CN" dirty="0">
                <a:latin typeface="Microsoft YaHei Light" panose="020B0502040204020203" pitchFamily="34" charset="-122"/>
                <a:ea typeface="Microsoft YaHei Light" panose="020B0502040204020203" pitchFamily="34" charset="-122"/>
              </a:rPr>
              <a:t>进行</a:t>
            </a:r>
          </a:p>
          <a:p>
            <a:pPr marL="674722" lvl="1" indent="-341313">
              <a:defRPr/>
            </a:pPr>
            <a:r>
              <a:rPr lang="en-US" altLang="zh-CN" dirty="0">
                <a:latin typeface="Microsoft YaHei Light" panose="020B0502040204020203" pitchFamily="34" charset="-122"/>
                <a:ea typeface="Microsoft YaHei Light" panose="020B0502040204020203" pitchFamily="34" charset="-122"/>
              </a:rPr>
              <a:t> </a:t>
            </a:r>
            <a:r>
              <a:rPr lang="zh-CN" altLang="zh-CN" dirty="0">
                <a:latin typeface="Microsoft YaHei Light" panose="020B0502040204020203" pitchFamily="34" charset="-122"/>
                <a:ea typeface="Microsoft YaHei Light" panose="020B0502040204020203" pitchFamily="34" charset="-122"/>
              </a:rPr>
              <a:t>两个底部相连的栈</a:t>
            </a:r>
          </a:p>
          <a:p>
            <a:pPr marL="341313" indent="-341313">
              <a:defRPr/>
            </a:pPr>
            <a:r>
              <a:rPr lang="zh-CN" altLang="zh-CN" dirty="0">
                <a:latin typeface="Microsoft YaHei Light" panose="020B0502040204020203" pitchFamily="34" charset="-122"/>
                <a:ea typeface="Microsoft YaHei Light" panose="020B0502040204020203" pitchFamily="34" charset="-122"/>
              </a:rPr>
              <a:t>超队列 </a:t>
            </a:r>
            <a:endParaRPr lang="en-US" altLang="zh-CN" dirty="0">
              <a:latin typeface="Microsoft YaHei Light" panose="020B0502040204020203" pitchFamily="34" charset="-122"/>
              <a:ea typeface="Microsoft YaHei Light" panose="020B0502040204020203" pitchFamily="34" charset="-122"/>
            </a:endParaRPr>
          </a:p>
          <a:p>
            <a:pPr marL="714375" lvl="1" indent="-369888">
              <a:buClr>
                <a:srgbClr val="CC3300"/>
              </a:buClr>
              <a:defRPr/>
            </a:pPr>
            <a:r>
              <a:rPr lang="zh-CN" altLang="zh-CN" dirty="0">
                <a:latin typeface="Microsoft YaHei Light" panose="020B0502040204020203" pitchFamily="34" charset="-122"/>
                <a:ea typeface="Microsoft YaHei Light" panose="020B0502040204020203" pitchFamily="34" charset="-122"/>
              </a:rPr>
              <a:t>一种</a:t>
            </a:r>
            <a:r>
              <a:rPr lang="zh-CN" altLang="zh-CN" dirty="0">
                <a:solidFill>
                  <a:srgbClr val="C00000"/>
                </a:solidFill>
                <a:latin typeface="Microsoft YaHei Light" panose="020B0502040204020203" pitchFamily="34" charset="-122"/>
                <a:ea typeface="Microsoft YaHei Light" panose="020B0502040204020203" pitchFamily="34" charset="-122"/>
              </a:rPr>
              <a:t>删除受限</a:t>
            </a:r>
            <a:r>
              <a:rPr lang="zh-CN" altLang="zh-CN" dirty="0">
                <a:latin typeface="Microsoft YaHei Light" panose="020B0502040204020203" pitchFamily="34" charset="-122"/>
                <a:ea typeface="Microsoft YaHei Light" panose="020B0502040204020203" pitchFamily="34" charset="-122"/>
              </a:rPr>
              <a:t>的双端队列：</a:t>
            </a:r>
            <a:r>
              <a:rPr lang="zh-CN" altLang="zh-CN" dirty="0">
                <a:solidFill>
                  <a:srgbClr val="C00000"/>
                </a:solidFill>
                <a:latin typeface="Microsoft YaHei Light" panose="020B0502040204020203" pitchFamily="34" charset="-122"/>
                <a:ea typeface="Microsoft YaHei Light" panose="020B0502040204020203" pitchFamily="34" charset="-122"/>
              </a:rPr>
              <a:t>删除只允许在一端进行</a:t>
            </a:r>
            <a:r>
              <a:rPr lang="zh-CN" altLang="zh-CN" dirty="0">
                <a:latin typeface="Microsoft YaHei Light" panose="020B0502040204020203" pitchFamily="34" charset="-122"/>
                <a:ea typeface="Microsoft YaHei Light" panose="020B0502040204020203" pitchFamily="34" charset="-122"/>
              </a:rPr>
              <a:t>，而插入可在两端进行</a:t>
            </a:r>
          </a:p>
          <a:p>
            <a:pPr marL="341313" indent="-341313">
              <a:defRPr/>
            </a:pPr>
            <a:r>
              <a:rPr lang="zh-CN" altLang="zh-CN" dirty="0">
                <a:latin typeface="Microsoft YaHei Light" panose="020B0502040204020203" pitchFamily="34" charset="-122"/>
                <a:ea typeface="Microsoft YaHei Light" panose="020B0502040204020203" pitchFamily="34" charset="-122"/>
              </a:rPr>
              <a:t>超栈 </a:t>
            </a:r>
            <a:endParaRPr lang="en-US" altLang="zh-CN" dirty="0">
              <a:latin typeface="Microsoft YaHei Light" panose="020B0502040204020203" pitchFamily="34" charset="-122"/>
              <a:ea typeface="Microsoft YaHei Light" panose="020B0502040204020203" pitchFamily="34" charset="-122"/>
            </a:endParaRPr>
          </a:p>
          <a:p>
            <a:pPr marL="714375" lvl="1" indent="-369888">
              <a:buClr>
                <a:srgbClr val="CC3300"/>
              </a:buClr>
              <a:defRPr/>
            </a:pPr>
            <a:r>
              <a:rPr lang="zh-CN" altLang="zh-CN" dirty="0">
                <a:latin typeface="Microsoft YaHei Light" panose="020B0502040204020203" pitchFamily="34" charset="-122"/>
                <a:ea typeface="Microsoft YaHei Light" panose="020B0502040204020203" pitchFamily="34" charset="-122"/>
              </a:rPr>
              <a:t>一种</a:t>
            </a:r>
            <a:r>
              <a:rPr lang="zh-CN" altLang="zh-CN" dirty="0">
                <a:solidFill>
                  <a:srgbClr val="C00000"/>
                </a:solidFill>
                <a:latin typeface="Microsoft YaHei Light" panose="020B0502040204020203" pitchFamily="34" charset="-122"/>
                <a:ea typeface="Microsoft YaHei Light" panose="020B0502040204020203" pitchFamily="34" charset="-122"/>
              </a:rPr>
              <a:t>插入受限</a:t>
            </a:r>
            <a:r>
              <a:rPr lang="zh-CN" altLang="zh-CN" dirty="0">
                <a:latin typeface="Microsoft YaHei Light" panose="020B0502040204020203" pitchFamily="34" charset="-122"/>
                <a:ea typeface="Microsoft YaHei Light" panose="020B0502040204020203" pitchFamily="34" charset="-122"/>
              </a:rPr>
              <a:t>的双端队列，</a:t>
            </a:r>
            <a:r>
              <a:rPr lang="zh-CN" altLang="zh-CN" dirty="0">
                <a:solidFill>
                  <a:srgbClr val="C00000"/>
                </a:solidFill>
                <a:latin typeface="Microsoft YaHei Light" panose="020B0502040204020203" pitchFamily="34" charset="-122"/>
                <a:ea typeface="Microsoft YaHei Light" panose="020B0502040204020203" pitchFamily="34" charset="-122"/>
              </a:rPr>
              <a:t>插入只限制在一端</a:t>
            </a:r>
            <a:r>
              <a:rPr lang="zh-CN" altLang="zh-CN" dirty="0">
                <a:latin typeface="Microsoft YaHei Light" panose="020B0502040204020203" pitchFamily="34" charset="-122"/>
                <a:ea typeface="Microsoft YaHei Light" panose="020B0502040204020203" pitchFamily="34" charset="-122"/>
              </a:rPr>
              <a:t>而删除允许在两端进行</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mph" presetSubtype="2" fill="hold" nodeType="clickEffect">
                                  <p:stCondLst>
                                    <p:cond delay="0"/>
                                  </p:stCondLst>
                                  <p:childTnLst>
                                    <p:animClr clrSpc="rgb" dir="cw">
                                      <p:cBhvr override="childStyle">
                                        <p:cTn id="6" dur="2000" fill="hold"/>
                                        <p:tgtEl>
                                          <p:spTgt spid="36867">
                                            <p:txEl>
                                              <p:pRg st="0" end="0"/>
                                            </p:txEl>
                                          </p:spTgt>
                                        </p:tgtEl>
                                        <p:attrNameLst>
                                          <p:attrName>style.color</p:attrName>
                                        </p:attrNameLst>
                                      </p:cBhvr>
                                      <p:to>
                                        <a:srgbClr val="0000FF"/>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a:extLst>
              <a:ext uri="{FF2B5EF4-FFF2-40B4-BE49-F238E27FC236}">
                <a16:creationId xmlns:a16="http://schemas.microsoft.com/office/drawing/2014/main" xmlns="" id="{8AAE8C14-8475-41FA-B344-015A9965BDDF}"/>
              </a:ext>
            </a:extLst>
          </p:cNvPr>
          <p:cNvSpPr>
            <a:spLocks noGrp="1" noChangeArrowheads="1"/>
          </p:cNvSpPr>
          <p:nvPr>
            <p:ph type="title"/>
          </p:nvPr>
        </p:nvSpPr>
        <p:spPr/>
        <p:txBody>
          <a:bodyPr>
            <a:normAutofit/>
          </a:bodyPr>
          <a:lstStyle/>
          <a:p>
            <a:pPr>
              <a:spcBef>
                <a:spcPct val="50000"/>
              </a:spcBef>
              <a:defRPr/>
            </a:pPr>
            <a:r>
              <a:rPr kumimoji="0"/>
              <a:t>思考</a:t>
            </a:r>
          </a:p>
        </p:txBody>
      </p:sp>
      <p:sp>
        <p:nvSpPr>
          <p:cNvPr id="2" name="副标题 1">
            <a:extLst>
              <a:ext uri="{FF2B5EF4-FFF2-40B4-BE49-F238E27FC236}">
                <a16:creationId xmlns:a16="http://schemas.microsoft.com/office/drawing/2014/main" xmlns="" id="{F989F7DA-A8C9-443D-A470-04E9B3B5ACE2}"/>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046FEC26-683F-4F52-9C73-A5BB9A4C1F7D}"/>
              </a:ext>
            </a:extLst>
          </p:cNvPr>
          <p:cNvSpPr>
            <a:spLocks noGrp="1"/>
          </p:cNvSpPr>
          <p:nvPr>
            <p:ph type="body" idx="10"/>
          </p:nvPr>
        </p:nvSpPr>
        <p:spPr/>
        <p:txBody>
          <a:bodyPr/>
          <a:lstStyle/>
          <a:p>
            <a:endParaRPr lang="zh-CN" altLang="en-US"/>
          </a:p>
        </p:txBody>
      </p:sp>
      <p:sp>
        <p:nvSpPr>
          <p:cNvPr id="68611" name="内容占位符 2">
            <a:extLst>
              <a:ext uri="{FF2B5EF4-FFF2-40B4-BE49-F238E27FC236}">
                <a16:creationId xmlns:a16="http://schemas.microsoft.com/office/drawing/2014/main" xmlns="" id="{8B42DF20-59B1-44EA-9A85-E790D83CF07C}"/>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10000"/>
              </a:lnSpc>
              <a:spcBef>
                <a:spcPts val="600"/>
              </a:spcBef>
            </a:pPr>
            <a:r>
              <a:rPr lang="zh-CN" altLang="zh-CN" dirty="0">
                <a:latin typeface="Microsoft YaHei Light" panose="020B0502040204020203" pitchFamily="34" charset="-122"/>
                <a:ea typeface="Microsoft YaHei Light" panose="020B0502040204020203" pitchFamily="34" charset="-122"/>
              </a:rPr>
              <a:t>是否可以用</a:t>
            </a:r>
            <a:r>
              <a:rPr lang="zh-CN" altLang="zh-CN" dirty="0">
                <a:solidFill>
                  <a:srgbClr val="0432FF"/>
                </a:solidFill>
                <a:latin typeface="Microsoft YaHei Light" panose="020B0502040204020203" pitchFamily="34" charset="-122"/>
                <a:ea typeface="Microsoft YaHei Light" panose="020B0502040204020203" pitchFamily="34" charset="-122"/>
              </a:rPr>
              <a:t>栈</a:t>
            </a:r>
            <a:r>
              <a:rPr lang="zh-CN" altLang="zh-CN" dirty="0">
                <a:latin typeface="Microsoft YaHei Light" panose="020B0502040204020203" pitchFamily="34" charset="-122"/>
                <a:ea typeface="Microsoft YaHei Light" panose="020B0502040204020203" pitchFamily="34" charset="-122"/>
              </a:rPr>
              <a:t>来</a:t>
            </a:r>
            <a:r>
              <a:rPr lang="zh-CN" altLang="zh-CN" dirty="0">
                <a:solidFill>
                  <a:srgbClr val="C00000"/>
                </a:solidFill>
                <a:latin typeface="Microsoft YaHei Light" panose="020B0502040204020203" pitchFamily="34" charset="-122"/>
                <a:ea typeface="Microsoft YaHei Light" panose="020B0502040204020203" pitchFamily="34" charset="-122"/>
              </a:rPr>
              <a:t>模拟</a:t>
            </a:r>
            <a:r>
              <a:rPr lang="zh-CN" altLang="zh-CN" dirty="0">
                <a:solidFill>
                  <a:srgbClr val="0432FF"/>
                </a:solidFill>
                <a:latin typeface="Microsoft YaHei Light" panose="020B0502040204020203" pitchFamily="34" charset="-122"/>
                <a:ea typeface="Microsoft YaHei Light" panose="020B0502040204020203" pitchFamily="34" charset="-122"/>
              </a:rPr>
              <a:t>队列</a:t>
            </a:r>
            <a:r>
              <a:rPr lang="zh-CN" altLang="zh-CN" dirty="0">
                <a:latin typeface="Microsoft YaHei Light" panose="020B0502040204020203" pitchFamily="34" charset="-122"/>
                <a:ea typeface="Microsoft YaHei Light" panose="020B0502040204020203" pitchFamily="34" charset="-122"/>
              </a:rPr>
              <a:t>？</a:t>
            </a:r>
            <a:r>
              <a:rPr lang="zh-CN" altLang="en-US" dirty="0">
                <a:latin typeface="Microsoft YaHei Light" panose="020B0502040204020203" pitchFamily="34" charset="-122"/>
                <a:ea typeface="Microsoft YaHei Light" panose="020B0502040204020203" pitchFamily="34" charset="-122"/>
              </a:rPr>
              <a:t>若</a:t>
            </a:r>
            <a:r>
              <a:rPr lang="zh-CN" altLang="zh-CN" dirty="0">
                <a:latin typeface="Microsoft YaHei Light" panose="020B0502040204020203" pitchFamily="34" charset="-122"/>
                <a:ea typeface="Microsoft YaHei Light" panose="020B0502040204020203" pitchFamily="34" charset="-122"/>
              </a:rPr>
              <a:t>可以的话，需要几个栈，如何来模拟？</a:t>
            </a:r>
            <a:endParaRPr lang="en-US" altLang="zh-CN" dirty="0">
              <a:latin typeface="Microsoft YaHei Light" panose="020B0502040204020203" pitchFamily="34" charset="-122"/>
              <a:ea typeface="Microsoft YaHei Light" panose="020B0502040204020203" pitchFamily="34" charset="-122"/>
            </a:endParaRPr>
          </a:p>
          <a:p>
            <a:pPr marL="341313" indent="-341313">
              <a:lnSpc>
                <a:spcPct val="110000"/>
              </a:lnSpc>
              <a:spcBef>
                <a:spcPts val="600"/>
              </a:spcBef>
            </a:pPr>
            <a:endParaRPr lang="en-US" altLang="zh-CN" dirty="0">
              <a:latin typeface="Microsoft YaHei Light" panose="020B0502040204020203" pitchFamily="34" charset="-122"/>
              <a:ea typeface="Microsoft YaHei Light" panose="020B0502040204020203" pitchFamily="34" charset="-122"/>
            </a:endParaRPr>
          </a:p>
          <a:p>
            <a:pPr marL="341313" indent="-341313">
              <a:lnSpc>
                <a:spcPct val="110000"/>
              </a:lnSpc>
              <a:spcBef>
                <a:spcPts val="600"/>
              </a:spcBef>
            </a:pPr>
            <a:r>
              <a:rPr lang="zh-CN" altLang="zh-CN" dirty="0">
                <a:latin typeface="Microsoft YaHei Light" panose="020B0502040204020203" pitchFamily="34" charset="-122"/>
                <a:ea typeface="Microsoft YaHei Light" panose="020B0502040204020203" pitchFamily="34" charset="-122"/>
              </a:rPr>
              <a:t>试利用非数组变量，按下述条件各设计一个相应的算法以使队列中的元素有序：</a:t>
            </a:r>
          </a:p>
          <a:p>
            <a:pPr marL="800100" lvl="1" indent="-457200">
              <a:lnSpc>
                <a:spcPct val="110000"/>
              </a:lnSpc>
              <a:spcBef>
                <a:spcPts val="600"/>
              </a:spcBef>
              <a:buClr>
                <a:srgbClr val="CC3300"/>
              </a:buClr>
              <a:buFont typeface="Garamond" panose="02020404030301010803" pitchFamily="18" charset="0"/>
              <a:buAutoNum type="alphaLcParenR"/>
            </a:pPr>
            <a:r>
              <a:rPr lang="zh-CN" altLang="zh-CN" dirty="0">
                <a:latin typeface="Microsoft YaHei Light" panose="020B0502040204020203" pitchFamily="34" charset="-122"/>
                <a:ea typeface="Microsoft YaHei Light" panose="020B0502040204020203" pitchFamily="34" charset="-122"/>
              </a:rPr>
              <a:t>使用两个辅助的队列；</a:t>
            </a:r>
          </a:p>
          <a:p>
            <a:pPr marL="800100" lvl="1" indent="-457200">
              <a:lnSpc>
                <a:spcPct val="110000"/>
              </a:lnSpc>
              <a:spcBef>
                <a:spcPts val="600"/>
              </a:spcBef>
              <a:buClr>
                <a:srgbClr val="CC3300"/>
              </a:buClr>
              <a:buFont typeface="Garamond" panose="02020404030301010803" pitchFamily="18" charset="0"/>
              <a:buAutoNum type="alphaLcParenR"/>
            </a:pPr>
            <a:r>
              <a:rPr lang="zh-CN" altLang="zh-CN" dirty="0">
                <a:latin typeface="Microsoft YaHei Light" panose="020B0502040204020203" pitchFamily="34" charset="-122"/>
                <a:ea typeface="Microsoft YaHei Light" panose="020B0502040204020203" pitchFamily="34" charset="-122"/>
              </a:rPr>
              <a:t>使用一个辅助的队列。</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19BDA3E-56C4-4238-BE3B-BFEDC4EC87DF}"/>
              </a:ext>
            </a:extLst>
          </p:cNvPr>
          <p:cNvSpPr>
            <a:spLocks noGrp="1"/>
          </p:cNvSpPr>
          <p:nvPr>
            <p:ph type="title"/>
          </p:nvPr>
        </p:nvSpPr>
        <p:spPr/>
        <p:txBody>
          <a:bodyPr>
            <a:normAutofit/>
          </a:bodyPr>
          <a:lstStyle/>
          <a:p>
            <a:r>
              <a:rPr lang="zh-CN" altLang="en-US" sz="2800" dirty="0"/>
              <a:t>超市货架</a:t>
            </a:r>
          </a:p>
        </p:txBody>
      </p:sp>
      <p:sp>
        <p:nvSpPr>
          <p:cNvPr id="3" name="副标题 2">
            <a:extLst>
              <a:ext uri="{FF2B5EF4-FFF2-40B4-BE49-F238E27FC236}">
                <a16:creationId xmlns:a16="http://schemas.microsoft.com/office/drawing/2014/main" xmlns="" id="{921A29D7-D260-43D0-A242-58E97B5FC183}"/>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0CDE71A4-E73A-410A-AFA2-5915EAE64723}"/>
              </a:ext>
            </a:extLst>
          </p:cNvPr>
          <p:cNvSpPr>
            <a:spLocks noGrp="1"/>
          </p:cNvSpPr>
          <p:nvPr>
            <p:ph type="body" idx="10"/>
          </p:nvPr>
        </p:nvSpPr>
        <p:spPr/>
        <p:txBody>
          <a:bodyPr/>
          <a:lstStyle/>
          <a:p>
            <a:endParaRPr lang="zh-CN" altLang="en-US"/>
          </a:p>
        </p:txBody>
      </p:sp>
      <p:sp>
        <p:nvSpPr>
          <p:cNvPr id="6" name="内容占位符 4">
            <a:extLst>
              <a:ext uri="{FF2B5EF4-FFF2-40B4-BE49-F238E27FC236}">
                <a16:creationId xmlns:a16="http://schemas.microsoft.com/office/drawing/2014/main" xmlns="" id="{A213D83D-8F8F-4321-8388-B5D9F5F63966}"/>
              </a:ext>
            </a:extLst>
          </p:cNvPr>
          <p:cNvSpPr txBox="1">
            <a:spLocks/>
          </p:cNvSpPr>
          <p:nvPr/>
        </p:nvSpPr>
        <p:spPr>
          <a:xfrm>
            <a:off x="584225" y="2407024"/>
            <a:ext cx="11055325" cy="3927101"/>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Tx/>
              <a:buNone/>
              <a:defRPr sz="2000" kern="1200">
                <a:solidFill>
                  <a:schemeClr val="tx1"/>
                </a:solidFill>
                <a:latin typeface="微软雅黑" panose="020B0503020204020204" pitchFamily="34" charset="-122"/>
                <a:ea typeface="微软雅黑" panose="020B0503020204020204" pitchFamily="34" charset="-122"/>
                <a:cs typeface="+mn-cs"/>
              </a:defRPr>
            </a:lvl1pPr>
            <a:lvl2pPr marL="457200" indent="0" algn="l" defTabSz="914400" rtl="0" eaLnBrk="1" latinLnBrk="0" hangingPunct="1">
              <a:lnSpc>
                <a:spcPct val="90000"/>
              </a:lnSpc>
              <a:spcBef>
                <a:spcPts val="500"/>
              </a:spcBef>
              <a:buFontTx/>
              <a:buNone/>
              <a:defRPr sz="2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Tx/>
              <a:buNone/>
              <a:defRPr sz="24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zh-CN" altLang="en-US" sz="2400" b="1" dirty="0"/>
              <a:t>根据货架规格特点，形成不同的选购补货策略</a:t>
            </a:r>
            <a:endParaRPr lang="en-US" altLang="zh-CN" sz="2400" b="1" dirty="0"/>
          </a:p>
          <a:p>
            <a:pPr lvl="1">
              <a:lnSpc>
                <a:spcPct val="110000"/>
              </a:lnSpc>
            </a:pPr>
            <a:r>
              <a:rPr lang="zh-CN" altLang="en-US" sz="2400" b="1" dirty="0">
                <a:latin typeface="微软雅黑" panose="020B0503020204020204" pitchFamily="34" charset="-122"/>
                <a:ea typeface="微软雅黑" panose="020B0503020204020204" pitchFamily="34" charset="-122"/>
              </a:rPr>
              <a:t>选购补货统一：</a:t>
            </a:r>
            <a:r>
              <a:rPr lang="zh-CN" altLang="zh-CN" sz="2400" dirty="0">
                <a:latin typeface="微软雅黑" panose="020B0503020204020204" pitchFamily="34" charset="-122"/>
                <a:ea typeface="微软雅黑" panose="020B0503020204020204" pitchFamily="34" charset="-122"/>
              </a:rPr>
              <a:t>单门式冰柜因其构造特点，理货人员补</a:t>
            </a:r>
            <a:r>
              <a:rPr lang="zh-CN" altLang="en-US" sz="2400" dirty="0">
                <a:latin typeface="微软雅黑" panose="020B0503020204020204" pitchFamily="34" charset="-122"/>
                <a:ea typeface="微软雅黑" panose="020B0503020204020204" pitchFamily="34" charset="-122"/>
              </a:rPr>
              <a:t>货</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顾客选购商品</a:t>
            </a:r>
            <a:r>
              <a:rPr lang="zh-CN" altLang="en-US" sz="2400" dirty="0">
                <a:latin typeface="微软雅黑" panose="020B0503020204020204" pitchFamily="34" charset="-122"/>
                <a:ea typeface="微软雅黑" panose="020B0503020204020204" pitchFamily="34" charset="-122"/>
              </a:rPr>
              <a:t>往往都是</a:t>
            </a:r>
            <a:r>
              <a:rPr lang="zh-CN" altLang="zh-CN" sz="2400" dirty="0">
                <a:latin typeface="微软雅黑" panose="020B0503020204020204" pitchFamily="34" charset="-122"/>
                <a:ea typeface="微软雅黑" panose="020B0503020204020204" pitchFamily="34" charset="-122"/>
              </a:rPr>
              <a:t>打开冰柜门直接</a:t>
            </a:r>
            <a:r>
              <a:rPr lang="zh-CN" altLang="en-US" sz="2400" dirty="0">
                <a:latin typeface="微软雅黑" panose="020B0503020204020204" pitchFamily="34" charset="-122"/>
                <a:ea typeface="微软雅黑" panose="020B0503020204020204" pitchFamily="34" charset="-122"/>
              </a:rPr>
              <a:t>存</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取</a:t>
            </a:r>
            <a:r>
              <a:rPr lang="zh-CN" altLang="zh-CN" sz="2400" dirty="0">
                <a:latin typeface="微软雅黑" panose="020B0503020204020204" pitchFamily="34" charset="-122"/>
                <a:ea typeface="微软雅黑" panose="020B0503020204020204" pitchFamily="34" charset="-122"/>
              </a:rPr>
              <a:t>最前面的物品，这样使得商品的补架和选购均在冰柜门一端进行</a:t>
            </a:r>
          </a:p>
          <a:p>
            <a:pPr lvl="1">
              <a:lnSpc>
                <a:spcPct val="100000"/>
              </a:lnSpc>
            </a:pPr>
            <a:r>
              <a:rPr lang="zh-CN" altLang="en-US" sz="2400" b="1" dirty="0">
                <a:latin typeface="微软雅黑" panose="020B0503020204020204" pitchFamily="34" charset="-122"/>
                <a:ea typeface="微软雅黑" panose="020B0503020204020204" pitchFamily="34" charset="-122"/>
              </a:rPr>
              <a:t>选购补货分离</a:t>
            </a:r>
            <a:r>
              <a:rPr lang="zh-CN" altLang="en-US" sz="3200" dirty="0"/>
              <a:t>：</a:t>
            </a:r>
            <a:r>
              <a:rPr lang="zh-CN" altLang="zh-CN" sz="2400" dirty="0">
                <a:latin typeface="微软雅黑" panose="020B0503020204020204" pitchFamily="34" charset="-122"/>
                <a:ea typeface="微软雅黑" panose="020B0503020204020204" pitchFamily="34" charset="-122"/>
              </a:rPr>
              <a:t>装备面向顾客的前门和面向理货人员的后门</a:t>
            </a:r>
            <a:r>
              <a:rPr lang="zh-CN" altLang="en-US" sz="2400" dirty="0">
                <a:latin typeface="微软雅黑" panose="020B0503020204020204" pitchFamily="34" charset="-122"/>
                <a:ea typeface="微软雅黑" panose="020B0503020204020204" pitchFamily="34" charset="-122"/>
              </a:rPr>
              <a:t>的大型</a:t>
            </a:r>
            <a:r>
              <a:rPr lang="zh-CN" altLang="zh-CN" sz="2400" dirty="0">
                <a:latin typeface="微软雅黑" panose="020B0503020204020204" pitchFamily="34" charset="-122"/>
                <a:ea typeface="微软雅黑" panose="020B0503020204020204" pitchFamily="34" charset="-122"/>
              </a:rPr>
              <a:t>冰柜，补架在后门进行，选购则在另一端前门进行</a:t>
            </a:r>
          </a:p>
          <a:p>
            <a:pPr>
              <a:lnSpc>
                <a:spcPct val="110000"/>
              </a:lnSpc>
            </a:pPr>
            <a:endParaRPr lang="zh-CN" altLang="zh-CN" sz="2400" dirty="0"/>
          </a:p>
        </p:txBody>
      </p:sp>
      <p:grpSp>
        <p:nvGrpSpPr>
          <p:cNvPr id="7" name="组合 6">
            <a:extLst>
              <a:ext uri="{FF2B5EF4-FFF2-40B4-BE49-F238E27FC236}">
                <a16:creationId xmlns:a16="http://schemas.microsoft.com/office/drawing/2014/main" xmlns="" id="{1A867958-9A65-46F2-A3B6-0B5FB9F7DC47}"/>
              </a:ext>
            </a:extLst>
          </p:cNvPr>
          <p:cNvGrpSpPr/>
          <p:nvPr/>
        </p:nvGrpSpPr>
        <p:grpSpPr>
          <a:xfrm>
            <a:off x="1505608" y="1151767"/>
            <a:ext cx="9180783" cy="1214916"/>
            <a:chOff x="191817" y="4070994"/>
            <a:chExt cx="11055350" cy="2300370"/>
          </a:xfrm>
          <a:solidFill>
            <a:srgbClr val="009999"/>
          </a:solidFill>
        </p:grpSpPr>
        <p:sp>
          <p:nvSpPr>
            <p:cNvPr id="8" name="任意多边形: 形状 7">
              <a:extLst>
                <a:ext uri="{FF2B5EF4-FFF2-40B4-BE49-F238E27FC236}">
                  <a16:creationId xmlns:a16="http://schemas.microsoft.com/office/drawing/2014/main" xmlns="" id="{2FCBD21D-DDA9-46EC-8A4E-5AB7F10D5728}"/>
                </a:ext>
              </a:extLst>
            </p:cNvPr>
            <p:cNvSpPr/>
            <p:nvPr/>
          </p:nvSpPr>
          <p:spPr>
            <a:xfrm>
              <a:off x="5396906" y="4445697"/>
              <a:ext cx="606909" cy="628058"/>
            </a:xfrm>
            <a:custGeom>
              <a:avLst/>
              <a:gdLst>
                <a:gd name="connsiteX0" fmla="*/ 0 w 888566"/>
                <a:gd name="connsiteY0" fmla="*/ 236935 h 1184675"/>
                <a:gd name="connsiteX1" fmla="*/ 444283 w 888566"/>
                <a:gd name="connsiteY1" fmla="*/ 236935 h 1184675"/>
                <a:gd name="connsiteX2" fmla="*/ 444283 w 888566"/>
                <a:gd name="connsiteY2" fmla="*/ 0 h 1184675"/>
                <a:gd name="connsiteX3" fmla="*/ 888566 w 888566"/>
                <a:gd name="connsiteY3" fmla="*/ 592338 h 1184675"/>
                <a:gd name="connsiteX4" fmla="*/ 444283 w 888566"/>
                <a:gd name="connsiteY4" fmla="*/ 1184675 h 1184675"/>
                <a:gd name="connsiteX5" fmla="*/ 444283 w 888566"/>
                <a:gd name="connsiteY5" fmla="*/ 947740 h 1184675"/>
                <a:gd name="connsiteX6" fmla="*/ 0 w 888566"/>
                <a:gd name="connsiteY6" fmla="*/ 947740 h 1184675"/>
                <a:gd name="connsiteX7" fmla="*/ 0 w 888566"/>
                <a:gd name="connsiteY7" fmla="*/ 236935 h 118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88566" h="1184675">
                  <a:moveTo>
                    <a:pt x="710853" y="1"/>
                  </a:moveTo>
                  <a:lnTo>
                    <a:pt x="710853" y="592338"/>
                  </a:lnTo>
                  <a:lnTo>
                    <a:pt x="888566" y="592338"/>
                  </a:lnTo>
                  <a:lnTo>
                    <a:pt x="444283" y="1184674"/>
                  </a:lnTo>
                  <a:lnTo>
                    <a:pt x="0" y="592338"/>
                  </a:lnTo>
                  <a:lnTo>
                    <a:pt x="177713" y="592338"/>
                  </a:lnTo>
                  <a:lnTo>
                    <a:pt x="177713" y="1"/>
                  </a:lnTo>
                  <a:lnTo>
                    <a:pt x="710853" y="1"/>
                  </a:lnTo>
                  <a:close/>
                </a:path>
              </a:pathLst>
            </a:custGeom>
            <a:grp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236936" tIns="0" rIns="236935" bIns="266571" numCol="1" spcCol="1270" anchor="ctr" anchorCtr="0">
              <a:noAutofit/>
            </a:bodyPr>
            <a:lstStyle/>
            <a:p>
              <a:pPr marL="0" lvl="0" indent="0" algn="ctr" defTabSz="933450">
                <a:spcBef>
                  <a:spcPct val="0"/>
                </a:spcBef>
                <a:buNone/>
              </a:pPr>
              <a:endParaRPr lang="zh-CN" altLang="en-US" sz="2100" kern="1200"/>
            </a:p>
          </p:txBody>
        </p:sp>
        <p:sp>
          <p:nvSpPr>
            <p:cNvPr id="9" name="任意多边形: 形状 8">
              <a:extLst>
                <a:ext uri="{FF2B5EF4-FFF2-40B4-BE49-F238E27FC236}">
                  <a16:creationId xmlns:a16="http://schemas.microsoft.com/office/drawing/2014/main" xmlns="" id="{4AFFED68-9A45-4A06-BF04-0100A4152452}"/>
                </a:ext>
              </a:extLst>
            </p:cNvPr>
            <p:cNvSpPr/>
            <p:nvPr/>
          </p:nvSpPr>
          <p:spPr>
            <a:xfrm>
              <a:off x="191817" y="4070994"/>
              <a:ext cx="11055350" cy="2300370"/>
            </a:xfrm>
            <a:custGeom>
              <a:avLst/>
              <a:gdLst>
                <a:gd name="connsiteX0" fmla="*/ 0 w 11055350"/>
                <a:gd name="connsiteY0" fmla="*/ 184991 h 1849909"/>
                <a:gd name="connsiteX1" fmla="*/ 184991 w 11055350"/>
                <a:gd name="connsiteY1" fmla="*/ 0 h 1849909"/>
                <a:gd name="connsiteX2" fmla="*/ 10870359 w 11055350"/>
                <a:gd name="connsiteY2" fmla="*/ 0 h 1849909"/>
                <a:gd name="connsiteX3" fmla="*/ 11055350 w 11055350"/>
                <a:gd name="connsiteY3" fmla="*/ 184991 h 1849909"/>
                <a:gd name="connsiteX4" fmla="*/ 11055350 w 11055350"/>
                <a:gd name="connsiteY4" fmla="*/ 1664918 h 1849909"/>
                <a:gd name="connsiteX5" fmla="*/ 10870359 w 11055350"/>
                <a:gd name="connsiteY5" fmla="*/ 1849909 h 1849909"/>
                <a:gd name="connsiteX6" fmla="*/ 184991 w 11055350"/>
                <a:gd name="connsiteY6" fmla="*/ 1849909 h 1849909"/>
                <a:gd name="connsiteX7" fmla="*/ 0 w 11055350"/>
                <a:gd name="connsiteY7" fmla="*/ 1664918 h 1849909"/>
                <a:gd name="connsiteX8" fmla="*/ 0 w 11055350"/>
                <a:gd name="connsiteY8" fmla="*/ 184991 h 1849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49909">
                  <a:moveTo>
                    <a:pt x="0" y="184991"/>
                  </a:moveTo>
                  <a:cubicBezTo>
                    <a:pt x="0" y="82823"/>
                    <a:pt x="82823" y="0"/>
                    <a:pt x="184991" y="0"/>
                  </a:cubicBezTo>
                  <a:lnTo>
                    <a:pt x="10870359" y="0"/>
                  </a:lnTo>
                  <a:cubicBezTo>
                    <a:pt x="10972527" y="0"/>
                    <a:pt x="11055350" y="82823"/>
                    <a:pt x="11055350" y="184991"/>
                  </a:cubicBezTo>
                  <a:lnTo>
                    <a:pt x="11055350" y="1664918"/>
                  </a:lnTo>
                  <a:cubicBezTo>
                    <a:pt x="11055350" y="1767086"/>
                    <a:pt x="10972527" y="1849909"/>
                    <a:pt x="10870359" y="1849909"/>
                  </a:cubicBezTo>
                  <a:lnTo>
                    <a:pt x="184991" y="1849909"/>
                  </a:lnTo>
                  <a:cubicBezTo>
                    <a:pt x="82823" y="1849909"/>
                    <a:pt x="0" y="1767086"/>
                    <a:pt x="0" y="1664918"/>
                  </a:cubicBezTo>
                  <a:lnTo>
                    <a:pt x="0" y="184991"/>
                  </a:lnTo>
                  <a:close/>
                </a:path>
              </a:pathLst>
            </a:cu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3242" tIns="153242" rIns="153242" bIns="153242" numCol="1" spcCol="1270" anchor="ctr" anchorCtr="0">
              <a:noAutofit/>
            </a:bodyPr>
            <a:lstStyle/>
            <a:p>
              <a:pPr algn="ctr" defTabSz="1155700">
                <a:lnSpc>
                  <a:spcPct val="120000"/>
                </a:lnSpc>
                <a:spcBef>
                  <a:spcPct val="0"/>
                </a:spcBef>
              </a:pPr>
              <a:r>
                <a:rPr lang="zh-CN" altLang="zh-CN" sz="2400" dirty="0">
                  <a:latin typeface="微软雅黑" panose="020B0503020204020204" pitchFamily="34" charset="-122"/>
                  <a:ea typeface="微软雅黑" panose="020B0503020204020204" pitchFamily="34" charset="-122"/>
                </a:rPr>
                <a:t>补货是将特定商品</a:t>
              </a:r>
              <a:r>
                <a:rPr lang="en-US" altLang="zh-CN" sz="2400" dirty="0">
                  <a:latin typeface="微软雅黑" panose="020B0503020204020204" pitchFamily="34" charset="-122"/>
                  <a:ea typeface="微软雅黑" panose="020B0503020204020204" pitchFamily="34" charset="-122"/>
                </a:rPr>
                <a:t> </a:t>
              </a:r>
              <a:r>
                <a:rPr lang="zh-CN" altLang="zh-CN" sz="2400" b="1" dirty="0">
                  <a:latin typeface="微软雅黑" panose="020B0503020204020204" pitchFamily="34" charset="-122"/>
                  <a:ea typeface="微软雅黑" panose="020B0503020204020204" pitchFamily="34" charset="-122"/>
                </a:rPr>
                <a:t>插入</a:t>
              </a:r>
              <a:r>
                <a:rPr lang="en-US" altLang="zh-CN" sz="2400" b="1"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到货架的某个位置</a:t>
              </a:r>
              <a:endParaRPr lang="en-US" altLang="zh-CN" sz="2400" dirty="0">
                <a:latin typeface="微软雅黑" panose="020B0503020204020204" pitchFamily="34" charset="-122"/>
                <a:ea typeface="微软雅黑" panose="020B0503020204020204" pitchFamily="34" charset="-122"/>
              </a:endParaRPr>
            </a:p>
            <a:p>
              <a:pPr algn="ctr" defTabSz="1155700">
                <a:lnSpc>
                  <a:spcPct val="120000"/>
                </a:lnSpc>
                <a:spcBef>
                  <a:spcPct val="0"/>
                </a:spcBef>
              </a:pPr>
              <a:r>
                <a:rPr lang="zh-CN" altLang="zh-CN" sz="2400" dirty="0">
                  <a:latin typeface="微软雅黑" panose="020B0503020204020204" pitchFamily="34" charset="-122"/>
                  <a:ea typeface="微软雅黑" panose="020B0503020204020204" pitchFamily="34" charset="-122"/>
                </a:rPr>
                <a:t>顾客选购则是从货架的某个位置</a:t>
              </a:r>
              <a:r>
                <a:rPr lang="en-US" altLang="zh-CN" sz="2400" dirty="0">
                  <a:latin typeface="微软雅黑" panose="020B0503020204020204" pitchFamily="34" charset="-122"/>
                  <a:ea typeface="微软雅黑" panose="020B0503020204020204" pitchFamily="34" charset="-122"/>
                </a:rPr>
                <a:t> </a:t>
              </a:r>
              <a:r>
                <a:rPr lang="zh-CN" altLang="zh-CN" sz="2400" b="1" dirty="0">
                  <a:latin typeface="微软雅黑" panose="020B0503020204020204" pitchFamily="34" charset="-122"/>
                  <a:ea typeface="微软雅黑" panose="020B0503020204020204" pitchFamily="34" charset="-122"/>
                </a:rPr>
                <a:t>删除</a:t>
              </a:r>
              <a:r>
                <a:rPr lang="en-US" altLang="zh-CN" sz="2400" b="1"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选定的商品</a:t>
              </a:r>
            </a:p>
          </p:txBody>
        </p:sp>
      </p:grpSp>
      <p:sp>
        <p:nvSpPr>
          <p:cNvPr id="10" name="任意多边形: 形状 9">
            <a:extLst>
              <a:ext uri="{FF2B5EF4-FFF2-40B4-BE49-F238E27FC236}">
                <a16:creationId xmlns:a16="http://schemas.microsoft.com/office/drawing/2014/main" xmlns="" id="{E5A46936-F7F2-4B6E-ACD5-5548A6CFB9CD}"/>
              </a:ext>
            </a:extLst>
          </p:cNvPr>
          <p:cNvSpPr/>
          <p:nvPr/>
        </p:nvSpPr>
        <p:spPr>
          <a:xfrm>
            <a:off x="1505608" y="5168322"/>
            <a:ext cx="9180783" cy="1178807"/>
          </a:xfrm>
          <a:custGeom>
            <a:avLst/>
            <a:gdLst>
              <a:gd name="connsiteX0" fmla="*/ 0 w 11055350"/>
              <a:gd name="connsiteY0" fmla="*/ 188921 h 1889214"/>
              <a:gd name="connsiteX1" fmla="*/ 188921 w 11055350"/>
              <a:gd name="connsiteY1" fmla="*/ 0 h 1889214"/>
              <a:gd name="connsiteX2" fmla="*/ 10866429 w 11055350"/>
              <a:gd name="connsiteY2" fmla="*/ 0 h 1889214"/>
              <a:gd name="connsiteX3" fmla="*/ 11055350 w 11055350"/>
              <a:gd name="connsiteY3" fmla="*/ 188921 h 1889214"/>
              <a:gd name="connsiteX4" fmla="*/ 11055350 w 11055350"/>
              <a:gd name="connsiteY4" fmla="*/ 1700293 h 1889214"/>
              <a:gd name="connsiteX5" fmla="*/ 10866429 w 11055350"/>
              <a:gd name="connsiteY5" fmla="*/ 1889214 h 1889214"/>
              <a:gd name="connsiteX6" fmla="*/ 188921 w 11055350"/>
              <a:gd name="connsiteY6" fmla="*/ 1889214 h 1889214"/>
              <a:gd name="connsiteX7" fmla="*/ 0 w 11055350"/>
              <a:gd name="connsiteY7" fmla="*/ 1700293 h 1889214"/>
              <a:gd name="connsiteX8" fmla="*/ 0 w 11055350"/>
              <a:gd name="connsiteY8" fmla="*/ 188921 h 18892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055350" h="1889214">
                <a:moveTo>
                  <a:pt x="0" y="188921"/>
                </a:moveTo>
                <a:cubicBezTo>
                  <a:pt x="0" y="84583"/>
                  <a:pt x="84583" y="0"/>
                  <a:pt x="188921" y="0"/>
                </a:cubicBezTo>
                <a:lnTo>
                  <a:pt x="10866429" y="0"/>
                </a:lnTo>
                <a:cubicBezTo>
                  <a:pt x="10970767" y="0"/>
                  <a:pt x="11055350" y="84583"/>
                  <a:pt x="11055350" y="188921"/>
                </a:cubicBezTo>
                <a:lnTo>
                  <a:pt x="11055350" y="1700293"/>
                </a:lnTo>
                <a:cubicBezTo>
                  <a:pt x="11055350" y="1804631"/>
                  <a:pt x="10970767" y="1889214"/>
                  <a:pt x="10866429" y="1889214"/>
                </a:cubicBezTo>
                <a:lnTo>
                  <a:pt x="188921" y="1889214"/>
                </a:lnTo>
                <a:cubicBezTo>
                  <a:pt x="84583" y="1889214"/>
                  <a:pt x="0" y="1804631"/>
                  <a:pt x="0" y="1700293"/>
                </a:cubicBezTo>
                <a:lnTo>
                  <a:pt x="0" y="188921"/>
                </a:lnTo>
                <a:close/>
              </a:path>
            </a:pathLst>
          </a:custGeom>
          <a:solidFill>
            <a:srgbClr val="009999"/>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54393" tIns="154393" rIns="154393" bIns="154393" numCol="1" spcCol="1270" anchor="ctr" anchorCtr="0">
            <a:noAutofit/>
          </a:bodyPr>
          <a:lstStyle/>
          <a:p>
            <a:pPr marL="0" lvl="0" indent="0" algn="ctr" defTabSz="1155700">
              <a:spcBef>
                <a:spcPct val="0"/>
              </a:spcBef>
              <a:buNone/>
            </a:pPr>
            <a:r>
              <a:rPr lang="zh-CN" altLang="en-US" sz="2400" kern="1200" dirty="0">
                <a:latin typeface="微软雅黑" panose="020B0503020204020204" pitchFamily="34" charset="-122"/>
                <a:ea typeface="微软雅黑" panose="020B0503020204020204" pitchFamily="34" charset="-122"/>
              </a:rPr>
              <a:t>两种典型的</a:t>
            </a:r>
            <a:r>
              <a:rPr lang="zh-CN" altLang="zh-CN" sz="2400" kern="1200" dirty="0">
                <a:latin typeface="微软雅黑" panose="020B0503020204020204" pitchFamily="34" charset="-122"/>
                <a:ea typeface="微软雅黑" panose="020B0503020204020204" pitchFamily="34" charset="-122"/>
              </a:rPr>
              <a:t>商品陈列</a:t>
            </a:r>
            <a:r>
              <a:rPr lang="zh-CN" altLang="en-US" sz="2400" kern="1200" dirty="0">
                <a:latin typeface="微软雅黑" panose="020B0503020204020204" pitchFamily="34" charset="-122"/>
                <a:ea typeface="微软雅黑" panose="020B0503020204020204" pitchFamily="34" charset="-122"/>
              </a:rPr>
              <a:t>和</a:t>
            </a:r>
            <a:r>
              <a:rPr lang="zh-CN" altLang="zh-CN" sz="2400" kern="1200" dirty="0">
                <a:latin typeface="微软雅黑" panose="020B0503020204020204" pitchFamily="34" charset="-122"/>
                <a:ea typeface="微软雅黑" panose="020B0503020204020204" pitchFamily="34" charset="-122"/>
              </a:rPr>
              <a:t>商品补架</a:t>
            </a:r>
            <a:r>
              <a:rPr lang="zh-CN" altLang="en-US" sz="2400" kern="1200" dirty="0">
                <a:latin typeface="微软雅黑" panose="020B0503020204020204" pitchFamily="34" charset="-122"/>
                <a:ea typeface="微软雅黑" panose="020B0503020204020204" pitchFamily="34" charset="-122"/>
              </a:rPr>
              <a:t>的方式</a:t>
            </a:r>
            <a:endParaRPr lang="en-US" altLang="zh-CN" sz="2400" kern="1200" dirty="0">
              <a:latin typeface="微软雅黑" panose="020B0503020204020204" pitchFamily="34" charset="-122"/>
              <a:ea typeface="微软雅黑" panose="020B0503020204020204" pitchFamily="34" charset="-122"/>
            </a:endParaRPr>
          </a:p>
          <a:p>
            <a:pPr marL="0" lvl="0" indent="0" algn="ctr" defTabSz="1155700">
              <a:spcBef>
                <a:spcPct val="0"/>
              </a:spcBef>
              <a:buNone/>
            </a:pPr>
            <a:r>
              <a:rPr lang="zh-CN" altLang="en-US" sz="2400" kern="1200" dirty="0">
                <a:latin typeface="微软雅黑" panose="020B0503020204020204" pitchFamily="34" charset="-122"/>
                <a:ea typeface="微软雅黑" panose="020B0503020204020204" pitchFamily="34" charset="-122"/>
              </a:rPr>
              <a:t>栈  </a:t>
            </a:r>
            <a:r>
              <a:rPr lang="en-US" altLang="zh-CN" sz="2400" kern="1200" dirty="0">
                <a:latin typeface="微软雅黑" panose="020B0503020204020204" pitchFamily="34" charset="-122"/>
                <a:ea typeface="微软雅黑" panose="020B0503020204020204" pitchFamily="34" charset="-122"/>
              </a:rPr>
              <a:t>vs  </a:t>
            </a:r>
            <a:r>
              <a:rPr lang="zh-CN" altLang="en-US" sz="2400" kern="1200" dirty="0">
                <a:latin typeface="微软雅黑" panose="020B0503020204020204" pitchFamily="34" charset="-122"/>
                <a:ea typeface="微软雅黑" panose="020B0503020204020204" pitchFamily="34" charset="-122"/>
              </a:rPr>
              <a:t>队列</a:t>
            </a:r>
            <a:endParaRPr lang="en-US" altLang="zh-CN" sz="2400" kern="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075154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xmlns="" id="{6AEE60C3-658F-422B-9ECF-7559872CCAF3}"/>
              </a:ext>
            </a:extLst>
          </p:cNvPr>
          <p:cNvSpPr>
            <a:spLocks noGrp="1" noChangeArrowheads="1"/>
          </p:cNvSpPr>
          <p:nvPr>
            <p:ph type="title"/>
          </p:nvPr>
        </p:nvSpPr>
        <p:spPr/>
        <p:txBody>
          <a:bodyPr>
            <a:normAutofit/>
          </a:bodyPr>
          <a:lstStyle/>
          <a:p>
            <a:pPr eaLnBrk="1" hangingPunct="1">
              <a:spcBef>
                <a:spcPct val="50000"/>
              </a:spcBef>
              <a:defRPr/>
            </a:pPr>
            <a:r>
              <a:rPr kumimoji="0" sz="2800" dirty="0" err="1"/>
              <a:t>栈的应用</a:t>
            </a:r>
            <a:endParaRPr kumimoji="0" sz="2800" dirty="0"/>
          </a:p>
        </p:txBody>
      </p:sp>
      <p:sp>
        <p:nvSpPr>
          <p:cNvPr id="2" name="副标题 1">
            <a:extLst>
              <a:ext uri="{FF2B5EF4-FFF2-40B4-BE49-F238E27FC236}">
                <a16:creationId xmlns:a16="http://schemas.microsoft.com/office/drawing/2014/main" xmlns="" id="{66501E10-B233-46C9-88DF-6A10A92076B6}"/>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A40BE7EF-3D66-4E6B-88AD-7D31A9B44904}"/>
              </a:ext>
            </a:extLst>
          </p:cNvPr>
          <p:cNvSpPr>
            <a:spLocks noGrp="1"/>
          </p:cNvSpPr>
          <p:nvPr>
            <p:ph type="body" idx="10"/>
          </p:nvPr>
        </p:nvSpPr>
        <p:spPr/>
        <p:txBody>
          <a:bodyPr/>
          <a:lstStyle/>
          <a:p>
            <a:endParaRPr lang="zh-CN" altLang="en-US"/>
          </a:p>
        </p:txBody>
      </p:sp>
      <p:sp>
        <p:nvSpPr>
          <p:cNvPr id="873475" name="Rectangle 3">
            <a:extLst>
              <a:ext uri="{FF2B5EF4-FFF2-40B4-BE49-F238E27FC236}">
                <a16:creationId xmlns:a16="http://schemas.microsoft.com/office/drawing/2014/main" xmlns="" id="{4E44B9FF-11CC-406F-84EF-696A0B3EB73B}"/>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10000"/>
              </a:lnSpc>
              <a:spcBef>
                <a:spcPts val="600"/>
              </a:spcBef>
            </a:pPr>
            <a:r>
              <a:rPr lang="zh-CN" altLang="zh-CN" sz="2800" dirty="0">
                <a:latin typeface="Microsoft YaHei Light" panose="020B0502040204020203" pitchFamily="34" charset="-122"/>
                <a:ea typeface="Microsoft YaHei Light" panose="020B0502040204020203" pitchFamily="34" charset="-122"/>
              </a:rPr>
              <a:t>栈的特点：</a:t>
            </a:r>
            <a:r>
              <a:rPr lang="zh-CN" altLang="zh-CN" sz="2800" dirty="0">
                <a:solidFill>
                  <a:srgbClr val="C00000"/>
                </a:solidFill>
                <a:latin typeface="Microsoft YaHei Light" panose="020B0502040204020203" pitchFamily="34" charset="-122"/>
                <a:ea typeface="Microsoft YaHei Light" panose="020B0502040204020203" pitchFamily="34" charset="-122"/>
              </a:rPr>
              <a:t>后进先出</a:t>
            </a:r>
          </a:p>
          <a:p>
            <a:pPr marL="714375" lvl="1" indent="-369888">
              <a:lnSpc>
                <a:spcPct val="110000"/>
              </a:lnSpc>
              <a:spcBef>
                <a:spcPts val="600"/>
              </a:spcBef>
              <a:buClr>
                <a:srgbClr val="CC3300"/>
              </a:buClr>
            </a:pPr>
            <a:r>
              <a:rPr lang="zh-CN" altLang="zh-CN" dirty="0">
                <a:latin typeface="Microsoft YaHei Light" panose="020B0502040204020203" pitchFamily="34" charset="-122"/>
                <a:ea typeface="Microsoft YaHei Light" panose="020B0502040204020203" pitchFamily="34" charset="-122"/>
              </a:rPr>
              <a:t>体现了元素间的</a:t>
            </a:r>
            <a:r>
              <a:rPr lang="zh-CN" altLang="zh-CN" dirty="0">
                <a:solidFill>
                  <a:srgbClr val="0000FF"/>
                </a:solidFill>
                <a:latin typeface="Microsoft YaHei Light" panose="020B0502040204020203" pitchFamily="34" charset="-122"/>
                <a:ea typeface="Microsoft YaHei Light" panose="020B0502040204020203" pitchFamily="34" charset="-122"/>
              </a:rPr>
              <a:t>透明性</a:t>
            </a:r>
          </a:p>
          <a:p>
            <a:pPr marL="341313" indent="-341313">
              <a:lnSpc>
                <a:spcPct val="110000"/>
              </a:lnSpc>
              <a:spcBef>
                <a:spcPts val="600"/>
              </a:spcBef>
            </a:pPr>
            <a:r>
              <a:rPr lang="zh-CN" altLang="zh-CN" sz="2800" dirty="0">
                <a:latin typeface="Microsoft YaHei Light" panose="020B0502040204020203" pitchFamily="34" charset="-122"/>
                <a:ea typeface="Microsoft YaHei Light" panose="020B0502040204020203" pitchFamily="34" charset="-122"/>
              </a:rPr>
              <a:t>常用来处理具有递归结构的数据</a:t>
            </a:r>
          </a:p>
          <a:p>
            <a:pPr marL="714375" lvl="1" indent="-369888">
              <a:lnSpc>
                <a:spcPct val="110000"/>
              </a:lnSpc>
              <a:spcBef>
                <a:spcPts val="600"/>
              </a:spcBef>
              <a:buClr>
                <a:srgbClr val="CC3300"/>
              </a:buClr>
            </a:pPr>
            <a:r>
              <a:rPr lang="zh-CN" altLang="zh-CN" dirty="0">
                <a:latin typeface="Microsoft YaHei Light" panose="020B0502040204020203" pitchFamily="34" charset="-122"/>
                <a:ea typeface="Microsoft YaHei Light" panose="020B0502040204020203" pitchFamily="34" charset="-122"/>
              </a:rPr>
              <a:t>深度优先搜索</a:t>
            </a:r>
          </a:p>
          <a:p>
            <a:pPr marL="714375" lvl="1" indent="-369888">
              <a:lnSpc>
                <a:spcPct val="110000"/>
              </a:lnSpc>
              <a:spcBef>
                <a:spcPts val="600"/>
              </a:spcBef>
              <a:buClr>
                <a:srgbClr val="CC3300"/>
              </a:buClr>
            </a:pPr>
            <a:r>
              <a:rPr lang="zh-CN" altLang="zh-CN" dirty="0">
                <a:solidFill>
                  <a:srgbClr val="C00000"/>
                </a:solidFill>
                <a:latin typeface="Microsoft YaHei Light" panose="020B0502040204020203" pitchFamily="34" charset="-122"/>
                <a:ea typeface="Microsoft YaHei Light" panose="020B0502040204020203" pitchFamily="34" charset="-122"/>
              </a:rPr>
              <a:t>数制转换</a:t>
            </a:r>
            <a:endParaRPr lang="en-US" altLang="zh-CN" dirty="0">
              <a:solidFill>
                <a:srgbClr val="C00000"/>
              </a:solidFill>
              <a:latin typeface="Microsoft YaHei Light" panose="020B0502040204020203" pitchFamily="34" charset="-122"/>
              <a:ea typeface="Microsoft YaHei Light" panose="020B0502040204020203" pitchFamily="34" charset="-122"/>
            </a:endParaRPr>
          </a:p>
          <a:p>
            <a:pPr marL="714375" lvl="1" indent="-369888">
              <a:lnSpc>
                <a:spcPct val="110000"/>
              </a:lnSpc>
              <a:spcBef>
                <a:spcPts val="600"/>
              </a:spcBef>
              <a:buClr>
                <a:srgbClr val="CC3300"/>
              </a:buClr>
            </a:pPr>
            <a:r>
              <a:rPr lang="zh-CN" altLang="zh-CN" dirty="0">
                <a:solidFill>
                  <a:srgbClr val="C00000"/>
                </a:solidFill>
                <a:latin typeface="Microsoft YaHei Light" panose="020B0502040204020203" pitchFamily="34" charset="-122"/>
                <a:ea typeface="Microsoft YaHei Light" panose="020B0502040204020203" pitchFamily="34" charset="-122"/>
              </a:rPr>
              <a:t>表达式求值</a:t>
            </a:r>
          </a:p>
          <a:p>
            <a:pPr marL="714375" lvl="1" indent="-369888">
              <a:lnSpc>
                <a:spcPct val="110000"/>
              </a:lnSpc>
              <a:spcBef>
                <a:spcPts val="600"/>
              </a:spcBef>
              <a:buClr>
                <a:srgbClr val="CC3300"/>
              </a:buClr>
            </a:pPr>
            <a:r>
              <a:rPr lang="zh-CN" altLang="zh-CN" dirty="0">
                <a:latin typeface="Microsoft YaHei Light" panose="020B0502040204020203" pitchFamily="34" charset="-122"/>
                <a:ea typeface="Microsoft YaHei Light" panose="020B0502040204020203" pitchFamily="34" charset="-122"/>
              </a:rPr>
              <a:t>行编辑处理</a:t>
            </a:r>
            <a:r>
              <a:rPr lang="zh-CN" altLang="zh-CN" dirty="0">
                <a:solidFill>
                  <a:srgbClr val="C00000"/>
                </a:solidFill>
                <a:latin typeface="Microsoft YaHei Light" panose="020B0502040204020203" pitchFamily="34" charset="-122"/>
                <a:ea typeface="Microsoft YaHei Light" panose="020B0502040204020203" pitchFamily="34" charset="-122"/>
              </a:rPr>
              <a:t> </a:t>
            </a:r>
          </a:p>
          <a:p>
            <a:pPr marL="714375" lvl="1" indent="-369888">
              <a:lnSpc>
                <a:spcPct val="110000"/>
              </a:lnSpc>
              <a:spcBef>
                <a:spcPts val="600"/>
              </a:spcBef>
              <a:buClr>
                <a:srgbClr val="CC3300"/>
              </a:buClr>
            </a:pPr>
            <a:r>
              <a:rPr lang="zh-CN" altLang="zh-CN" dirty="0">
                <a:solidFill>
                  <a:srgbClr val="C00000"/>
                </a:solidFill>
                <a:latin typeface="Microsoft YaHei Light" panose="020B0502040204020203" pitchFamily="34" charset="-122"/>
                <a:ea typeface="Microsoft YaHei Light" panose="020B0502040204020203" pitchFamily="34" charset="-122"/>
              </a:rPr>
              <a:t>子程序／函数调用的管理</a:t>
            </a:r>
          </a:p>
          <a:p>
            <a:pPr marL="714375" lvl="1" indent="-369888">
              <a:lnSpc>
                <a:spcPct val="110000"/>
              </a:lnSpc>
              <a:spcBef>
                <a:spcPts val="600"/>
              </a:spcBef>
              <a:buClr>
                <a:srgbClr val="CC3300"/>
              </a:buClr>
            </a:pPr>
            <a:r>
              <a:rPr lang="zh-CN" altLang="zh-CN" dirty="0">
                <a:latin typeface="Microsoft YaHei Light" panose="020B0502040204020203" pitchFamily="34" charset="-122"/>
                <a:ea typeface="Microsoft YaHei Light" panose="020B0502040204020203" pitchFamily="34" charset="-122"/>
              </a:rPr>
              <a:t>消除递归</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873475">
                                            <p:txEl>
                                              <p:pRg st="3" end="3"/>
                                            </p:txEl>
                                          </p:spTgt>
                                        </p:tgtEl>
                                        <p:attrNameLst>
                                          <p:attrName>style.visibility</p:attrName>
                                        </p:attrNameLst>
                                      </p:cBhvr>
                                      <p:to>
                                        <p:strVal val="visible"/>
                                      </p:to>
                                    </p:set>
                                    <p:anim calcmode="lin" valueType="num">
                                      <p:cBhvr>
                                        <p:cTn id="7" dur="500" fill="hold"/>
                                        <p:tgtEl>
                                          <p:spTgt spid="873475">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873475">
                                            <p:txEl>
                                              <p:pRg st="3" end="3"/>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nodeType="clickEffect">
                                  <p:stCondLst>
                                    <p:cond delay="0"/>
                                  </p:stCondLst>
                                  <p:childTnLst>
                                    <p:set>
                                      <p:cBhvr>
                                        <p:cTn id="12" dur="1" fill="hold">
                                          <p:stCondLst>
                                            <p:cond delay="0"/>
                                          </p:stCondLst>
                                        </p:cTn>
                                        <p:tgtEl>
                                          <p:spTgt spid="873475">
                                            <p:txEl>
                                              <p:pRg st="4" end="4"/>
                                            </p:txEl>
                                          </p:spTgt>
                                        </p:tgtEl>
                                        <p:attrNameLst>
                                          <p:attrName>style.visibility</p:attrName>
                                        </p:attrNameLst>
                                      </p:cBhvr>
                                      <p:to>
                                        <p:strVal val="visible"/>
                                      </p:to>
                                    </p:set>
                                    <p:animEffect transition="in" filter="fade">
                                      <p:cBhvr>
                                        <p:cTn id="13" dur="2000"/>
                                        <p:tgtEl>
                                          <p:spTgt spid="873475">
                                            <p:txEl>
                                              <p:pRg st="4" end="4"/>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873475">
                                            <p:txEl>
                                              <p:pRg st="5" end="5"/>
                                            </p:txEl>
                                          </p:spTgt>
                                        </p:tgtEl>
                                        <p:attrNameLst>
                                          <p:attrName>style.visibility</p:attrName>
                                        </p:attrNameLst>
                                      </p:cBhvr>
                                      <p:to>
                                        <p:strVal val="visible"/>
                                      </p:to>
                                    </p:set>
                                    <p:animEffect transition="in" filter="fade">
                                      <p:cBhvr>
                                        <p:cTn id="18" dur="2000"/>
                                        <p:tgtEl>
                                          <p:spTgt spid="873475">
                                            <p:txEl>
                                              <p:pRg st="5" end="5"/>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0" presetClass="entr" presetSubtype="0" fill="hold" nodeType="clickEffect">
                                  <p:stCondLst>
                                    <p:cond delay="0"/>
                                  </p:stCondLst>
                                  <p:childTnLst>
                                    <p:set>
                                      <p:cBhvr>
                                        <p:cTn id="22" dur="1" fill="hold">
                                          <p:stCondLst>
                                            <p:cond delay="0"/>
                                          </p:stCondLst>
                                        </p:cTn>
                                        <p:tgtEl>
                                          <p:spTgt spid="873475">
                                            <p:txEl>
                                              <p:pRg st="6" end="6"/>
                                            </p:txEl>
                                          </p:spTgt>
                                        </p:tgtEl>
                                        <p:attrNameLst>
                                          <p:attrName>style.visibility</p:attrName>
                                        </p:attrNameLst>
                                      </p:cBhvr>
                                      <p:to>
                                        <p:strVal val="visible"/>
                                      </p:to>
                                    </p:set>
                                    <p:animEffect transition="in" filter="fade">
                                      <p:cBhvr>
                                        <p:cTn id="23" dur="2000"/>
                                        <p:tgtEl>
                                          <p:spTgt spid="873475">
                                            <p:txEl>
                                              <p:pRg st="6" end="6"/>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873475">
                                            <p:txEl>
                                              <p:pRg st="7" end="7"/>
                                            </p:txEl>
                                          </p:spTgt>
                                        </p:tgtEl>
                                        <p:attrNameLst>
                                          <p:attrName>style.visibility</p:attrName>
                                        </p:attrNameLst>
                                      </p:cBhvr>
                                      <p:to>
                                        <p:strVal val="visible"/>
                                      </p:to>
                                    </p:set>
                                    <p:animEffect transition="in" filter="fade">
                                      <p:cBhvr>
                                        <p:cTn id="28" dur="2000"/>
                                        <p:tgtEl>
                                          <p:spTgt spid="873475">
                                            <p:txEl>
                                              <p:pRg st="7" end="7"/>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0" presetClass="entr" presetSubtype="0" fill="hold" nodeType="clickEffect">
                                  <p:stCondLst>
                                    <p:cond delay="0"/>
                                  </p:stCondLst>
                                  <p:childTnLst>
                                    <p:set>
                                      <p:cBhvr>
                                        <p:cTn id="32" dur="1" fill="hold">
                                          <p:stCondLst>
                                            <p:cond delay="0"/>
                                          </p:stCondLst>
                                        </p:cTn>
                                        <p:tgtEl>
                                          <p:spTgt spid="873475">
                                            <p:txEl>
                                              <p:pRg st="8" end="8"/>
                                            </p:txEl>
                                          </p:spTgt>
                                        </p:tgtEl>
                                        <p:attrNameLst>
                                          <p:attrName>style.visibility</p:attrName>
                                        </p:attrNameLst>
                                      </p:cBhvr>
                                      <p:to>
                                        <p:strVal val="visible"/>
                                      </p:to>
                                    </p:set>
                                    <p:animEffect transition="in" filter="fade">
                                      <p:cBhvr>
                                        <p:cTn id="33" dur="2000"/>
                                        <p:tgtEl>
                                          <p:spTgt spid="8734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xmlns="" id="{578C08F6-D463-4136-A905-6F2336368FA9}"/>
              </a:ext>
            </a:extLst>
          </p:cNvPr>
          <p:cNvSpPr>
            <a:spLocks noGrp="1" noChangeArrowheads="1"/>
          </p:cNvSpPr>
          <p:nvPr>
            <p:ph type="title"/>
          </p:nvPr>
        </p:nvSpPr>
        <p:spPr/>
        <p:txBody>
          <a:bodyPr>
            <a:normAutofit/>
          </a:bodyPr>
          <a:lstStyle/>
          <a:p>
            <a:pPr>
              <a:spcBef>
                <a:spcPct val="50000"/>
              </a:spcBef>
              <a:defRPr/>
            </a:pPr>
            <a:r>
              <a:rPr kumimoji="0"/>
              <a:t>队列的应用 </a:t>
            </a:r>
          </a:p>
        </p:txBody>
      </p:sp>
      <p:sp>
        <p:nvSpPr>
          <p:cNvPr id="2" name="副标题 1">
            <a:extLst>
              <a:ext uri="{FF2B5EF4-FFF2-40B4-BE49-F238E27FC236}">
                <a16:creationId xmlns:a16="http://schemas.microsoft.com/office/drawing/2014/main" xmlns="" id="{142966D7-172B-4A0F-B933-8C33BDF4DEA2}"/>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95F225FF-8545-4355-BE66-BF8309D64F5F}"/>
              </a:ext>
            </a:extLst>
          </p:cNvPr>
          <p:cNvSpPr>
            <a:spLocks noGrp="1"/>
          </p:cNvSpPr>
          <p:nvPr>
            <p:ph type="body" idx="10"/>
          </p:nvPr>
        </p:nvSpPr>
        <p:spPr/>
        <p:txBody>
          <a:bodyPr/>
          <a:lstStyle/>
          <a:p>
            <a:endParaRPr lang="zh-CN" altLang="en-US"/>
          </a:p>
        </p:txBody>
      </p:sp>
      <p:sp>
        <p:nvSpPr>
          <p:cNvPr id="65539" name="Rectangle 3">
            <a:extLst>
              <a:ext uri="{FF2B5EF4-FFF2-40B4-BE49-F238E27FC236}">
                <a16:creationId xmlns:a16="http://schemas.microsoft.com/office/drawing/2014/main" xmlns="" id="{A77803F9-30B8-4B14-91EF-0819E73BD313}"/>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p>
            <a:pPr marL="341313" indent="-341313">
              <a:lnSpc>
                <a:spcPct val="110000"/>
              </a:lnSpc>
              <a:spcBef>
                <a:spcPts val="600"/>
              </a:spcBef>
            </a:pPr>
            <a:r>
              <a:rPr lang="zh-CN" altLang="zh-CN" sz="2800" dirty="0">
                <a:latin typeface="Microsoft YaHei Light" panose="020B0502040204020203" pitchFamily="34" charset="-122"/>
                <a:ea typeface="Microsoft YaHei Light" panose="020B0502040204020203" pitchFamily="34" charset="-122"/>
              </a:rPr>
              <a:t>满足</a:t>
            </a:r>
            <a:r>
              <a:rPr lang="zh-CN" altLang="zh-CN" sz="2800" dirty="0">
                <a:solidFill>
                  <a:srgbClr val="0000FF"/>
                </a:solidFill>
                <a:latin typeface="Microsoft YaHei Light" panose="020B0502040204020203" pitchFamily="34" charset="-122"/>
                <a:ea typeface="Microsoft YaHei Light" panose="020B0502040204020203" pitchFamily="34" charset="-122"/>
              </a:rPr>
              <a:t>先来先服务特性</a:t>
            </a:r>
            <a:r>
              <a:rPr lang="zh-CN" altLang="zh-CN" sz="2800" dirty="0">
                <a:latin typeface="Microsoft YaHei Light" panose="020B0502040204020203" pitchFamily="34" charset="-122"/>
                <a:ea typeface="Microsoft YaHei Light" panose="020B0502040204020203" pitchFamily="34" charset="-122"/>
              </a:rPr>
              <a:t>的应用均可采用队列作为其数据组织方式或中间数据结构</a:t>
            </a:r>
            <a:endParaRPr lang="en-US" altLang="zh-CN" sz="2800" dirty="0">
              <a:latin typeface="Microsoft YaHei Light" panose="020B0502040204020203" pitchFamily="34" charset="-122"/>
              <a:ea typeface="Microsoft YaHei Light" panose="020B0502040204020203" pitchFamily="34" charset="-122"/>
            </a:endParaRPr>
          </a:p>
          <a:p>
            <a:pPr marL="341313" indent="-341313">
              <a:lnSpc>
                <a:spcPct val="110000"/>
              </a:lnSpc>
              <a:spcBef>
                <a:spcPts val="600"/>
              </a:spcBef>
            </a:pPr>
            <a:r>
              <a:rPr lang="zh-CN" altLang="zh-CN" sz="2800" b="1" dirty="0">
                <a:latin typeface="Microsoft YaHei Light" panose="020B0502040204020203" pitchFamily="34" charset="-122"/>
                <a:ea typeface="Microsoft YaHei Light" panose="020B0502040204020203" pitchFamily="34" charset="-122"/>
              </a:rPr>
              <a:t>调度或缓冲</a:t>
            </a:r>
          </a:p>
          <a:p>
            <a:pPr marL="714375" lvl="1" indent="-369888">
              <a:lnSpc>
                <a:spcPct val="110000"/>
              </a:lnSpc>
              <a:spcBef>
                <a:spcPts val="600"/>
              </a:spcBef>
              <a:buClr>
                <a:srgbClr val="CC3300"/>
              </a:buClr>
            </a:pPr>
            <a:r>
              <a:rPr lang="zh-CN" altLang="zh-CN" sz="2800" dirty="0">
                <a:latin typeface="Microsoft YaHei Light" panose="020B0502040204020203" pitchFamily="34" charset="-122"/>
                <a:ea typeface="Microsoft YaHei Light" panose="020B0502040204020203" pitchFamily="34" charset="-122"/>
              </a:rPr>
              <a:t>消息缓冲器 </a:t>
            </a:r>
          </a:p>
          <a:p>
            <a:pPr marL="714375" lvl="1" indent="-369888">
              <a:lnSpc>
                <a:spcPct val="110000"/>
              </a:lnSpc>
              <a:spcBef>
                <a:spcPts val="600"/>
              </a:spcBef>
              <a:buClr>
                <a:srgbClr val="CC3300"/>
              </a:buClr>
            </a:pPr>
            <a:r>
              <a:rPr lang="zh-CN" altLang="zh-CN" sz="2800" dirty="0">
                <a:latin typeface="Microsoft YaHei Light" panose="020B0502040204020203" pitchFamily="34" charset="-122"/>
                <a:ea typeface="Microsoft YaHei Light" panose="020B0502040204020203" pitchFamily="34" charset="-122"/>
              </a:rPr>
              <a:t>邮件缓冲器 </a:t>
            </a:r>
          </a:p>
          <a:p>
            <a:pPr marL="714375" lvl="1" indent="-369888">
              <a:lnSpc>
                <a:spcPct val="110000"/>
              </a:lnSpc>
              <a:spcBef>
                <a:spcPts val="600"/>
              </a:spcBef>
              <a:buClr>
                <a:srgbClr val="CC3300"/>
              </a:buClr>
            </a:pPr>
            <a:r>
              <a:rPr lang="zh-CN" altLang="en-US" sz="2800" dirty="0">
                <a:latin typeface="Microsoft YaHei Light" panose="020B0502040204020203" pitchFamily="34" charset="-122"/>
                <a:ea typeface="Microsoft YaHei Light" panose="020B0502040204020203" pitchFamily="34" charset="-122"/>
              </a:rPr>
              <a:t>数据缓冲</a:t>
            </a:r>
            <a:r>
              <a:rPr lang="zh-CN" altLang="zh-CN" sz="2800" dirty="0">
                <a:latin typeface="Microsoft YaHei Light" panose="020B0502040204020203" pitchFamily="34" charset="-122"/>
                <a:ea typeface="Microsoft YaHei Light" panose="020B0502040204020203" pitchFamily="34" charset="-122"/>
              </a:rPr>
              <a:t> </a:t>
            </a:r>
          </a:p>
          <a:p>
            <a:pPr marL="714375" lvl="1" indent="-369888">
              <a:lnSpc>
                <a:spcPct val="110000"/>
              </a:lnSpc>
              <a:spcBef>
                <a:spcPts val="600"/>
              </a:spcBef>
              <a:buClr>
                <a:srgbClr val="CC3300"/>
              </a:buClr>
            </a:pPr>
            <a:r>
              <a:rPr lang="zh-CN" altLang="zh-CN" sz="2800" dirty="0">
                <a:latin typeface="Microsoft YaHei Light" panose="020B0502040204020203" pitchFamily="34" charset="-122"/>
                <a:ea typeface="Microsoft YaHei Light" panose="020B0502040204020203" pitchFamily="34" charset="-122"/>
              </a:rPr>
              <a:t>计算机的硬</a:t>
            </a:r>
            <a:r>
              <a:rPr lang="zh-CN" altLang="en-US" sz="2800" dirty="0">
                <a:latin typeface="Microsoft YaHei Light" panose="020B0502040204020203" pitchFamily="34" charset="-122"/>
                <a:ea typeface="Microsoft YaHei Light" panose="020B0502040204020203" pitchFamily="34" charset="-122"/>
              </a:rPr>
              <a:t>件</a:t>
            </a:r>
            <a:r>
              <a:rPr lang="zh-CN" altLang="zh-CN" sz="2800" dirty="0">
                <a:latin typeface="Microsoft YaHei Light" panose="020B0502040204020203" pitchFamily="34" charset="-122"/>
                <a:ea typeface="Microsoft YaHei Light" panose="020B0502040204020203" pitchFamily="34" charset="-122"/>
              </a:rPr>
              <a:t>设备间通信也需要队列作为数据缓冲 </a:t>
            </a:r>
          </a:p>
          <a:p>
            <a:pPr marL="714375" lvl="1" indent="-369888">
              <a:lnSpc>
                <a:spcPct val="110000"/>
              </a:lnSpc>
              <a:spcBef>
                <a:spcPts val="600"/>
              </a:spcBef>
              <a:buClr>
                <a:srgbClr val="CC3300"/>
              </a:buClr>
            </a:pPr>
            <a:r>
              <a:rPr lang="zh-CN" altLang="zh-CN" sz="2800" dirty="0">
                <a:latin typeface="Microsoft YaHei Light" panose="020B0502040204020203" pitchFamily="34" charset="-122"/>
                <a:ea typeface="Microsoft YaHei Light" panose="020B0502040204020203" pitchFamily="34" charset="-122"/>
              </a:rPr>
              <a:t>操作系统的资源管理</a:t>
            </a:r>
            <a:endParaRPr lang="en-US" altLang="zh-CN" sz="2800" dirty="0">
              <a:latin typeface="Microsoft YaHei Light" panose="020B0502040204020203" pitchFamily="34" charset="-122"/>
              <a:ea typeface="Microsoft YaHei Light" panose="020B0502040204020203" pitchFamily="34" charset="-122"/>
            </a:endParaRPr>
          </a:p>
          <a:p>
            <a:pPr marL="341313" indent="-341313">
              <a:lnSpc>
                <a:spcPct val="110000"/>
              </a:lnSpc>
              <a:spcBef>
                <a:spcPts val="600"/>
              </a:spcBef>
            </a:pPr>
            <a:r>
              <a:rPr lang="zh-CN" altLang="zh-CN" sz="2800" b="1" dirty="0">
                <a:latin typeface="Microsoft YaHei Light" panose="020B0502040204020203" pitchFamily="34" charset="-122"/>
                <a:ea typeface="Microsoft YaHei Light" panose="020B0502040204020203" pitchFamily="34" charset="-122"/>
              </a:rPr>
              <a:t>宽度优先搜索</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xmlns="" id="{20A54288-7AFA-4D4E-95A7-3A5628B10FC0}"/>
              </a:ext>
            </a:extLst>
          </p:cNvPr>
          <p:cNvSpPr>
            <a:spLocks noGrp="1" noChangeArrowheads="1"/>
          </p:cNvSpPr>
          <p:nvPr>
            <p:ph type="title"/>
          </p:nvPr>
        </p:nvSpPr>
        <p:spPr/>
        <p:txBody>
          <a:bodyPr vert="horz" wrap="square" lIns="91440" tIns="45720" rIns="91440" bIns="45720" numCol="1" anchor="t" anchorCtr="0" compatLnSpc="1">
            <a:prstTxWarp prst="textNoShape">
              <a:avLst/>
            </a:prstTxWarp>
            <a:normAutofit/>
          </a:bodyPr>
          <a:lstStyle/>
          <a:p>
            <a:pPr eaLnBrk="1" hangingPunct="1">
              <a:defRPr/>
            </a:pPr>
            <a:r>
              <a:rPr kumimoji="0" sz="2800" dirty="0" err="1">
                <a:sym typeface="Wingdings" panose="05000000000000000000" pitchFamily="2" charset="2"/>
              </a:rPr>
              <a:t>数制转换</a:t>
            </a:r>
            <a:endParaRPr kumimoji="0" sz="2800" dirty="0">
              <a:sym typeface="Wingdings" panose="05000000000000000000" pitchFamily="2" charset="2"/>
            </a:endParaRPr>
          </a:p>
        </p:txBody>
      </p:sp>
      <p:sp>
        <p:nvSpPr>
          <p:cNvPr id="2" name="副标题 1">
            <a:extLst>
              <a:ext uri="{FF2B5EF4-FFF2-40B4-BE49-F238E27FC236}">
                <a16:creationId xmlns:a16="http://schemas.microsoft.com/office/drawing/2014/main" xmlns="" id="{5047DF09-F1D2-4E8D-B88F-0B070B47981F}"/>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E974B552-F4D9-4BED-8371-CD2D8541D098}"/>
              </a:ext>
            </a:extLst>
          </p:cNvPr>
          <p:cNvSpPr>
            <a:spLocks noGrp="1"/>
          </p:cNvSpPr>
          <p:nvPr>
            <p:ph type="body" idx="10"/>
          </p:nvPr>
        </p:nvSpPr>
        <p:spPr/>
        <p:txBody>
          <a:bodyPr/>
          <a:lstStyle/>
          <a:p>
            <a:endParaRPr lang="zh-CN" altLang="en-US"/>
          </a:p>
        </p:txBody>
      </p:sp>
      <p:sp>
        <p:nvSpPr>
          <p:cNvPr id="885763" name="Rectangle 3">
            <a:extLst>
              <a:ext uri="{FF2B5EF4-FFF2-40B4-BE49-F238E27FC236}">
                <a16:creationId xmlns:a16="http://schemas.microsoft.com/office/drawing/2014/main" xmlns="" id="{126AC2D0-112F-4194-8ACF-E1209F8864B9}"/>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lnSpc>
                <a:spcPct val="105000"/>
              </a:lnSpc>
              <a:spcBef>
                <a:spcPts val="600"/>
              </a:spcBef>
              <a:buFont typeface="Wingdings" panose="05000000000000000000" pitchFamily="2" charset="2"/>
              <a:buChar char="l"/>
            </a:pPr>
            <a:r>
              <a:rPr lang="zh-CN" altLang="zh-CN" sz="2800" dirty="0">
                <a:latin typeface="Microsoft YaHei Light" panose="020B0502040204020203" pitchFamily="34" charset="-122"/>
                <a:ea typeface="Microsoft YaHei Light" panose="020B0502040204020203" pitchFamily="34" charset="-122"/>
              </a:rPr>
              <a:t>非负十进制数转换成其它进制的一种方法</a:t>
            </a:r>
          </a:p>
          <a:p>
            <a:pPr marL="685800" lvl="1" indent="-342900">
              <a:lnSpc>
                <a:spcPct val="105000"/>
              </a:lnSpc>
              <a:spcBef>
                <a:spcPts val="600"/>
              </a:spcBef>
              <a:buClr>
                <a:srgbClr val="CC3300"/>
              </a:buClr>
              <a:buFont typeface="Wingdings" panose="05000000000000000000" pitchFamily="2" charset="2"/>
              <a:buChar char="ü"/>
            </a:pPr>
            <a:r>
              <a:rPr lang="zh-CN" altLang="zh-CN" sz="2400" dirty="0">
                <a:latin typeface="Microsoft YaHei Light" panose="020B0502040204020203" pitchFamily="34" charset="-122"/>
                <a:ea typeface="Microsoft YaHei Light" panose="020B0502040204020203" pitchFamily="34" charset="-122"/>
              </a:rPr>
              <a:t>例，</a:t>
            </a:r>
            <a:r>
              <a:rPr lang="zh-CN" altLang="zh-CN" sz="2400" dirty="0">
                <a:solidFill>
                  <a:srgbClr val="0000FF"/>
                </a:solidFill>
                <a:latin typeface="Microsoft YaHei Light" panose="020B0502040204020203" pitchFamily="34" charset="-122"/>
                <a:ea typeface="Microsoft YaHei Light" panose="020B0502040204020203" pitchFamily="34" charset="-122"/>
              </a:rPr>
              <a:t>十进制</a:t>
            </a:r>
            <a:r>
              <a:rPr lang="zh-CN" altLang="zh-CN" sz="2400" dirty="0">
                <a:latin typeface="Microsoft YaHei Light" panose="020B0502040204020203" pitchFamily="34" charset="-122"/>
                <a:ea typeface="Microsoft YaHei Light" panose="020B0502040204020203" pitchFamily="34" charset="-122"/>
              </a:rPr>
              <a:t>转换成</a:t>
            </a:r>
            <a:r>
              <a:rPr lang="zh-CN" altLang="zh-CN" sz="2400" dirty="0">
                <a:solidFill>
                  <a:srgbClr val="0000FF"/>
                </a:solidFill>
                <a:latin typeface="Microsoft YaHei Light" panose="020B0502040204020203" pitchFamily="34" charset="-122"/>
                <a:ea typeface="Microsoft YaHei Light" panose="020B0502040204020203" pitchFamily="34" charset="-122"/>
              </a:rPr>
              <a:t>八进制</a:t>
            </a: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(66)</a:t>
            </a:r>
            <a:r>
              <a:rPr lang="en-US" altLang="zh-CN" sz="2400" baseline="-25000" dirty="0">
                <a:latin typeface="Microsoft YaHei Light" panose="020B0502040204020203" pitchFamily="34" charset="-122"/>
                <a:ea typeface="Microsoft YaHei Light" panose="020B0502040204020203" pitchFamily="34" charset="-122"/>
              </a:rPr>
              <a:t>10</a:t>
            </a:r>
            <a:r>
              <a:rPr lang="en-US" altLang="zh-CN" sz="2400" dirty="0">
                <a:latin typeface="Microsoft YaHei Light" panose="020B0502040204020203" pitchFamily="34" charset="-122"/>
                <a:ea typeface="Microsoft YaHei Light" panose="020B0502040204020203" pitchFamily="34" charset="-122"/>
              </a:rPr>
              <a:t>=(102)</a:t>
            </a:r>
            <a:r>
              <a:rPr lang="en-US" altLang="zh-CN" sz="2400" baseline="-25000" dirty="0">
                <a:latin typeface="Microsoft YaHei Light" panose="020B0502040204020203" pitchFamily="34" charset="-122"/>
                <a:ea typeface="Microsoft YaHei Light" panose="020B0502040204020203" pitchFamily="34" charset="-122"/>
              </a:rPr>
              <a:t>8</a:t>
            </a:r>
            <a:endParaRPr lang="en-US" altLang="zh-CN" sz="2800" baseline="-25000" dirty="0">
              <a:latin typeface="Microsoft YaHei Light" panose="020B0502040204020203" pitchFamily="34" charset="-122"/>
              <a:ea typeface="Microsoft YaHei Light" panose="020B0502040204020203" pitchFamily="34" charset="-122"/>
            </a:endParaRPr>
          </a:p>
          <a:p>
            <a:pPr marL="1073150" lvl="2" indent="-357188">
              <a:lnSpc>
                <a:spcPct val="105000"/>
              </a:lnSpc>
              <a:spcBef>
                <a:spcPts val="300"/>
              </a:spcBef>
            </a:pPr>
            <a:r>
              <a:rPr lang="en-US" altLang="zh-CN" sz="2400" dirty="0">
                <a:latin typeface="Microsoft YaHei Light" panose="020B0502040204020203" pitchFamily="34" charset="-122"/>
                <a:ea typeface="Microsoft YaHei Light" panose="020B0502040204020203" pitchFamily="34" charset="-122"/>
              </a:rPr>
              <a:t>66/8 = 8 </a:t>
            </a:r>
            <a:r>
              <a:rPr lang="zh-CN" altLang="zh-CN" sz="2400" dirty="0">
                <a:latin typeface="Microsoft YaHei Light" panose="020B0502040204020203" pitchFamily="34" charset="-122"/>
                <a:ea typeface="Microsoft YaHei Light" panose="020B0502040204020203" pitchFamily="34" charset="-122"/>
              </a:rPr>
              <a:t>余 </a:t>
            </a:r>
            <a:r>
              <a:rPr lang="en-US" altLang="zh-CN" sz="2400" dirty="0">
                <a:latin typeface="Microsoft YaHei Light" panose="020B0502040204020203" pitchFamily="34" charset="-122"/>
                <a:ea typeface="Microsoft YaHei Light" panose="020B0502040204020203" pitchFamily="34" charset="-122"/>
              </a:rPr>
              <a:t>2</a:t>
            </a:r>
          </a:p>
          <a:p>
            <a:pPr marL="1073150" lvl="2" indent="-357188">
              <a:lnSpc>
                <a:spcPct val="105000"/>
              </a:lnSpc>
              <a:spcBef>
                <a:spcPts val="300"/>
              </a:spcBef>
            </a:pPr>
            <a:r>
              <a:rPr lang="en-US" altLang="zh-CN" sz="2400" dirty="0">
                <a:latin typeface="Microsoft YaHei Light" panose="020B0502040204020203" pitchFamily="34" charset="-122"/>
                <a:ea typeface="Microsoft YaHei Light" panose="020B0502040204020203" pitchFamily="34" charset="-122"/>
              </a:rPr>
              <a:t>8/8   = 1 </a:t>
            </a:r>
            <a:r>
              <a:rPr lang="zh-CN" altLang="zh-CN" sz="2400" dirty="0">
                <a:latin typeface="Microsoft YaHei Light" panose="020B0502040204020203" pitchFamily="34" charset="-122"/>
                <a:ea typeface="Microsoft YaHei Light" panose="020B0502040204020203" pitchFamily="34" charset="-122"/>
              </a:rPr>
              <a:t>余 </a:t>
            </a:r>
            <a:r>
              <a:rPr lang="en-US" altLang="zh-CN" sz="2400" dirty="0">
                <a:latin typeface="Microsoft YaHei Light" panose="020B0502040204020203" pitchFamily="34" charset="-122"/>
                <a:ea typeface="Microsoft YaHei Light" panose="020B0502040204020203" pitchFamily="34" charset="-122"/>
              </a:rPr>
              <a:t>0</a:t>
            </a:r>
          </a:p>
          <a:p>
            <a:pPr marL="1073150" lvl="2" indent="-357188">
              <a:lnSpc>
                <a:spcPct val="105000"/>
              </a:lnSpc>
              <a:spcBef>
                <a:spcPts val="300"/>
              </a:spcBef>
            </a:pPr>
            <a:r>
              <a:rPr lang="en-US" altLang="zh-CN" sz="2400" dirty="0">
                <a:latin typeface="Microsoft YaHei Light" panose="020B0502040204020203" pitchFamily="34" charset="-122"/>
                <a:ea typeface="Microsoft YaHei Light" panose="020B0502040204020203" pitchFamily="34" charset="-122"/>
              </a:rPr>
              <a:t>1/8   = 0 </a:t>
            </a:r>
            <a:r>
              <a:rPr lang="zh-CN" altLang="zh-CN" sz="2400" dirty="0">
                <a:latin typeface="Microsoft YaHei Light" panose="020B0502040204020203" pitchFamily="34" charset="-122"/>
                <a:ea typeface="Microsoft YaHei Light" panose="020B0502040204020203" pitchFamily="34" charset="-122"/>
              </a:rPr>
              <a:t>余 </a:t>
            </a:r>
            <a:r>
              <a:rPr lang="en-US" altLang="zh-CN" sz="2400" dirty="0">
                <a:latin typeface="Microsoft YaHei Light" panose="020B0502040204020203" pitchFamily="34" charset="-122"/>
                <a:ea typeface="Microsoft YaHei Light" panose="020B0502040204020203" pitchFamily="34" charset="-122"/>
              </a:rPr>
              <a:t>1</a:t>
            </a:r>
          </a:p>
          <a:p>
            <a:pPr marL="357188" indent="-357188">
              <a:lnSpc>
                <a:spcPct val="105000"/>
              </a:lnSpc>
              <a:spcBef>
                <a:spcPts val="600"/>
              </a:spcBef>
              <a:buFont typeface="Wingdings" panose="05000000000000000000" pitchFamily="2" charset="2"/>
              <a:buNone/>
            </a:pPr>
            <a:r>
              <a:rPr lang="en-US" altLang="zh-CN" sz="2400" dirty="0">
                <a:latin typeface="Microsoft YaHei Light" panose="020B0502040204020203" pitchFamily="34" charset="-122"/>
                <a:ea typeface="Microsoft YaHei Light" panose="020B0502040204020203" pitchFamily="34" charset="-122"/>
              </a:rPr>
              <a:t>    </a:t>
            </a:r>
            <a:r>
              <a:rPr lang="zh-CN" altLang="zh-CN" sz="2400" dirty="0">
                <a:latin typeface="Microsoft YaHei Light" panose="020B0502040204020203" pitchFamily="34" charset="-122"/>
                <a:ea typeface="Microsoft YaHei Light" panose="020B0502040204020203" pitchFamily="34" charset="-122"/>
              </a:rPr>
              <a:t>结果为余数的</a:t>
            </a:r>
            <a:r>
              <a:rPr lang="zh-CN" altLang="zh-CN" sz="2400" dirty="0">
                <a:solidFill>
                  <a:srgbClr val="C00000"/>
                </a:solidFill>
                <a:latin typeface="Microsoft YaHei Light" panose="020B0502040204020203" pitchFamily="34" charset="-122"/>
                <a:ea typeface="Microsoft YaHei Light" panose="020B0502040204020203" pitchFamily="34" charset="-122"/>
              </a:rPr>
              <a:t>逆序</a:t>
            </a:r>
            <a:r>
              <a:rPr lang="zh-CN" altLang="zh-CN" sz="2400" dirty="0">
                <a:latin typeface="Microsoft YaHei Light" panose="020B0502040204020203" pitchFamily="34" charset="-122"/>
                <a:ea typeface="Microsoft YaHei Light" panose="020B0502040204020203" pitchFamily="34" charset="-122"/>
              </a:rPr>
              <a:t>：</a:t>
            </a:r>
            <a:r>
              <a:rPr lang="en-US" altLang="zh-CN" sz="2400" dirty="0">
                <a:latin typeface="Microsoft YaHei Light" panose="020B0502040204020203" pitchFamily="34" charset="-122"/>
                <a:ea typeface="Microsoft YaHei Light" panose="020B0502040204020203" pitchFamily="34" charset="-122"/>
              </a:rPr>
              <a:t>102 </a:t>
            </a:r>
          </a:p>
          <a:p>
            <a:pPr marL="357188" indent="-357188">
              <a:lnSpc>
                <a:spcPct val="105000"/>
              </a:lnSpc>
              <a:spcBef>
                <a:spcPts val="600"/>
              </a:spcBef>
              <a:buFont typeface="Wingdings" panose="05000000000000000000" pitchFamily="2" charset="2"/>
              <a:buChar char="l"/>
            </a:pPr>
            <a:r>
              <a:rPr lang="zh-CN" altLang="zh-CN" sz="2800" dirty="0">
                <a:latin typeface="Microsoft YaHei Light" panose="020B0502040204020203" pitchFamily="34" charset="-122"/>
                <a:ea typeface="Microsoft YaHei Light" panose="020B0502040204020203" pitchFamily="34" charset="-122"/>
              </a:rPr>
              <a:t>特点： </a:t>
            </a:r>
            <a:r>
              <a:rPr lang="zh-CN" altLang="en-US" sz="2800" dirty="0">
                <a:latin typeface="Microsoft YaHei Light" panose="020B0502040204020203" pitchFamily="34" charset="-122"/>
                <a:ea typeface="Microsoft YaHei Light" panose="020B0502040204020203" pitchFamily="34" charset="-122"/>
              </a:rPr>
              <a:t>最</a:t>
            </a:r>
            <a:r>
              <a:rPr lang="zh-CN" altLang="zh-CN" sz="2800" dirty="0">
                <a:latin typeface="Microsoft YaHei Light" panose="020B0502040204020203" pitchFamily="34" charset="-122"/>
                <a:ea typeface="Microsoft YaHei Light" panose="020B0502040204020203" pitchFamily="34" charset="-122"/>
              </a:rPr>
              <a:t>先求得的</a:t>
            </a:r>
            <a:r>
              <a:rPr lang="zh-CN" altLang="zh-CN" sz="2800" dirty="0">
                <a:solidFill>
                  <a:srgbClr val="0000FF"/>
                </a:solidFill>
                <a:latin typeface="Microsoft YaHei Light" panose="020B0502040204020203" pitchFamily="34" charset="-122"/>
                <a:ea typeface="Microsoft YaHei Light" panose="020B0502040204020203" pitchFamily="34" charset="-122"/>
              </a:rPr>
              <a:t>余数</a:t>
            </a:r>
            <a:r>
              <a:rPr lang="zh-CN" altLang="en-US" sz="2800" dirty="0">
                <a:latin typeface="Microsoft YaHei Light" panose="020B0502040204020203" pitchFamily="34" charset="-122"/>
                <a:ea typeface="Microsoft YaHei Light" panose="020B0502040204020203" pitchFamily="34" charset="-122"/>
              </a:rPr>
              <a:t>在输出</a:t>
            </a:r>
            <a:r>
              <a:rPr lang="zh-CN" altLang="zh-CN" sz="2800" dirty="0">
                <a:latin typeface="Microsoft YaHei Light" panose="020B0502040204020203" pitchFamily="34" charset="-122"/>
                <a:ea typeface="Microsoft YaHei Light" panose="020B0502040204020203" pitchFamily="34" charset="-122"/>
              </a:rPr>
              <a:t>结果</a:t>
            </a:r>
            <a:r>
              <a:rPr lang="zh-CN" altLang="en-US" sz="2800" dirty="0">
                <a:latin typeface="Microsoft YaHei Light" panose="020B0502040204020203" pitchFamily="34" charset="-122"/>
                <a:ea typeface="Microsoft YaHei Light" panose="020B0502040204020203" pitchFamily="34" charset="-122"/>
              </a:rPr>
              <a:t>中</a:t>
            </a:r>
            <a:r>
              <a:rPr lang="zh-CN" altLang="zh-CN" sz="2800" dirty="0">
                <a:latin typeface="Microsoft YaHei Light" panose="020B0502040204020203" pitchFamily="34" charset="-122"/>
                <a:ea typeface="Microsoft YaHei Light" panose="020B0502040204020203" pitchFamily="34" charset="-122"/>
              </a:rPr>
              <a:t>最后写出，最后求出的</a:t>
            </a:r>
            <a:r>
              <a:rPr lang="zh-CN" altLang="zh-CN" sz="2800" dirty="0">
                <a:solidFill>
                  <a:srgbClr val="0000FF"/>
                </a:solidFill>
                <a:latin typeface="Microsoft YaHei Light" panose="020B0502040204020203" pitchFamily="34" charset="-122"/>
                <a:ea typeface="Microsoft YaHei Light" panose="020B0502040204020203" pitchFamily="34" charset="-122"/>
              </a:rPr>
              <a:t>余数</a:t>
            </a:r>
            <a:r>
              <a:rPr lang="zh-CN" altLang="zh-CN" sz="2800" dirty="0">
                <a:latin typeface="Microsoft YaHei Light" panose="020B0502040204020203" pitchFamily="34" charset="-122"/>
                <a:ea typeface="Microsoft YaHei Light" panose="020B0502040204020203" pitchFamily="34" charset="-122"/>
              </a:rPr>
              <a:t>最先写出，符合</a:t>
            </a:r>
            <a:r>
              <a:rPr lang="zh-CN" altLang="zh-CN" sz="2800" dirty="0">
                <a:solidFill>
                  <a:srgbClr val="0000FF"/>
                </a:solidFill>
                <a:latin typeface="Microsoft YaHei Light" panose="020B0502040204020203" pitchFamily="34" charset="-122"/>
                <a:ea typeface="Microsoft YaHei Light" panose="020B0502040204020203" pitchFamily="34" charset="-122"/>
              </a:rPr>
              <a:t>栈的先入后出</a:t>
            </a:r>
            <a:r>
              <a:rPr lang="zh-CN" altLang="zh-CN" sz="2800" dirty="0">
                <a:latin typeface="Microsoft YaHei Light" panose="020B0502040204020203" pitchFamily="34" charset="-122"/>
                <a:ea typeface="Microsoft YaHei Light" panose="020B0502040204020203" pitchFamily="34" charset="-122"/>
              </a:rPr>
              <a:t>性质，故可用</a:t>
            </a:r>
            <a:r>
              <a:rPr lang="zh-CN" altLang="zh-CN" sz="2800" dirty="0">
                <a:solidFill>
                  <a:srgbClr val="0000FF"/>
                </a:solidFill>
                <a:latin typeface="Microsoft YaHei Light" panose="020B0502040204020203" pitchFamily="34" charset="-122"/>
                <a:ea typeface="Microsoft YaHei Light" panose="020B0502040204020203" pitchFamily="34" charset="-122"/>
              </a:rPr>
              <a:t>栈</a:t>
            </a:r>
            <a:r>
              <a:rPr lang="zh-CN" altLang="zh-CN" sz="2800" dirty="0">
                <a:latin typeface="Microsoft YaHei Light" panose="020B0502040204020203" pitchFamily="34" charset="-122"/>
                <a:ea typeface="Microsoft YaHei Light" panose="020B0502040204020203" pitchFamily="34" charset="-122"/>
              </a:rPr>
              <a:t>来实现数制转换</a:t>
            </a:r>
          </a:p>
          <a:p>
            <a:pPr marL="685800" lvl="1" indent="-342900">
              <a:lnSpc>
                <a:spcPct val="105000"/>
              </a:lnSpc>
              <a:spcBef>
                <a:spcPts val="600"/>
              </a:spcBef>
              <a:buClr>
                <a:srgbClr val="CC3300"/>
              </a:buClr>
              <a:buFont typeface="Wingdings" panose="05000000000000000000" pitchFamily="2" charset="2"/>
              <a:buChar char="ü"/>
            </a:pPr>
            <a:r>
              <a:rPr lang="zh-CN" altLang="zh-CN" sz="2400" dirty="0">
                <a:latin typeface="Microsoft YaHei Light" panose="020B0502040204020203" pitchFamily="34" charset="-122"/>
                <a:ea typeface="Microsoft YaHei Light" panose="020B0502040204020203" pitchFamily="34" charset="-122"/>
              </a:rPr>
              <a:t>同理，一个非负十进制整数</a:t>
            </a:r>
            <a:r>
              <a:rPr lang="en-US" altLang="zh-CN" sz="2400" dirty="0">
                <a:latin typeface="Microsoft YaHei Light" panose="020B0502040204020203" pitchFamily="34" charset="-122"/>
                <a:ea typeface="Microsoft YaHei Light" panose="020B0502040204020203" pitchFamily="34" charset="-122"/>
              </a:rPr>
              <a:t> N </a:t>
            </a:r>
            <a:r>
              <a:rPr lang="zh-CN" altLang="zh-CN" sz="2400" dirty="0">
                <a:latin typeface="Microsoft YaHei Light" panose="020B0502040204020203" pitchFamily="34" charset="-122"/>
                <a:ea typeface="Microsoft YaHei Light" panose="020B0502040204020203" pitchFamily="34" charset="-122"/>
              </a:rPr>
              <a:t>转换为另一个等价的</a:t>
            </a:r>
            <a:r>
              <a:rPr lang="en-US" altLang="zh-CN" sz="2400" dirty="0">
                <a:latin typeface="Microsoft YaHei Light" panose="020B0502040204020203" pitchFamily="34" charset="-122"/>
                <a:ea typeface="Microsoft YaHei Light" panose="020B0502040204020203" pitchFamily="34" charset="-122"/>
              </a:rPr>
              <a:t>B</a:t>
            </a:r>
            <a:r>
              <a:rPr lang="zh-CN" altLang="zh-CN" sz="2400" dirty="0">
                <a:latin typeface="Microsoft YaHei Light" panose="020B0502040204020203" pitchFamily="34" charset="-122"/>
                <a:ea typeface="Microsoft YaHei Light" panose="020B0502040204020203" pitchFamily="34" charset="-122"/>
              </a:rPr>
              <a:t>进制数，可以采用</a:t>
            </a:r>
            <a:r>
              <a:rPr lang="en-US" altLang="zh-CN" sz="2400" dirty="0">
                <a:latin typeface="Microsoft YaHei Light" panose="020B0502040204020203" pitchFamily="34" charset="-122"/>
                <a:ea typeface="Microsoft YaHei Light" panose="020B0502040204020203" pitchFamily="34" charset="-122"/>
              </a:rPr>
              <a:t>“</a:t>
            </a:r>
            <a:r>
              <a:rPr lang="zh-CN" altLang="zh-CN" sz="2400" dirty="0">
                <a:solidFill>
                  <a:srgbClr val="C00000"/>
                </a:solidFill>
                <a:latin typeface="Microsoft YaHei Light" panose="020B0502040204020203" pitchFamily="34" charset="-122"/>
                <a:ea typeface="Microsoft YaHei Light" panose="020B0502040204020203" pitchFamily="34" charset="-122"/>
              </a:rPr>
              <a:t>除</a:t>
            </a:r>
            <a:r>
              <a:rPr lang="en-US" altLang="zh-CN" sz="2400" dirty="0">
                <a:solidFill>
                  <a:srgbClr val="C00000"/>
                </a:solidFill>
                <a:latin typeface="Microsoft YaHei Light" panose="020B0502040204020203" pitchFamily="34" charset="-122"/>
                <a:ea typeface="Microsoft YaHei Light" panose="020B0502040204020203" pitchFamily="34" charset="-122"/>
              </a:rPr>
              <a:t>B</a:t>
            </a:r>
            <a:r>
              <a:rPr lang="zh-CN" altLang="zh-CN" sz="2400" dirty="0">
                <a:solidFill>
                  <a:srgbClr val="C00000"/>
                </a:solidFill>
                <a:latin typeface="Microsoft YaHei Light" panose="020B0502040204020203" pitchFamily="34" charset="-122"/>
                <a:ea typeface="Microsoft YaHei Light" panose="020B0502040204020203" pitchFamily="34" charset="-122"/>
              </a:rPr>
              <a:t>取余法</a:t>
            </a:r>
            <a:r>
              <a:rPr lang="en-US" altLang="zh-CN" sz="2400" dirty="0">
                <a:latin typeface="Microsoft YaHei Light" panose="020B0502040204020203" pitchFamily="34" charset="-122"/>
                <a:ea typeface="Microsoft YaHei Light" panose="020B0502040204020203" pitchFamily="34" charset="-122"/>
              </a:rPr>
              <a:t>”</a:t>
            </a:r>
            <a:r>
              <a:rPr lang="zh-CN" altLang="zh-CN" sz="2400" dirty="0">
                <a:latin typeface="Microsoft YaHei Light" panose="020B0502040204020203" pitchFamily="34" charset="-122"/>
                <a:ea typeface="Microsoft YaHei Light" panose="020B0502040204020203" pitchFamily="34" charset="-122"/>
              </a:rPr>
              <a:t>来解决 </a:t>
            </a:r>
            <a:endParaRPr lang="en-US" altLang="zh-CN" sz="2400" dirty="0">
              <a:latin typeface="Microsoft YaHei Light" panose="020B0502040204020203" pitchFamily="34" charset="-122"/>
              <a:ea typeface="Microsoft YaHei Light" panose="020B0502040204020203"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857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8576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88576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8857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885763">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8857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8857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xmlns="" id="{E9B8473B-F9F6-4C47-B465-71D9450E2092}"/>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表达式计算</a:t>
            </a:r>
          </a:p>
        </p:txBody>
      </p:sp>
      <p:sp>
        <p:nvSpPr>
          <p:cNvPr id="2" name="副标题 1">
            <a:extLst>
              <a:ext uri="{FF2B5EF4-FFF2-40B4-BE49-F238E27FC236}">
                <a16:creationId xmlns:a16="http://schemas.microsoft.com/office/drawing/2014/main" xmlns="" id="{B004CA26-F93A-4009-AD38-6764B1345943}"/>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10D3BC2F-9718-40B8-9A5C-DC87BDEB92FC}"/>
              </a:ext>
            </a:extLst>
          </p:cNvPr>
          <p:cNvSpPr>
            <a:spLocks noGrp="1"/>
          </p:cNvSpPr>
          <p:nvPr>
            <p:ph type="body" idx="10"/>
          </p:nvPr>
        </p:nvSpPr>
        <p:spPr/>
        <p:txBody>
          <a:bodyPr/>
          <a:lstStyle/>
          <a:p>
            <a:endParaRPr lang="zh-CN" altLang="en-US"/>
          </a:p>
        </p:txBody>
      </p:sp>
      <p:sp>
        <p:nvSpPr>
          <p:cNvPr id="11267" name="Rectangle 3">
            <a:extLst>
              <a:ext uri="{FF2B5EF4-FFF2-40B4-BE49-F238E27FC236}">
                <a16:creationId xmlns:a16="http://schemas.microsoft.com/office/drawing/2014/main" xmlns="" id="{F0E5E595-19E6-4D6A-88D7-9898C8ABA3F5}"/>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lnSpc>
                <a:spcPct val="105000"/>
              </a:lnSpc>
              <a:spcBef>
                <a:spcPts val="600"/>
              </a:spcBef>
              <a:buSzPct val="80000"/>
              <a:buFont typeface="Wingdings" panose="05000000000000000000" pitchFamily="2" charset="2"/>
              <a:buChar char="l"/>
              <a:tabLst>
                <a:tab pos="444500" algn="l"/>
              </a:tabLst>
            </a:pPr>
            <a:r>
              <a:rPr lang="zh-CN" altLang="zh-CN" sz="2800" dirty="0">
                <a:latin typeface="微软雅黑" panose="020B0503020204020204" pitchFamily="34" charset="-122"/>
                <a:ea typeface="微软雅黑" panose="020B0503020204020204" pitchFamily="34" charset="-122"/>
              </a:rPr>
              <a:t>表达式定义</a:t>
            </a:r>
          </a:p>
          <a:p>
            <a:pPr marL="714375" lvl="1" indent="-369888">
              <a:lnSpc>
                <a:spcPct val="105000"/>
              </a:lnSpc>
              <a:spcBef>
                <a:spcPts val="600"/>
              </a:spcBef>
              <a:buClr>
                <a:srgbClr val="CC3300"/>
              </a:buClr>
              <a:buFont typeface="Wingdings" panose="05000000000000000000" pitchFamily="2" charset="2"/>
              <a:buChar char="ü"/>
              <a:tabLst>
                <a:tab pos="444500" algn="l"/>
              </a:tabLst>
            </a:pPr>
            <a:r>
              <a:rPr lang="zh-CN" altLang="zh-CN" sz="2400" dirty="0">
                <a:latin typeface="微软雅黑" panose="020B0503020204020204" pitchFamily="34" charset="-122"/>
                <a:ea typeface="微软雅黑" panose="020B0503020204020204" pitchFamily="34" charset="-122"/>
              </a:rPr>
              <a:t>基本</a:t>
            </a:r>
            <a:r>
              <a:rPr lang="zh-CN" altLang="zh-CN" sz="2400" dirty="0">
                <a:solidFill>
                  <a:srgbClr val="C00000"/>
                </a:solidFill>
                <a:latin typeface="微软雅黑" panose="020B0503020204020204" pitchFamily="34" charset="-122"/>
                <a:ea typeface="微软雅黑" panose="020B0503020204020204" pitchFamily="34" charset="-122"/>
              </a:rPr>
              <a:t>符号集</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{0</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9</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p>
          <a:p>
            <a:pPr marL="714375" lvl="1" indent="-369888">
              <a:lnSpc>
                <a:spcPct val="105000"/>
              </a:lnSpc>
              <a:spcBef>
                <a:spcPts val="600"/>
              </a:spcBef>
              <a:buClr>
                <a:srgbClr val="CC3300"/>
              </a:buClr>
              <a:buFont typeface="Wingdings" panose="05000000000000000000" pitchFamily="2" charset="2"/>
              <a:buChar char="ü"/>
              <a:tabLst>
                <a:tab pos="444500" algn="l"/>
              </a:tabLst>
            </a:pPr>
            <a:r>
              <a:rPr lang="zh-CN" altLang="zh-CN" sz="2400" dirty="0">
                <a:latin typeface="微软雅黑" panose="020B0503020204020204" pitchFamily="34" charset="-122"/>
                <a:ea typeface="微软雅黑" panose="020B0503020204020204" pitchFamily="34" charset="-122"/>
              </a:rPr>
              <a:t>语法</a:t>
            </a:r>
            <a:r>
              <a:rPr lang="zh-CN" altLang="zh-CN" sz="2400" dirty="0">
                <a:solidFill>
                  <a:srgbClr val="C00000"/>
                </a:solidFill>
                <a:latin typeface="微软雅黑" panose="020B0503020204020204" pitchFamily="34" charset="-122"/>
                <a:ea typeface="微软雅黑" panose="020B0503020204020204" pitchFamily="34" charset="-122"/>
              </a:rPr>
              <a:t>成分集</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{&lt;</a:t>
            </a:r>
            <a:r>
              <a:rPr lang="zh-CN" altLang="zh-CN" sz="2400" dirty="0">
                <a:latin typeface="微软雅黑" panose="020B0503020204020204" pitchFamily="34" charset="-122"/>
                <a:ea typeface="微软雅黑" panose="020B0503020204020204" pitchFamily="34" charset="-122"/>
              </a:rPr>
              <a:t>表达式</a:t>
            </a:r>
            <a:r>
              <a:rPr lang="en-US" altLang="zh-CN" sz="2400" dirty="0">
                <a:latin typeface="微软雅黑" panose="020B0503020204020204" pitchFamily="34" charset="-122"/>
                <a:ea typeface="微软雅黑" panose="020B0503020204020204" pitchFamily="34" charset="-122"/>
              </a:rPr>
              <a:t>&gt; , &lt;</a:t>
            </a:r>
            <a:r>
              <a:rPr lang="zh-CN" altLang="zh-CN" sz="2400" dirty="0">
                <a:latin typeface="微软雅黑" panose="020B0503020204020204" pitchFamily="34" charset="-122"/>
                <a:ea typeface="微软雅黑" panose="020B0503020204020204" pitchFamily="34" charset="-122"/>
              </a:rPr>
              <a:t>项</a:t>
            </a:r>
            <a:r>
              <a:rPr lang="en-US" altLang="zh-CN" sz="2400" dirty="0">
                <a:latin typeface="微软雅黑" panose="020B0503020204020204" pitchFamily="34" charset="-122"/>
                <a:ea typeface="微软雅黑" panose="020B0503020204020204" pitchFamily="34" charset="-122"/>
              </a:rPr>
              <a:t>&gt; , &lt;</a:t>
            </a:r>
            <a:r>
              <a:rPr lang="zh-CN" altLang="zh-CN" sz="2400" dirty="0">
                <a:latin typeface="微软雅黑" panose="020B0503020204020204" pitchFamily="34" charset="-122"/>
                <a:ea typeface="微软雅黑" panose="020B0503020204020204" pitchFamily="34" charset="-122"/>
              </a:rPr>
              <a:t>因子</a:t>
            </a:r>
            <a:r>
              <a:rPr lang="en-US" altLang="zh-CN" sz="2400" dirty="0">
                <a:latin typeface="微软雅黑" panose="020B0503020204020204" pitchFamily="34" charset="-122"/>
                <a:ea typeface="微软雅黑" panose="020B0503020204020204" pitchFamily="34" charset="-122"/>
              </a:rPr>
              <a:t>&gt; , &lt;</a:t>
            </a:r>
            <a:r>
              <a:rPr lang="zh-CN" altLang="zh-CN" sz="2400" dirty="0">
                <a:latin typeface="微软雅黑" panose="020B0503020204020204" pitchFamily="34" charset="-122"/>
                <a:ea typeface="微软雅黑" panose="020B0503020204020204" pitchFamily="34" charset="-122"/>
              </a:rPr>
              <a:t>常数</a:t>
            </a:r>
            <a:r>
              <a:rPr lang="en-US" altLang="zh-CN" sz="2400" dirty="0">
                <a:latin typeface="微软雅黑" panose="020B0503020204020204" pitchFamily="34" charset="-122"/>
                <a:ea typeface="微软雅黑" panose="020B0503020204020204" pitchFamily="34" charset="-122"/>
              </a:rPr>
              <a:t>&gt; , &lt;</a:t>
            </a:r>
            <a:r>
              <a:rPr lang="zh-CN" altLang="zh-CN" sz="2400" dirty="0">
                <a:latin typeface="微软雅黑" panose="020B0503020204020204" pitchFamily="34" charset="-122"/>
                <a:ea typeface="微软雅黑" panose="020B0503020204020204" pitchFamily="34" charset="-122"/>
              </a:rPr>
              <a:t>数字</a:t>
            </a:r>
            <a:r>
              <a:rPr lang="en-US" altLang="zh-CN" sz="2400" dirty="0">
                <a:latin typeface="微软雅黑" panose="020B0503020204020204" pitchFamily="34" charset="-122"/>
                <a:ea typeface="微软雅黑" panose="020B0503020204020204" pitchFamily="34" charset="-122"/>
              </a:rPr>
              <a:t>&gt;  } </a:t>
            </a:r>
          </a:p>
          <a:p>
            <a:pPr marL="714375" lvl="1" indent="-369888">
              <a:lnSpc>
                <a:spcPct val="105000"/>
              </a:lnSpc>
              <a:spcBef>
                <a:spcPts val="600"/>
              </a:spcBef>
              <a:buClr>
                <a:srgbClr val="CC3300"/>
              </a:buClr>
              <a:buFont typeface="Wingdings" panose="05000000000000000000" pitchFamily="2" charset="2"/>
              <a:buChar char="ü"/>
              <a:tabLst>
                <a:tab pos="444500" algn="l"/>
              </a:tabLst>
            </a:pPr>
            <a:r>
              <a:rPr lang="zh-CN" altLang="zh-CN" sz="2400" dirty="0">
                <a:latin typeface="微软雅黑" panose="020B0503020204020204" pitchFamily="34" charset="-122"/>
                <a:ea typeface="微软雅黑" panose="020B0503020204020204" pitchFamily="34" charset="-122"/>
              </a:rPr>
              <a:t>语法</a:t>
            </a:r>
            <a:r>
              <a:rPr lang="zh-CN" altLang="zh-CN" sz="2400" dirty="0">
                <a:solidFill>
                  <a:srgbClr val="C00000"/>
                </a:solidFill>
                <a:latin typeface="微软雅黑" panose="020B0503020204020204" pitchFamily="34" charset="-122"/>
                <a:ea typeface="微软雅黑" panose="020B0503020204020204" pitchFamily="34" charset="-122"/>
              </a:rPr>
              <a:t>公式集</a:t>
            </a:r>
            <a:r>
              <a:rPr lang="zh-CN" altLang="zh-CN" sz="2400" dirty="0">
                <a:latin typeface="微软雅黑" panose="020B0503020204020204" pitchFamily="34" charset="-122"/>
                <a:ea typeface="微软雅黑" panose="020B0503020204020204" pitchFamily="34" charset="-122"/>
              </a:rPr>
              <a:t> </a:t>
            </a:r>
          </a:p>
          <a:p>
            <a:pPr marL="357188" indent="-357188">
              <a:lnSpc>
                <a:spcPct val="105000"/>
              </a:lnSpc>
              <a:spcBef>
                <a:spcPts val="600"/>
              </a:spcBef>
              <a:tabLst>
                <a:tab pos="444500" algn="l"/>
              </a:tabLst>
            </a:pPr>
            <a:endParaRPr lang="en-US" altLang="zh-CN" sz="1200" dirty="0">
              <a:solidFill>
                <a:srgbClr val="0000FF"/>
              </a:solidFill>
              <a:latin typeface="微软雅黑" panose="020B0503020204020204" pitchFamily="34" charset="-122"/>
              <a:ea typeface="微软雅黑" panose="020B0503020204020204" pitchFamily="34" charset="-122"/>
            </a:endParaRPr>
          </a:p>
          <a:p>
            <a:pPr marL="357188" indent="-357188">
              <a:lnSpc>
                <a:spcPct val="105000"/>
              </a:lnSpc>
              <a:spcBef>
                <a:spcPts val="600"/>
              </a:spcBef>
              <a:buSzPct val="80000"/>
              <a:buFont typeface="Wingdings" panose="05000000000000000000" pitchFamily="2" charset="2"/>
              <a:buChar char="l"/>
              <a:tabLst>
                <a:tab pos="444500" algn="l"/>
              </a:tabLst>
            </a:pPr>
            <a:r>
              <a:rPr lang="zh-CN" altLang="zh-CN" sz="2800" dirty="0">
                <a:solidFill>
                  <a:srgbClr val="3333CC"/>
                </a:solidFill>
                <a:latin typeface="微软雅黑" panose="020B0503020204020204" pitchFamily="34" charset="-122"/>
                <a:ea typeface="微软雅黑" panose="020B0503020204020204" pitchFamily="34" charset="-122"/>
              </a:rPr>
              <a:t>中缀表达式 </a:t>
            </a:r>
          </a:p>
          <a:p>
            <a:pPr marL="357188" indent="-357188">
              <a:lnSpc>
                <a:spcPct val="105000"/>
              </a:lnSpc>
              <a:spcBef>
                <a:spcPts val="600"/>
              </a:spcBef>
              <a:buFont typeface="Wingdings" panose="05000000000000000000" pitchFamily="2" charset="2"/>
              <a:buNone/>
              <a:tabLst>
                <a:tab pos="444500" algn="l"/>
              </a:tabLst>
            </a:pPr>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23 + (34 * 45) / (5 + 6 + 7)</a:t>
            </a:r>
          </a:p>
          <a:p>
            <a:pPr marL="357188" indent="-357188">
              <a:lnSpc>
                <a:spcPct val="105000"/>
              </a:lnSpc>
              <a:spcBef>
                <a:spcPts val="600"/>
              </a:spcBef>
              <a:buSzPct val="80000"/>
              <a:buFont typeface="Wingdings" panose="05000000000000000000" pitchFamily="2" charset="2"/>
              <a:buChar char="l"/>
              <a:tabLst>
                <a:tab pos="444500" algn="l"/>
              </a:tabLst>
            </a:pPr>
            <a:r>
              <a:rPr lang="zh-CN" altLang="zh-CN" sz="2800" dirty="0">
                <a:solidFill>
                  <a:srgbClr val="3333CC"/>
                </a:solidFill>
              </a:rPr>
              <a:t>后缀表达式 </a:t>
            </a:r>
          </a:p>
          <a:p>
            <a:pPr marL="357188" indent="-357188">
              <a:lnSpc>
                <a:spcPct val="105000"/>
              </a:lnSpc>
              <a:spcBef>
                <a:spcPts val="600"/>
              </a:spcBef>
              <a:buFont typeface="Wingdings" panose="05000000000000000000" pitchFamily="2" charset="2"/>
              <a:buNone/>
              <a:tabLst>
                <a:tab pos="444500" algn="l"/>
              </a:tabLst>
            </a:pPr>
            <a:r>
              <a:rPr lang="zh-CN" altLang="zh-CN" dirty="0">
                <a:latin typeface="微软雅黑" panose="020B0503020204020204" pitchFamily="34" charset="-122"/>
                <a:ea typeface="微软雅黑" panose="020B0503020204020204" pitchFamily="34" charset="-122"/>
              </a:rPr>
              <a:t>		</a:t>
            </a:r>
            <a:r>
              <a:rPr lang="en-US" altLang="zh-CN" dirty="0">
                <a:latin typeface="微软雅黑" panose="020B0503020204020204" pitchFamily="34" charset="-122"/>
                <a:ea typeface="微软雅黑" panose="020B0503020204020204" pitchFamily="34" charset="-122"/>
              </a:rPr>
              <a:t>23 34 45 * 5 6 + 7 + / +</a:t>
            </a:r>
            <a:r>
              <a:rPr lang="zh-CN" altLang="zh-CN" dirty="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xmlns="" id="{3DCED743-266A-4F35-979F-7F5C6D4044AE}"/>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中缀表达式的语法公式  </a:t>
            </a:r>
          </a:p>
        </p:txBody>
      </p:sp>
      <p:sp>
        <p:nvSpPr>
          <p:cNvPr id="2" name="副标题 1">
            <a:extLst>
              <a:ext uri="{FF2B5EF4-FFF2-40B4-BE49-F238E27FC236}">
                <a16:creationId xmlns:a16="http://schemas.microsoft.com/office/drawing/2014/main" xmlns="" id="{035BAAF3-0E7D-45EB-A441-165B972FC0A3}"/>
              </a:ext>
            </a:extLst>
          </p:cNvPr>
          <p:cNvSpPr>
            <a:spLocks noGrp="1"/>
          </p:cNvSpPr>
          <p:nvPr>
            <p:ph type="subTitle" idx="1"/>
          </p:nvPr>
        </p:nvSpPr>
        <p:spPr/>
        <p:txBody>
          <a:bodyPr/>
          <a:lstStyle/>
          <a:p>
            <a:endParaRPr lang="zh-CN" altLang="en-US" dirty="0"/>
          </a:p>
        </p:txBody>
      </p:sp>
      <p:sp>
        <p:nvSpPr>
          <p:cNvPr id="3" name="文本占位符 2">
            <a:extLst>
              <a:ext uri="{FF2B5EF4-FFF2-40B4-BE49-F238E27FC236}">
                <a16:creationId xmlns:a16="http://schemas.microsoft.com/office/drawing/2014/main" xmlns="" id="{F8FD1AA1-AFC8-450D-A77A-54B9DD296DA3}"/>
              </a:ext>
            </a:extLst>
          </p:cNvPr>
          <p:cNvSpPr>
            <a:spLocks noGrp="1"/>
          </p:cNvSpPr>
          <p:nvPr>
            <p:ph type="body" idx="10"/>
          </p:nvPr>
        </p:nvSpPr>
        <p:spPr/>
        <p:txBody>
          <a:bodyPr/>
          <a:lstStyle/>
          <a:p>
            <a:endParaRPr lang="zh-CN" altLang="en-US"/>
          </a:p>
        </p:txBody>
      </p:sp>
      <p:sp>
        <p:nvSpPr>
          <p:cNvPr id="69635" name="Rectangle 3">
            <a:extLst>
              <a:ext uri="{FF2B5EF4-FFF2-40B4-BE49-F238E27FC236}">
                <a16:creationId xmlns:a16="http://schemas.microsoft.com/office/drawing/2014/main" xmlns="" id="{1448809E-F4DA-4DF6-9AE5-313C9C5DD8EF}"/>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表达式</a:t>
            </a:r>
            <a:r>
              <a:rPr kumimoji="0" lang="en-US" altLang="zh-CN" sz="2400" dirty="0">
                <a:latin typeface="微软雅黑" panose="020B0503020204020204" pitchFamily="34" charset="-122"/>
                <a:ea typeface="微软雅黑" panose="020B0503020204020204" pitchFamily="34" charset="-122"/>
              </a:rPr>
              <a:t>&gt; ∷=  &lt;</a:t>
            </a:r>
            <a:r>
              <a:rPr kumimoji="0" lang="zh-CN" altLang="zh-CN" sz="2400" dirty="0">
                <a:latin typeface="微软雅黑" panose="020B0503020204020204" pitchFamily="34" charset="-122"/>
                <a:ea typeface="微软雅黑" panose="020B0503020204020204" pitchFamily="34" charset="-122"/>
              </a:rPr>
              <a:t>项</a:t>
            </a:r>
            <a:r>
              <a:rPr kumimoji="0" lang="en-US" altLang="zh-CN" sz="2400" dirty="0">
                <a:latin typeface="微软雅黑" panose="020B0503020204020204" pitchFamily="34" charset="-122"/>
                <a:ea typeface="微软雅黑" panose="020B0503020204020204" pitchFamily="34" charset="-122"/>
              </a:rPr>
              <a:t>&gt; + &lt;</a:t>
            </a:r>
            <a:r>
              <a:rPr kumimoji="0" lang="zh-CN" altLang="zh-CN" sz="2400" dirty="0">
                <a:latin typeface="微软雅黑" panose="020B0503020204020204" pitchFamily="34" charset="-122"/>
                <a:ea typeface="微软雅黑" panose="020B0503020204020204" pitchFamily="34" charset="-122"/>
              </a:rPr>
              <a:t>项</a:t>
            </a:r>
            <a:r>
              <a:rPr kumimoji="0" lang="en-US" altLang="zh-CN" sz="2400" dirty="0">
                <a:latin typeface="微软雅黑" panose="020B0503020204020204" pitchFamily="34" charset="-122"/>
                <a:ea typeface="微软雅黑" panose="020B0503020204020204" pitchFamily="34" charset="-122"/>
              </a:rPr>
              <a:t>&gt; </a:t>
            </a:r>
          </a:p>
          <a:p>
            <a:pPr eaLnBrk="1" hangingPunct="1">
              <a:lnSpc>
                <a:spcPct val="9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         		|  &lt;</a:t>
            </a:r>
            <a:r>
              <a:rPr kumimoji="0" lang="zh-CN" altLang="zh-CN" sz="2400" dirty="0">
                <a:latin typeface="微软雅黑" panose="020B0503020204020204" pitchFamily="34" charset="-122"/>
                <a:ea typeface="微软雅黑" panose="020B0503020204020204" pitchFamily="34" charset="-122"/>
              </a:rPr>
              <a:t>项</a:t>
            </a:r>
            <a:r>
              <a:rPr kumimoji="0" lang="en-US" altLang="zh-CN" sz="2400" dirty="0">
                <a:latin typeface="微软雅黑" panose="020B0503020204020204" pitchFamily="34" charset="-122"/>
                <a:ea typeface="微软雅黑" panose="020B0503020204020204" pitchFamily="34" charset="-122"/>
              </a:rPr>
              <a:t>&gt; </a:t>
            </a:r>
            <a:r>
              <a:rPr kumimoji="0" lang="zh-CN" altLang="zh-CN" sz="2400" dirty="0">
                <a:latin typeface="微软雅黑" panose="020B0503020204020204" pitchFamily="34" charset="-122"/>
                <a:ea typeface="微软雅黑" panose="020B0503020204020204" pitchFamily="34" charset="-122"/>
              </a:rPr>
              <a:t>－ </a:t>
            </a: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项</a:t>
            </a:r>
            <a:r>
              <a:rPr kumimoji="0" lang="en-US" altLang="zh-CN" sz="2400" dirty="0">
                <a:latin typeface="微软雅黑" panose="020B0503020204020204" pitchFamily="34" charset="-122"/>
                <a:ea typeface="微软雅黑" panose="020B0503020204020204" pitchFamily="34" charset="-122"/>
              </a:rPr>
              <a:t>&gt;  </a:t>
            </a:r>
          </a:p>
          <a:p>
            <a:pPr eaLnBrk="1" hangingPunct="1">
              <a:lnSpc>
                <a:spcPct val="9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          		|  &lt;</a:t>
            </a:r>
            <a:r>
              <a:rPr kumimoji="0" lang="zh-CN" altLang="zh-CN" sz="2400" dirty="0">
                <a:latin typeface="微软雅黑" panose="020B0503020204020204" pitchFamily="34" charset="-122"/>
                <a:ea typeface="微软雅黑" panose="020B0503020204020204" pitchFamily="34" charset="-122"/>
              </a:rPr>
              <a:t>项</a:t>
            </a:r>
            <a:r>
              <a:rPr kumimoji="0" lang="en-US" altLang="zh-CN" sz="2400" dirty="0">
                <a:latin typeface="微软雅黑" panose="020B0503020204020204" pitchFamily="34" charset="-122"/>
                <a:ea typeface="微软雅黑" panose="020B0503020204020204" pitchFamily="34" charset="-122"/>
              </a:rPr>
              <a:t>&gt;  </a:t>
            </a:r>
            <a:endParaRPr kumimoji="0"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9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项</a:t>
            </a:r>
            <a:r>
              <a:rPr kumimoji="0" lang="en-US" altLang="zh-CN" sz="2400" dirty="0">
                <a:latin typeface="微软雅黑" panose="020B0503020204020204" pitchFamily="34" charset="-122"/>
                <a:ea typeface="微软雅黑" panose="020B0503020204020204" pitchFamily="34" charset="-122"/>
              </a:rPr>
              <a:t>&gt;       ∷=  &lt;</a:t>
            </a:r>
            <a:r>
              <a:rPr kumimoji="0" lang="zh-CN" altLang="zh-CN" sz="2400" dirty="0">
                <a:latin typeface="微软雅黑" panose="020B0503020204020204" pitchFamily="34" charset="-122"/>
                <a:ea typeface="微软雅黑" panose="020B0503020204020204" pitchFamily="34" charset="-122"/>
              </a:rPr>
              <a:t>因子</a:t>
            </a:r>
            <a:r>
              <a:rPr kumimoji="0" lang="en-US" altLang="zh-CN" sz="2400" dirty="0">
                <a:latin typeface="微软雅黑" panose="020B0503020204020204" pitchFamily="34" charset="-122"/>
                <a:ea typeface="微软雅黑" panose="020B0503020204020204" pitchFamily="34" charset="-122"/>
              </a:rPr>
              <a:t>&gt; * &lt;</a:t>
            </a:r>
            <a:r>
              <a:rPr kumimoji="0" lang="zh-CN" altLang="zh-CN" sz="2400" dirty="0">
                <a:latin typeface="微软雅黑" panose="020B0503020204020204" pitchFamily="34" charset="-122"/>
                <a:ea typeface="微软雅黑" panose="020B0503020204020204" pitchFamily="34" charset="-122"/>
              </a:rPr>
              <a:t>因子</a:t>
            </a:r>
            <a:r>
              <a:rPr kumimoji="0" lang="en-US" altLang="zh-CN" sz="2400" dirty="0">
                <a:latin typeface="微软雅黑" panose="020B0503020204020204" pitchFamily="34" charset="-122"/>
                <a:ea typeface="微软雅黑" panose="020B0503020204020204" pitchFamily="34" charset="-122"/>
              </a:rPr>
              <a:t>&gt; </a:t>
            </a:r>
          </a:p>
          <a:p>
            <a:pPr eaLnBrk="1" hangingPunct="1">
              <a:lnSpc>
                <a:spcPct val="9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          		|  &lt;</a:t>
            </a:r>
            <a:r>
              <a:rPr kumimoji="0" lang="zh-CN" altLang="zh-CN" sz="2400" dirty="0">
                <a:latin typeface="微软雅黑" panose="020B0503020204020204" pitchFamily="34" charset="-122"/>
                <a:ea typeface="微软雅黑" panose="020B0503020204020204" pitchFamily="34" charset="-122"/>
              </a:rPr>
              <a:t>因子</a:t>
            </a:r>
            <a:r>
              <a:rPr kumimoji="0" lang="en-US" altLang="zh-CN" sz="2400" dirty="0">
                <a:latin typeface="微软雅黑" panose="020B0503020204020204" pitchFamily="34" charset="-122"/>
                <a:ea typeface="微软雅黑" panose="020B0503020204020204" pitchFamily="34" charset="-122"/>
              </a:rPr>
              <a:t>&gt; / &lt;</a:t>
            </a:r>
            <a:r>
              <a:rPr kumimoji="0" lang="zh-CN" altLang="zh-CN" sz="2400" dirty="0">
                <a:latin typeface="微软雅黑" panose="020B0503020204020204" pitchFamily="34" charset="-122"/>
                <a:ea typeface="微软雅黑" panose="020B0503020204020204" pitchFamily="34" charset="-122"/>
              </a:rPr>
              <a:t>因子</a:t>
            </a:r>
            <a:r>
              <a:rPr kumimoji="0" lang="en-US" altLang="zh-CN" sz="2400" dirty="0">
                <a:latin typeface="微软雅黑" panose="020B0503020204020204" pitchFamily="34" charset="-122"/>
                <a:ea typeface="微软雅黑" panose="020B0503020204020204" pitchFamily="34" charset="-122"/>
              </a:rPr>
              <a:t>&gt; </a:t>
            </a:r>
          </a:p>
          <a:p>
            <a:pPr eaLnBrk="1" hangingPunct="1">
              <a:lnSpc>
                <a:spcPct val="9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          		|  &lt;</a:t>
            </a:r>
            <a:r>
              <a:rPr kumimoji="0" lang="zh-CN" altLang="zh-CN" sz="2400" dirty="0">
                <a:latin typeface="微软雅黑" panose="020B0503020204020204" pitchFamily="34" charset="-122"/>
                <a:ea typeface="微软雅黑" panose="020B0503020204020204" pitchFamily="34" charset="-122"/>
              </a:rPr>
              <a:t>因子</a:t>
            </a:r>
            <a:r>
              <a:rPr kumimoji="0" lang="en-US" altLang="zh-CN" sz="2400" dirty="0">
                <a:latin typeface="微软雅黑" panose="020B0503020204020204" pitchFamily="34" charset="-122"/>
                <a:ea typeface="微软雅黑" panose="020B0503020204020204" pitchFamily="34" charset="-122"/>
              </a:rPr>
              <a:t>&gt;</a:t>
            </a:r>
          </a:p>
          <a:p>
            <a:pPr eaLnBrk="1" hangingPunct="1">
              <a:lnSpc>
                <a:spcPct val="9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因子</a:t>
            </a:r>
            <a:r>
              <a:rPr kumimoji="0" lang="en-US" altLang="zh-CN" sz="2400" dirty="0">
                <a:latin typeface="微软雅黑" panose="020B0503020204020204" pitchFamily="34" charset="-122"/>
                <a:ea typeface="微软雅黑" panose="020B0503020204020204" pitchFamily="34" charset="-122"/>
              </a:rPr>
              <a:t>&gt;    ∷=  &lt;</a:t>
            </a:r>
            <a:r>
              <a:rPr kumimoji="0" lang="zh-CN" altLang="zh-CN" sz="2400" dirty="0">
                <a:latin typeface="微软雅黑" panose="020B0503020204020204" pitchFamily="34" charset="-122"/>
                <a:ea typeface="微软雅黑" panose="020B0503020204020204" pitchFamily="34" charset="-122"/>
              </a:rPr>
              <a:t>常数</a:t>
            </a:r>
            <a:r>
              <a:rPr kumimoji="0" lang="en-US" altLang="zh-CN" sz="2400" dirty="0">
                <a:latin typeface="微软雅黑" panose="020B0503020204020204" pitchFamily="34" charset="-122"/>
                <a:ea typeface="微软雅黑" panose="020B0503020204020204" pitchFamily="34" charset="-122"/>
              </a:rPr>
              <a:t>&gt; </a:t>
            </a:r>
          </a:p>
          <a:p>
            <a:pPr eaLnBrk="1" hangingPunct="1">
              <a:lnSpc>
                <a:spcPct val="9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          		| </a:t>
            </a:r>
            <a:r>
              <a:rPr kumimoji="0" lang="zh-CN" altLang="zh-CN" sz="2400" dirty="0">
                <a:latin typeface="微软雅黑" panose="020B0503020204020204" pitchFamily="34" charset="-122"/>
                <a:ea typeface="微软雅黑" panose="020B0503020204020204" pitchFamily="34" charset="-122"/>
              </a:rPr>
              <a:t>（ </a:t>
            </a: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表达式</a:t>
            </a:r>
            <a:r>
              <a:rPr kumimoji="0" lang="en-US" altLang="zh-CN" sz="2400" dirty="0">
                <a:latin typeface="微软雅黑" panose="020B0503020204020204" pitchFamily="34" charset="-122"/>
                <a:ea typeface="微软雅黑" panose="020B0503020204020204" pitchFamily="34" charset="-122"/>
              </a:rPr>
              <a:t>&gt; </a:t>
            </a:r>
            <a:r>
              <a:rPr kumimoji="0" lang="zh-CN" altLang="zh-CN" sz="2400" dirty="0">
                <a:latin typeface="微软雅黑" panose="020B0503020204020204" pitchFamily="34" charset="-122"/>
                <a:ea typeface="微软雅黑" panose="020B0503020204020204" pitchFamily="34" charset="-122"/>
              </a:rPr>
              <a:t>）</a:t>
            </a:r>
          </a:p>
          <a:p>
            <a:pPr eaLnBrk="1" hangingPunct="1">
              <a:lnSpc>
                <a:spcPct val="9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常数</a:t>
            </a:r>
            <a:r>
              <a:rPr kumimoji="0" lang="en-US" altLang="zh-CN" sz="2400" dirty="0">
                <a:latin typeface="微软雅黑" panose="020B0503020204020204" pitchFamily="34" charset="-122"/>
                <a:ea typeface="微软雅黑" panose="020B0503020204020204" pitchFamily="34" charset="-122"/>
              </a:rPr>
              <a:t>&gt;    ∷=  &lt;</a:t>
            </a:r>
            <a:r>
              <a:rPr kumimoji="0" lang="zh-CN" altLang="zh-CN" sz="2400" dirty="0">
                <a:latin typeface="微软雅黑" panose="020B0503020204020204" pitchFamily="34" charset="-122"/>
                <a:ea typeface="微软雅黑" panose="020B0503020204020204" pitchFamily="34" charset="-122"/>
              </a:rPr>
              <a:t>数字</a:t>
            </a:r>
            <a:r>
              <a:rPr kumimoji="0" lang="en-US" altLang="zh-CN" sz="2400" dirty="0">
                <a:latin typeface="微软雅黑" panose="020B0503020204020204" pitchFamily="34" charset="-122"/>
                <a:ea typeface="微软雅黑" panose="020B0503020204020204" pitchFamily="34" charset="-122"/>
              </a:rPr>
              <a:t>&gt; </a:t>
            </a:r>
          </a:p>
          <a:p>
            <a:pPr eaLnBrk="1" hangingPunct="1">
              <a:lnSpc>
                <a:spcPct val="9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          		|  &lt;</a:t>
            </a:r>
            <a:r>
              <a:rPr kumimoji="0" lang="zh-CN" altLang="zh-CN" sz="2400" dirty="0">
                <a:latin typeface="微软雅黑" panose="020B0503020204020204" pitchFamily="34" charset="-122"/>
                <a:ea typeface="微软雅黑" panose="020B0503020204020204" pitchFamily="34" charset="-122"/>
              </a:rPr>
              <a:t>数字</a:t>
            </a:r>
            <a:r>
              <a:rPr kumimoji="0" lang="en-US" altLang="zh-CN" sz="2400" dirty="0">
                <a:latin typeface="微软雅黑" panose="020B0503020204020204" pitchFamily="34" charset="-122"/>
                <a:ea typeface="微软雅黑" panose="020B0503020204020204" pitchFamily="34" charset="-122"/>
              </a:rPr>
              <a:t>&gt; &lt;</a:t>
            </a:r>
            <a:r>
              <a:rPr kumimoji="0" lang="zh-CN" altLang="zh-CN" sz="2400" dirty="0">
                <a:latin typeface="微软雅黑" panose="020B0503020204020204" pitchFamily="34" charset="-122"/>
                <a:ea typeface="微软雅黑" panose="020B0503020204020204" pitchFamily="34" charset="-122"/>
              </a:rPr>
              <a:t>常数</a:t>
            </a:r>
            <a:r>
              <a:rPr kumimoji="0" lang="en-US" altLang="zh-CN" sz="2400" dirty="0">
                <a:latin typeface="微软雅黑" panose="020B0503020204020204" pitchFamily="34" charset="-122"/>
                <a:ea typeface="微软雅黑" panose="020B0503020204020204" pitchFamily="34" charset="-122"/>
              </a:rPr>
              <a:t>&gt;  </a:t>
            </a:r>
          </a:p>
          <a:p>
            <a:pPr eaLnBrk="1" hangingPunct="1">
              <a:lnSpc>
                <a:spcPct val="9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数字</a:t>
            </a:r>
            <a:r>
              <a:rPr kumimoji="0" lang="en-US" altLang="zh-CN" sz="2400" dirty="0">
                <a:latin typeface="微软雅黑" panose="020B0503020204020204" pitchFamily="34" charset="-122"/>
                <a:ea typeface="微软雅黑" panose="020B0503020204020204" pitchFamily="34" charset="-122"/>
              </a:rPr>
              <a:t>&gt;    ∷=   0 | 1 | 2 | 3 | 4 | 5 | 6 | 7 | 8 | 9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标题 1">
            <a:extLst>
              <a:ext uri="{FF2B5EF4-FFF2-40B4-BE49-F238E27FC236}">
                <a16:creationId xmlns:a16="http://schemas.microsoft.com/office/drawing/2014/main" xmlns="" id="{D420221E-0F1C-41D3-9AA0-0781B3E79120}"/>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中缀表达式的递归图示</a:t>
            </a:r>
          </a:p>
        </p:txBody>
      </p:sp>
      <p:sp>
        <p:nvSpPr>
          <p:cNvPr id="2" name="副标题 1">
            <a:extLst>
              <a:ext uri="{FF2B5EF4-FFF2-40B4-BE49-F238E27FC236}">
                <a16:creationId xmlns:a16="http://schemas.microsoft.com/office/drawing/2014/main" xmlns="" id="{EDF9E82B-721E-40F8-BDC2-EB5CCE749DE1}"/>
              </a:ext>
            </a:extLst>
          </p:cNvPr>
          <p:cNvSpPr>
            <a:spLocks noGrp="1"/>
          </p:cNvSpPr>
          <p:nvPr>
            <p:ph type="subTitle" idx="1"/>
          </p:nvPr>
        </p:nvSpPr>
        <p:spPr/>
        <p:txBody>
          <a:bodyPr/>
          <a:lstStyle/>
          <a:p>
            <a:endParaRPr lang="zh-CN" altLang="en-US" dirty="0"/>
          </a:p>
        </p:txBody>
      </p:sp>
      <p:sp>
        <p:nvSpPr>
          <p:cNvPr id="3" name="文本占位符 2">
            <a:extLst>
              <a:ext uri="{FF2B5EF4-FFF2-40B4-BE49-F238E27FC236}">
                <a16:creationId xmlns:a16="http://schemas.microsoft.com/office/drawing/2014/main" xmlns="" id="{8C081D65-FBA2-4236-A0A6-AE7E0A20A636}"/>
              </a:ext>
            </a:extLst>
          </p:cNvPr>
          <p:cNvSpPr>
            <a:spLocks noGrp="1"/>
          </p:cNvSpPr>
          <p:nvPr>
            <p:ph type="body" idx="10"/>
          </p:nvPr>
        </p:nvSpPr>
        <p:spPr/>
        <p:txBody>
          <a:bodyPr/>
          <a:lstStyle/>
          <a:p>
            <a:endParaRPr lang="zh-CN" altLang="en-US"/>
          </a:p>
        </p:txBody>
      </p:sp>
      <p:sp>
        <p:nvSpPr>
          <p:cNvPr id="4" name="内容占位符 3">
            <a:extLst>
              <a:ext uri="{FF2B5EF4-FFF2-40B4-BE49-F238E27FC236}">
                <a16:creationId xmlns:a16="http://schemas.microsoft.com/office/drawing/2014/main" xmlns="" id="{6FF9B330-9692-4DB1-B75E-A4851EB0CBE8}"/>
              </a:ext>
            </a:extLst>
          </p:cNvPr>
          <p:cNvSpPr>
            <a:spLocks noGrp="1"/>
          </p:cNvSpPr>
          <p:nvPr>
            <p:ph idx="11"/>
          </p:nvPr>
        </p:nvSpPr>
        <p:spPr/>
        <p:txBody>
          <a:bodyPr/>
          <a:lstStyle/>
          <a:p>
            <a:endParaRPr lang="zh-CN" altLang="en-US"/>
          </a:p>
        </p:txBody>
      </p:sp>
      <p:sp>
        <p:nvSpPr>
          <p:cNvPr id="70659" name="Text Box 2">
            <a:extLst>
              <a:ext uri="{FF2B5EF4-FFF2-40B4-BE49-F238E27FC236}">
                <a16:creationId xmlns:a16="http://schemas.microsoft.com/office/drawing/2014/main" xmlns="" id="{4DE773FE-54C4-4AC4-A00D-1B71B605B61E}"/>
              </a:ext>
            </a:extLst>
          </p:cNvPr>
          <p:cNvSpPr txBox="1">
            <a:spLocks noChangeArrowheads="1"/>
          </p:cNvSpPr>
          <p:nvPr/>
        </p:nvSpPr>
        <p:spPr bwMode="auto">
          <a:xfrm>
            <a:off x="2889250" y="2144713"/>
            <a:ext cx="14239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100">
                <a:latin typeface="微软雅黑" panose="020B0503020204020204" pitchFamily="34" charset="-122"/>
                <a:ea typeface="微软雅黑" panose="020B0503020204020204" pitchFamily="34" charset="-122"/>
              </a:rPr>
              <a:t>表达式</a:t>
            </a:r>
            <a:endParaRPr kumimoji="1" lang="zh-CN" altLang="en-US" sz="2400">
              <a:latin typeface="微软雅黑" panose="020B0503020204020204" pitchFamily="34" charset="-122"/>
              <a:ea typeface="微软雅黑" panose="020B0503020204020204" pitchFamily="34" charset="-122"/>
            </a:endParaRPr>
          </a:p>
        </p:txBody>
      </p:sp>
      <p:sp>
        <p:nvSpPr>
          <p:cNvPr id="8" name="Line 3">
            <a:extLst>
              <a:ext uri="{FF2B5EF4-FFF2-40B4-BE49-F238E27FC236}">
                <a16:creationId xmlns:a16="http://schemas.microsoft.com/office/drawing/2014/main" xmlns="" id="{358FD088-8869-46FB-A989-77D242E41D69}"/>
              </a:ext>
            </a:extLst>
          </p:cNvPr>
          <p:cNvSpPr>
            <a:spLocks noChangeShapeType="1"/>
          </p:cNvSpPr>
          <p:nvPr/>
        </p:nvSpPr>
        <p:spPr bwMode="auto">
          <a:xfrm>
            <a:off x="4244975" y="2365375"/>
            <a:ext cx="1422400" cy="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9" name="Rectangle 4">
            <a:extLst>
              <a:ext uri="{FF2B5EF4-FFF2-40B4-BE49-F238E27FC236}">
                <a16:creationId xmlns:a16="http://schemas.microsoft.com/office/drawing/2014/main" xmlns="" id="{F5D012D7-A1BE-43A5-98CE-A78D94223D4B}"/>
              </a:ext>
            </a:extLst>
          </p:cNvPr>
          <p:cNvSpPr>
            <a:spLocks noChangeArrowheads="1"/>
          </p:cNvSpPr>
          <p:nvPr/>
        </p:nvSpPr>
        <p:spPr bwMode="auto">
          <a:xfrm>
            <a:off x="5683250" y="2241550"/>
            <a:ext cx="1360488" cy="323850"/>
          </a:xfrm>
          <a:prstGeom prst="rect">
            <a:avLst/>
          </a:prstGeom>
          <a:solidFill>
            <a:srgbClr val="0070C0"/>
          </a:solidFill>
          <a:ln w="25400" cap="sq">
            <a:solidFill>
              <a:srgbClr val="0070C0"/>
            </a:solidFill>
            <a:miter lim="800000"/>
            <a:headEnd type="none" w="sm" len="sm"/>
            <a:tailEnd type="none" w="sm" len="sm"/>
          </a:ln>
        </p:spPr>
        <p:txBody>
          <a:bodyPr wrap="none" anchor="ctr"/>
          <a:lstStyle/>
          <a:p>
            <a:pPr algn="ctr" eaLnBrk="1" hangingPunct="1">
              <a:defRPr/>
            </a:pPr>
            <a:r>
              <a:rPr kumimoji="1" lang="zh-CN" altLang="en-US" sz="2133" dirty="0">
                <a:solidFill>
                  <a:schemeClr val="bg1"/>
                </a:solidFill>
                <a:latin typeface="微软雅黑" panose="020B0503020204020204" pitchFamily="34" charset="-122"/>
                <a:ea typeface="微软雅黑" panose="020B0503020204020204" pitchFamily="34" charset="-122"/>
              </a:rPr>
              <a:t>项</a:t>
            </a:r>
            <a:endParaRPr kumimoji="1" lang="zh-CN" altLang="en-US" sz="3200" dirty="0">
              <a:solidFill>
                <a:schemeClr val="bg1"/>
              </a:solidFill>
              <a:latin typeface="微软雅黑" panose="020B0503020204020204" pitchFamily="34" charset="-122"/>
              <a:ea typeface="微软雅黑" panose="020B0503020204020204" pitchFamily="34" charset="-122"/>
            </a:endParaRPr>
          </a:p>
        </p:txBody>
      </p:sp>
      <p:sp>
        <p:nvSpPr>
          <p:cNvPr id="10" name="Line 5">
            <a:extLst>
              <a:ext uri="{FF2B5EF4-FFF2-40B4-BE49-F238E27FC236}">
                <a16:creationId xmlns:a16="http://schemas.microsoft.com/office/drawing/2014/main" xmlns="" id="{A505DB7E-7EA9-43E2-BA67-5724883FF6CD}"/>
              </a:ext>
            </a:extLst>
          </p:cNvPr>
          <p:cNvSpPr>
            <a:spLocks noChangeShapeType="1"/>
          </p:cNvSpPr>
          <p:nvPr/>
        </p:nvSpPr>
        <p:spPr bwMode="auto">
          <a:xfrm>
            <a:off x="7059613" y="2335213"/>
            <a:ext cx="1455737" cy="30162"/>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11" name="Oval 6">
            <a:extLst>
              <a:ext uri="{FF2B5EF4-FFF2-40B4-BE49-F238E27FC236}">
                <a16:creationId xmlns:a16="http://schemas.microsoft.com/office/drawing/2014/main" xmlns="" id="{554BE3F8-DB51-4D64-A455-39AF475533A6}"/>
              </a:ext>
            </a:extLst>
          </p:cNvPr>
          <p:cNvSpPr>
            <a:spLocks noChangeArrowheads="1"/>
          </p:cNvSpPr>
          <p:nvPr/>
        </p:nvSpPr>
        <p:spPr bwMode="auto">
          <a:xfrm>
            <a:off x="6213475" y="2616200"/>
            <a:ext cx="323850" cy="323850"/>
          </a:xfrm>
          <a:prstGeom prst="ellipse">
            <a:avLst/>
          </a:prstGeom>
          <a:noFill/>
          <a:ln w="25400" cap="sq">
            <a:solidFill>
              <a:schemeClr val="tx1"/>
            </a:solidFill>
            <a:round/>
            <a:headEnd type="none" w="sm" len="sm"/>
            <a:tailEnd type="none" w="sm" len="sm"/>
          </a:ln>
        </p:spPr>
        <p:txBody>
          <a:bodyPr wrap="none" anchor="ctr"/>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70664" name="Text Box 7">
            <a:extLst>
              <a:ext uri="{FF2B5EF4-FFF2-40B4-BE49-F238E27FC236}">
                <a16:creationId xmlns:a16="http://schemas.microsoft.com/office/drawing/2014/main" xmlns="" id="{8194D3B2-2830-43AE-9EEF-EA2F02D6D28D}"/>
              </a:ext>
            </a:extLst>
          </p:cNvPr>
          <p:cNvSpPr txBox="1">
            <a:spLocks noChangeArrowheads="1"/>
          </p:cNvSpPr>
          <p:nvPr/>
        </p:nvSpPr>
        <p:spPr bwMode="auto">
          <a:xfrm>
            <a:off x="6197600" y="2530475"/>
            <a:ext cx="376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200">
                <a:latin typeface="微软雅黑" panose="020B0503020204020204" pitchFamily="34" charset="-122"/>
                <a:ea typeface="微软雅黑" panose="020B0503020204020204" pitchFamily="34" charset="-122"/>
              </a:rPr>
              <a:t>+</a:t>
            </a:r>
          </a:p>
        </p:txBody>
      </p:sp>
      <p:sp>
        <p:nvSpPr>
          <p:cNvPr id="13" name="Oval 8">
            <a:extLst>
              <a:ext uri="{FF2B5EF4-FFF2-40B4-BE49-F238E27FC236}">
                <a16:creationId xmlns:a16="http://schemas.microsoft.com/office/drawing/2014/main" xmlns="" id="{E753B429-8DB5-430D-B2AA-DF94D619B8E0}"/>
              </a:ext>
            </a:extLst>
          </p:cNvPr>
          <p:cNvSpPr>
            <a:spLocks noChangeArrowheads="1"/>
          </p:cNvSpPr>
          <p:nvPr/>
        </p:nvSpPr>
        <p:spPr bwMode="auto">
          <a:xfrm>
            <a:off x="6234113" y="3027363"/>
            <a:ext cx="323850" cy="323850"/>
          </a:xfrm>
          <a:prstGeom prst="ellipse">
            <a:avLst/>
          </a:prstGeom>
          <a:noFill/>
          <a:ln w="25400" cap="sq">
            <a:solidFill>
              <a:schemeClr val="tx1"/>
            </a:solidFill>
            <a:round/>
            <a:headEnd type="none" w="sm" len="sm"/>
            <a:tailEnd type="none" w="sm" len="sm"/>
          </a:ln>
        </p:spPr>
        <p:txBody>
          <a:bodyPr wrap="none" anchor="ctr"/>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70666" name="Text Box 9">
            <a:extLst>
              <a:ext uri="{FF2B5EF4-FFF2-40B4-BE49-F238E27FC236}">
                <a16:creationId xmlns:a16="http://schemas.microsoft.com/office/drawing/2014/main" xmlns="" id="{1333CF66-3C66-4A58-8F78-43E01F6CA5AC}"/>
              </a:ext>
            </a:extLst>
          </p:cNvPr>
          <p:cNvSpPr txBox="1">
            <a:spLocks noChangeArrowheads="1"/>
          </p:cNvSpPr>
          <p:nvPr/>
        </p:nvSpPr>
        <p:spPr bwMode="auto">
          <a:xfrm>
            <a:off x="6169025" y="2955925"/>
            <a:ext cx="388938"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200">
                <a:latin typeface="微软雅黑" panose="020B0503020204020204" pitchFamily="34" charset="-122"/>
                <a:ea typeface="微软雅黑" panose="020B0503020204020204" pitchFamily="34" charset="-122"/>
              </a:rPr>
              <a:t>－</a:t>
            </a:r>
          </a:p>
        </p:txBody>
      </p:sp>
      <p:sp>
        <p:nvSpPr>
          <p:cNvPr id="15" name="Line 10">
            <a:extLst>
              <a:ext uri="{FF2B5EF4-FFF2-40B4-BE49-F238E27FC236}">
                <a16:creationId xmlns:a16="http://schemas.microsoft.com/office/drawing/2014/main" xmlns="" id="{1255AD41-A095-4060-BF6F-814FAE6075BF}"/>
              </a:ext>
            </a:extLst>
          </p:cNvPr>
          <p:cNvSpPr>
            <a:spLocks noChangeShapeType="1"/>
          </p:cNvSpPr>
          <p:nvPr/>
        </p:nvSpPr>
        <p:spPr bwMode="auto">
          <a:xfrm flipH="1">
            <a:off x="7804150" y="2365375"/>
            <a:ext cx="0" cy="596900"/>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16" name="Line 11">
            <a:extLst>
              <a:ext uri="{FF2B5EF4-FFF2-40B4-BE49-F238E27FC236}">
                <a16:creationId xmlns:a16="http://schemas.microsoft.com/office/drawing/2014/main" xmlns="" id="{B85E530F-5C8C-43A9-8276-EED0E5B4035C}"/>
              </a:ext>
            </a:extLst>
          </p:cNvPr>
          <p:cNvSpPr>
            <a:spLocks noChangeShapeType="1"/>
          </p:cNvSpPr>
          <p:nvPr/>
        </p:nvSpPr>
        <p:spPr bwMode="auto">
          <a:xfrm flipH="1">
            <a:off x="7221538" y="2971800"/>
            <a:ext cx="582612" cy="0"/>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17" name="Line 12">
            <a:extLst>
              <a:ext uri="{FF2B5EF4-FFF2-40B4-BE49-F238E27FC236}">
                <a16:creationId xmlns:a16="http://schemas.microsoft.com/office/drawing/2014/main" xmlns="" id="{A9F0C958-602B-446D-AEE6-A23834EC555D}"/>
              </a:ext>
            </a:extLst>
          </p:cNvPr>
          <p:cNvSpPr>
            <a:spLocks noChangeShapeType="1"/>
          </p:cNvSpPr>
          <p:nvPr/>
        </p:nvSpPr>
        <p:spPr bwMode="auto">
          <a:xfrm flipH="1">
            <a:off x="6573838" y="2776538"/>
            <a:ext cx="649287" cy="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18" name="Line 13">
            <a:extLst>
              <a:ext uri="{FF2B5EF4-FFF2-40B4-BE49-F238E27FC236}">
                <a16:creationId xmlns:a16="http://schemas.microsoft.com/office/drawing/2014/main" xmlns="" id="{B0B871A2-EBD2-4419-81A7-F0B36B8805E8}"/>
              </a:ext>
            </a:extLst>
          </p:cNvPr>
          <p:cNvSpPr>
            <a:spLocks noChangeShapeType="1"/>
          </p:cNvSpPr>
          <p:nvPr/>
        </p:nvSpPr>
        <p:spPr bwMode="auto">
          <a:xfrm flipH="1">
            <a:off x="6575425" y="3187700"/>
            <a:ext cx="649288" cy="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19" name="Line 14">
            <a:extLst>
              <a:ext uri="{FF2B5EF4-FFF2-40B4-BE49-F238E27FC236}">
                <a16:creationId xmlns:a16="http://schemas.microsoft.com/office/drawing/2014/main" xmlns="" id="{545585C7-4CB2-4424-ACF6-C1A69C3861BF}"/>
              </a:ext>
            </a:extLst>
          </p:cNvPr>
          <p:cNvSpPr>
            <a:spLocks noChangeShapeType="1"/>
          </p:cNvSpPr>
          <p:nvPr/>
        </p:nvSpPr>
        <p:spPr bwMode="auto">
          <a:xfrm flipH="1">
            <a:off x="7221538" y="2763838"/>
            <a:ext cx="1587" cy="423862"/>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20" name="Line 15">
            <a:extLst>
              <a:ext uri="{FF2B5EF4-FFF2-40B4-BE49-F238E27FC236}">
                <a16:creationId xmlns:a16="http://schemas.microsoft.com/office/drawing/2014/main" xmlns="" id="{D1BE83B6-7D20-4E42-B33C-532B5E82FCE4}"/>
              </a:ext>
            </a:extLst>
          </p:cNvPr>
          <p:cNvSpPr>
            <a:spLocks noChangeShapeType="1"/>
          </p:cNvSpPr>
          <p:nvPr/>
        </p:nvSpPr>
        <p:spPr bwMode="auto">
          <a:xfrm flipV="1">
            <a:off x="4957763" y="2365375"/>
            <a:ext cx="0" cy="611188"/>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21" name="Line 16">
            <a:extLst>
              <a:ext uri="{FF2B5EF4-FFF2-40B4-BE49-F238E27FC236}">
                <a16:creationId xmlns:a16="http://schemas.microsoft.com/office/drawing/2014/main" xmlns="" id="{16CFC073-1714-4860-B687-47821B85AF0F}"/>
              </a:ext>
            </a:extLst>
          </p:cNvPr>
          <p:cNvSpPr>
            <a:spLocks noChangeShapeType="1"/>
          </p:cNvSpPr>
          <p:nvPr/>
        </p:nvSpPr>
        <p:spPr bwMode="auto">
          <a:xfrm flipH="1">
            <a:off x="4957763" y="2971800"/>
            <a:ext cx="581025" cy="0"/>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22" name="Line 17">
            <a:extLst>
              <a:ext uri="{FF2B5EF4-FFF2-40B4-BE49-F238E27FC236}">
                <a16:creationId xmlns:a16="http://schemas.microsoft.com/office/drawing/2014/main" xmlns="" id="{47C189EC-6F76-45B4-98F5-65507342340E}"/>
              </a:ext>
            </a:extLst>
          </p:cNvPr>
          <p:cNvSpPr>
            <a:spLocks noChangeShapeType="1"/>
          </p:cNvSpPr>
          <p:nvPr/>
        </p:nvSpPr>
        <p:spPr bwMode="auto">
          <a:xfrm flipH="1">
            <a:off x="5537200" y="2789238"/>
            <a:ext cx="1588" cy="398462"/>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23" name="Line 18">
            <a:extLst>
              <a:ext uri="{FF2B5EF4-FFF2-40B4-BE49-F238E27FC236}">
                <a16:creationId xmlns:a16="http://schemas.microsoft.com/office/drawing/2014/main" xmlns="" id="{5272106D-7808-4425-837A-CA50B08B9059}"/>
              </a:ext>
            </a:extLst>
          </p:cNvPr>
          <p:cNvSpPr>
            <a:spLocks noChangeShapeType="1"/>
          </p:cNvSpPr>
          <p:nvPr/>
        </p:nvSpPr>
        <p:spPr bwMode="auto">
          <a:xfrm flipH="1">
            <a:off x="5538788" y="2763838"/>
            <a:ext cx="649287" cy="12700"/>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24" name="Line 19">
            <a:extLst>
              <a:ext uri="{FF2B5EF4-FFF2-40B4-BE49-F238E27FC236}">
                <a16:creationId xmlns:a16="http://schemas.microsoft.com/office/drawing/2014/main" xmlns="" id="{280F76C7-2B32-49CA-97B0-98A80B8ACB27}"/>
              </a:ext>
            </a:extLst>
          </p:cNvPr>
          <p:cNvSpPr>
            <a:spLocks noChangeShapeType="1"/>
          </p:cNvSpPr>
          <p:nvPr/>
        </p:nvSpPr>
        <p:spPr bwMode="auto">
          <a:xfrm flipH="1" flipV="1">
            <a:off x="5538788" y="3187700"/>
            <a:ext cx="695325" cy="6350"/>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25" name="Text Box 20">
            <a:extLst>
              <a:ext uri="{FF2B5EF4-FFF2-40B4-BE49-F238E27FC236}">
                <a16:creationId xmlns:a16="http://schemas.microsoft.com/office/drawing/2014/main" xmlns="" id="{9F3D2F17-BA6F-4DC3-8955-3AD391BF02CA}"/>
              </a:ext>
            </a:extLst>
          </p:cNvPr>
          <p:cNvSpPr txBox="1">
            <a:spLocks noChangeArrowheads="1"/>
          </p:cNvSpPr>
          <p:nvPr/>
        </p:nvSpPr>
        <p:spPr bwMode="auto">
          <a:xfrm>
            <a:off x="2889250" y="3511550"/>
            <a:ext cx="1423988" cy="420688"/>
          </a:xfrm>
          <a:prstGeom prst="rect">
            <a:avLst/>
          </a:prstGeom>
          <a:noFill/>
          <a:ln w="12700" cap="sq">
            <a:noFill/>
            <a:miter lim="800000"/>
            <a:headEnd type="none" w="sm" len="sm"/>
            <a:tailEnd type="none" w="sm" len="sm"/>
          </a:ln>
        </p:spPr>
        <p:txBody>
          <a:bodyPr>
            <a:spAutoFit/>
          </a:bodyPr>
          <a:lstStyle/>
          <a:p>
            <a:pPr eaLnBrk="1" hangingPunct="1">
              <a:spcBef>
                <a:spcPct val="50000"/>
              </a:spcBef>
              <a:defRPr/>
            </a:pPr>
            <a:r>
              <a:rPr kumimoji="1" lang="zh-CN" altLang="en-US" sz="2133" dirty="0">
                <a:latin typeface="微软雅黑" panose="020B0503020204020204" pitchFamily="34" charset="-122"/>
                <a:ea typeface="微软雅黑" panose="020B0503020204020204" pitchFamily="34" charset="-122"/>
              </a:rPr>
              <a:t>项</a:t>
            </a:r>
            <a:endParaRPr kumimoji="1" lang="zh-CN" altLang="en-US" sz="3200" dirty="0">
              <a:latin typeface="微软雅黑" panose="020B0503020204020204" pitchFamily="34" charset="-122"/>
              <a:ea typeface="微软雅黑" panose="020B0503020204020204" pitchFamily="34" charset="-122"/>
            </a:endParaRPr>
          </a:p>
        </p:txBody>
      </p:sp>
      <p:sp>
        <p:nvSpPr>
          <p:cNvPr id="26" name="Line 21">
            <a:extLst>
              <a:ext uri="{FF2B5EF4-FFF2-40B4-BE49-F238E27FC236}">
                <a16:creationId xmlns:a16="http://schemas.microsoft.com/office/drawing/2014/main" xmlns="" id="{44939B71-F6F3-4DB7-918A-6BD0AA3B5C7E}"/>
              </a:ext>
            </a:extLst>
          </p:cNvPr>
          <p:cNvSpPr>
            <a:spLocks noChangeShapeType="1"/>
          </p:cNvSpPr>
          <p:nvPr/>
        </p:nvSpPr>
        <p:spPr bwMode="auto">
          <a:xfrm>
            <a:off x="3921125" y="3768725"/>
            <a:ext cx="1795463" cy="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27" name="Line 22">
            <a:extLst>
              <a:ext uri="{FF2B5EF4-FFF2-40B4-BE49-F238E27FC236}">
                <a16:creationId xmlns:a16="http://schemas.microsoft.com/office/drawing/2014/main" xmlns="" id="{F4555F74-6E9C-499B-A3BB-BECA651920DF}"/>
              </a:ext>
            </a:extLst>
          </p:cNvPr>
          <p:cNvSpPr>
            <a:spLocks noChangeShapeType="1"/>
          </p:cNvSpPr>
          <p:nvPr/>
        </p:nvSpPr>
        <p:spPr bwMode="auto">
          <a:xfrm>
            <a:off x="7156450" y="3768725"/>
            <a:ext cx="1422400" cy="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28" name="Oval 23">
            <a:extLst>
              <a:ext uri="{FF2B5EF4-FFF2-40B4-BE49-F238E27FC236}">
                <a16:creationId xmlns:a16="http://schemas.microsoft.com/office/drawing/2014/main" xmlns="" id="{420A1E90-9A0A-4C7F-A735-0725B6F9B591}"/>
              </a:ext>
            </a:extLst>
          </p:cNvPr>
          <p:cNvSpPr>
            <a:spLocks noChangeArrowheads="1"/>
          </p:cNvSpPr>
          <p:nvPr/>
        </p:nvSpPr>
        <p:spPr bwMode="auto">
          <a:xfrm>
            <a:off x="6316663" y="4013200"/>
            <a:ext cx="323850" cy="323850"/>
          </a:xfrm>
          <a:prstGeom prst="ellipse">
            <a:avLst/>
          </a:prstGeom>
          <a:noFill/>
          <a:ln w="25400" cap="sq">
            <a:solidFill>
              <a:schemeClr val="tx1"/>
            </a:solidFill>
            <a:round/>
            <a:headEnd type="none" w="sm" len="sm"/>
            <a:tailEnd type="none" w="sm" len="sm"/>
          </a:ln>
        </p:spPr>
        <p:txBody>
          <a:bodyPr wrap="none" anchor="ctr"/>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70681" name="Text Box 24">
            <a:extLst>
              <a:ext uri="{FF2B5EF4-FFF2-40B4-BE49-F238E27FC236}">
                <a16:creationId xmlns:a16="http://schemas.microsoft.com/office/drawing/2014/main" xmlns="" id="{3F6282E4-B2F8-49DB-A2B0-BBB21B6F8B2A}"/>
              </a:ext>
            </a:extLst>
          </p:cNvPr>
          <p:cNvSpPr txBox="1">
            <a:spLocks noChangeArrowheads="1"/>
          </p:cNvSpPr>
          <p:nvPr/>
        </p:nvSpPr>
        <p:spPr bwMode="auto">
          <a:xfrm flipH="1">
            <a:off x="6240463" y="4010025"/>
            <a:ext cx="4762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en-US" altLang="zh-CN" sz="2200">
                <a:latin typeface="微软雅黑" panose="020B0503020204020204" pitchFamily="34" charset="-122"/>
                <a:ea typeface="微软雅黑" panose="020B0503020204020204" pitchFamily="34" charset="-122"/>
              </a:rPr>
              <a:t>*</a:t>
            </a:r>
          </a:p>
        </p:txBody>
      </p:sp>
      <p:sp>
        <p:nvSpPr>
          <p:cNvPr id="30" name="Oval 25">
            <a:extLst>
              <a:ext uri="{FF2B5EF4-FFF2-40B4-BE49-F238E27FC236}">
                <a16:creationId xmlns:a16="http://schemas.microsoft.com/office/drawing/2014/main" xmlns="" id="{5B84BA19-74B1-4204-B50C-29C13B688140}"/>
              </a:ext>
            </a:extLst>
          </p:cNvPr>
          <p:cNvSpPr>
            <a:spLocks noChangeArrowheads="1"/>
          </p:cNvSpPr>
          <p:nvPr/>
        </p:nvSpPr>
        <p:spPr bwMode="auto">
          <a:xfrm>
            <a:off x="6316663" y="4379913"/>
            <a:ext cx="323850" cy="325437"/>
          </a:xfrm>
          <a:prstGeom prst="ellipse">
            <a:avLst/>
          </a:prstGeom>
          <a:noFill/>
          <a:ln w="25400" cap="sq">
            <a:solidFill>
              <a:schemeClr val="tx1"/>
            </a:solidFill>
            <a:round/>
            <a:headEnd type="none" w="sm" len="sm"/>
            <a:tailEnd type="none" w="sm" len="sm"/>
          </a:ln>
        </p:spPr>
        <p:txBody>
          <a:bodyPr wrap="none" anchor="ctr"/>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70683" name="Text Box 26">
            <a:extLst>
              <a:ext uri="{FF2B5EF4-FFF2-40B4-BE49-F238E27FC236}">
                <a16:creationId xmlns:a16="http://schemas.microsoft.com/office/drawing/2014/main" xmlns="" id="{725F3F61-8AD1-4822-93D6-3B7C6CEBABB6}"/>
              </a:ext>
            </a:extLst>
          </p:cNvPr>
          <p:cNvSpPr txBox="1">
            <a:spLocks noChangeArrowheads="1"/>
          </p:cNvSpPr>
          <p:nvPr/>
        </p:nvSpPr>
        <p:spPr bwMode="auto">
          <a:xfrm>
            <a:off x="6323013" y="4325938"/>
            <a:ext cx="32385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200">
                <a:latin typeface="微软雅黑" panose="020B0503020204020204" pitchFamily="34" charset="-122"/>
                <a:ea typeface="微软雅黑" panose="020B0503020204020204" pitchFamily="34" charset="-122"/>
              </a:rPr>
              <a:t>/</a:t>
            </a:r>
          </a:p>
        </p:txBody>
      </p:sp>
      <p:sp>
        <p:nvSpPr>
          <p:cNvPr id="32" name="Line 27">
            <a:extLst>
              <a:ext uri="{FF2B5EF4-FFF2-40B4-BE49-F238E27FC236}">
                <a16:creationId xmlns:a16="http://schemas.microsoft.com/office/drawing/2014/main" xmlns="" id="{656EEB86-A524-4F1A-8E53-420D50AA742D}"/>
              </a:ext>
            </a:extLst>
          </p:cNvPr>
          <p:cNvSpPr>
            <a:spLocks noChangeShapeType="1"/>
          </p:cNvSpPr>
          <p:nvPr/>
        </p:nvSpPr>
        <p:spPr bwMode="auto">
          <a:xfrm flipH="1">
            <a:off x="7999413" y="3768725"/>
            <a:ext cx="0" cy="568325"/>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33" name="Line 28">
            <a:extLst>
              <a:ext uri="{FF2B5EF4-FFF2-40B4-BE49-F238E27FC236}">
                <a16:creationId xmlns:a16="http://schemas.microsoft.com/office/drawing/2014/main" xmlns="" id="{C69B7AC0-4B3F-47FA-9331-61A05BD34EBD}"/>
              </a:ext>
            </a:extLst>
          </p:cNvPr>
          <p:cNvSpPr>
            <a:spLocks noChangeShapeType="1"/>
          </p:cNvSpPr>
          <p:nvPr/>
        </p:nvSpPr>
        <p:spPr bwMode="auto">
          <a:xfrm flipH="1" flipV="1">
            <a:off x="7291388" y="4337050"/>
            <a:ext cx="706437" cy="1588"/>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34" name="Line 29">
            <a:extLst>
              <a:ext uri="{FF2B5EF4-FFF2-40B4-BE49-F238E27FC236}">
                <a16:creationId xmlns:a16="http://schemas.microsoft.com/office/drawing/2014/main" xmlns="" id="{6F34F138-1C28-48BA-98E5-E07B700C5326}"/>
              </a:ext>
            </a:extLst>
          </p:cNvPr>
          <p:cNvSpPr>
            <a:spLocks noChangeShapeType="1"/>
          </p:cNvSpPr>
          <p:nvPr/>
        </p:nvSpPr>
        <p:spPr bwMode="auto">
          <a:xfrm flipH="1">
            <a:off x="6645275" y="4176713"/>
            <a:ext cx="649288" cy="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35" name="Line 30">
            <a:extLst>
              <a:ext uri="{FF2B5EF4-FFF2-40B4-BE49-F238E27FC236}">
                <a16:creationId xmlns:a16="http://schemas.microsoft.com/office/drawing/2014/main" xmlns="" id="{734FF976-7F4B-493B-8D85-81B663E2A0C6}"/>
              </a:ext>
            </a:extLst>
          </p:cNvPr>
          <p:cNvSpPr>
            <a:spLocks noChangeShapeType="1"/>
          </p:cNvSpPr>
          <p:nvPr/>
        </p:nvSpPr>
        <p:spPr bwMode="auto">
          <a:xfrm flipH="1">
            <a:off x="6646863" y="4522788"/>
            <a:ext cx="649287" cy="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36" name="Line 31">
            <a:extLst>
              <a:ext uri="{FF2B5EF4-FFF2-40B4-BE49-F238E27FC236}">
                <a16:creationId xmlns:a16="http://schemas.microsoft.com/office/drawing/2014/main" xmlns="" id="{F2153ED6-AB5F-484E-995E-F4064708B979}"/>
              </a:ext>
            </a:extLst>
          </p:cNvPr>
          <p:cNvSpPr>
            <a:spLocks noChangeShapeType="1"/>
          </p:cNvSpPr>
          <p:nvPr/>
        </p:nvSpPr>
        <p:spPr bwMode="auto">
          <a:xfrm flipH="1">
            <a:off x="7291388" y="4176713"/>
            <a:ext cx="3175" cy="344487"/>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37" name="Line 32">
            <a:extLst>
              <a:ext uri="{FF2B5EF4-FFF2-40B4-BE49-F238E27FC236}">
                <a16:creationId xmlns:a16="http://schemas.microsoft.com/office/drawing/2014/main" xmlns="" id="{003887C2-B09E-43B1-B6B8-0F9A7EC219CF}"/>
              </a:ext>
            </a:extLst>
          </p:cNvPr>
          <p:cNvSpPr>
            <a:spLocks noChangeShapeType="1"/>
          </p:cNvSpPr>
          <p:nvPr/>
        </p:nvSpPr>
        <p:spPr bwMode="auto">
          <a:xfrm flipH="1" flipV="1">
            <a:off x="5086350" y="3768725"/>
            <a:ext cx="0" cy="568325"/>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38" name="Line 33">
            <a:extLst>
              <a:ext uri="{FF2B5EF4-FFF2-40B4-BE49-F238E27FC236}">
                <a16:creationId xmlns:a16="http://schemas.microsoft.com/office/drawing/2014/main" xmlns="" id="{182C95D3-9192-4EF3-A6A5-FA2574228CDD}"/>
              </a:ext>
            </a:extLst>
          </p:cNvPr>
          <p:cNvSpPr>
            <a:spLocks noChangeShapeType="1"/>
          </p:cNvSpPr>
          <p:nvPr/>
        </p:nvSpPr>
        <p:spPr bwMode="auto">
          <a:xfrm flipH="1">
            <a:off x="5086350" y="4337050"/>
            <a:ext cx="522288" cy="1588"/>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39" name="Line 34">
            <a:extLst>
              <a:ext uri="{FF2B5EF4-FFF2-40B4-BE49-F238E27FC236}">
                <a16:creationId xmlns:a16="http://schemas.microsoft.com/office/drawing/2014/main" xmlns="" id="{B4520890-B3B1-4E8D-BCE2-292ECCBB863F}"/>
              </a:ext>
            </a:extLst>
          </p:cNvPr>
          <p:cNvSpPr>
            <a:spLocks noChangeShapeType="1"/>
          </p:cNvSpPr>
          <p:nvPr/>
        </p:nvSpPr>
        <p:spPr bwMode="auto">
          <a:xfrm flipH="1">
            <a:off x="5608638" y="4176713"/>
            <a:ext cx="1587" cy="344487"/>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40" name="Line 35">
            <a:extLst>
              <a:ext uri="{FF2B5EF4-FFF2-40B4-BE49-F238E27FC236}">
                <a16:creationId xmlns:a16="http://schemas.microsoft.com/office/drawing/2014/main" xmlns="" id="{8EDC4777-FADB-453A-9E56-3A03E26D120A}"/>
              </a:ext>
            </a:extLst>
          </p:cNvPr>
          <p:cNvSpPr>
            <a:spLocks noChangeShapeType="1"/>
          </p:cNvSpPr>
          <p:nvPr/>
        </p:nvSpPr>
        <p:spPr bwMode="auto">
          <a:xfrm flipH="1" flipV="1">
            <a:off x="5610225" y="4176713"/>
            <a:ext cx="673100" cy="9525"/>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41" name="Line 36">
            <a:extLst>
              <a:ext uri="{FF2B5EF4-FFF2-40B4-BE49-F238E27FC236}">
                <a16:creationId xmlns:a16="http://schemas.microsoft.com/office/drawing/2014/main" xmlns="" id="{2429DBCC-90A7-4F83-B244-430E70437D9A}"/>
              </a:ext>
            </a:extLst>
          </p:cNvPr>
          <p:cNvSpPr>
            <a:spLocks noChangeShapeType="1"/>
          </p:cNvSpPr>
          <p:nvPr/>
        </p:nvSpPr>
        <p:spPr bwMode="auto">
          <a:xfrm flipH="1">
            <a:off x="5610225" y="4522788"/>
            <a:ext cx="673100" cy="0"/>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42" name="Rectangle 37">
            <a:extLst>
              <a:ext uri="{FF2B5EF4-FFF2-40B4-BE49-F238E27FC236}">
                <a16:creationId xmlns:a16="http://schemas.microsoft.com/office/drawing/2014/main" xmlns="" id="{05B86737-609E-4522-BD7F-D88758A81014}"/>
              </a:ext>
            </a:extLst>
          </p:cNvPr>
          <p:cNvSpPr>
            <a:spLocks noChangeArrowheads="1"/>
          </p:cNvSpPr>
          <p:nvPr/>
        </p:nvSpPr>
        <p:spPr bwMode="auto">
          <a:xfrm>
            <a:off x="5715000" y="3622675"/>
            <a:ext cx="1443038" cy="322263"/>
          </a:xfrm>
          <a:prstGeom prst="rect">
            <a:avLst/>
          </a:prstGeom>
          <a:solidFill>
            <a:srgbClr val="0070C0"/>
          </a:solidFill>
          <a:ln w="25400" cap="sq">
            <a:solidFill>
              <a:srgbClr val="0070C0"/>
            </a:solidFill>
            <a:miter lim="800000"/>
            <a:headEnd type="none" w="sm" len="sm"/>
            <a:tailEnd type="none" w="sm" len="sm"/>
          </a:ln>
        </p:spPr>
        <p:txBody>
          <a:bodyPr wrap="none" anchor="ctr"/>
          <a:lstStyle/>
          <a:p>
            <a:pPr algn="ctr" eaLnBrk="1" hangingPunct="1">
              <a:defRPr/>
            </a:pPr>
            <a:r>
              <a:rPr kumimoji="1" lang="zh-CN" altLang="en-US" sz="2133" dirty="0">
                <a:solidFill>
                  <a:schemeClr val="bg1"/>
                </a:solidFill>
                <a:latin typeface="微软雅黑" panose="020B0503020204020204" pitchFamily="34" charset="-122"/>
                <a:ea typeface="微软雅黑" panose="020B0503020204020204" pitchFamily="34" charset="-122"/>
              </a:rPr>
              <a:t>因子</a:t>
            </a:r>
            <a:endParaRPr kumimoji="1"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43" name="Text Box 40">
            <a:extLst>
              <a:ext uri="{FF2B5EF4-FFF2-40B4-BE49-F238E27FC236}">
                <a16:creationId xmlns:a16="http://schemas.microsoft.com/office/drawing/2014/main" xmlns="" id="{CA4C572B-701A-4B17-8458-CA0B8FD02771}"/>
              </a:ext>
            </a:extLst>
          </p:cNvPr>
          <p:cNvSpPr txBox="1">
            <a:spLocks noChangeArrowheads="1"/>
          </p:cNvSpPr>
          <p:nvPr/>
        </p:nvSpPr>
        <p:spPr bwMode="auto">
          <a:xfrm>
            <a:off x="2889250" y="5213350"/>
            <a:ext cx="1339850" cy="420688"/>
          </a:xfrm>
          <a:prstGeom prst="rect">
            <a:avLst/>
          </a:prstGeom>
          <a:noFill/>
          <a:ln w="12700" cap="sq">
            <a:noFill/>
            <a:miter lim="800000"/>
            <a:headEnd type="none" w="sm" len="sm"/>
            <a:tailEnd type="none" w="sm" len="sm"/>
          </a:ln>
        </p:spPr>
        <p:txBody>
          <a:bodyPr>
            <a:spAutoFit/>
          </a:bodyPr>
          <a:lstStyle/>
          <a:p>
            <a:pPr eaLnBrk="1" hangingPunct="1">
              <a:spcBef>
                <a:spcPct val="50000"/>
              </a:spcBef>
              <a:defRPr/>
            </a:pPr>
            <a:r>
              <a:rPr kumimoji="1" lang="zh-CN" altLang="en-US" sz="2133" dirty="0">
                <a:latin typeface="微软雅黑" panose="020B0503020204020204" pitchFamily="34" charset="-122"/>
                <a:ea typeface="微软雅黑" panose="020B0503020204020204" pitchFamily="34" charset="-122"/>
              </a:rPr>
              <a:t>因子</a:t>
            </a:r>
          </a:p>
        </p:txBody>
      </p:sp>
      <p:sp>
        <p:nvSpPr>
          <p:cNvPr id="44" name="Line 41">
            <a:extLst>
              <a:ext uri="{FF2B5EF4-FFF2-40B4-BE49-F238E27FC236}">
                <a16:creationId xmlns:a16="http://schemas.microsoft.com/office/drawing/2014/main" xmlns="" id="{90F6C4D5-473F-4F22-8849-CC28D9421615}"/>
              </a:ext>
            </a:extLst>
          </p:cNvPr>
          <p:cNvSpPr>
            <a:spLocks noChangeShapeType="1"/>
          </p:cNvSpPr>
          <p:nvPr/>
        </p:nvSpPr>
        <p:spPr bwMode="auto">
          <a:xfrm>
            <a:off x="3624263" y="5429250"/>
            <a:ext cx="776287" cy="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45" name="Line 42">
            <a:extLst>
              <a:ext uri="{FF2B5EF4-FFF2-40B4-BE49-F238E27FC236}">
                <a16:creationId xmlns:a16="http://schemas.microsoft.com/office/drawing/2014/main" xmlns="" id="{7D6F83D0-43E1-4F1D-B27A-9C42E7E4509A}"/>
              </a:ext>
            </a:extLst>
          </p:cNvPr>
          <p:cNvSpPr>
            <a:spLocks noChangeShapeType="1"/>
          </p:cNvSpPr>
          <p:nvPr/>
        </p:nvSpPr>
        <p:spPr bwMode="auto">
          <a:xfrm>
            <a:off x="7185025" y="5187950"/>
            <a:ext cx="454025" cy="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46" name="Line 43">
            <a:extLst>
              <a:ext uri="{FF2B5EF4-FFF2-40B4-BE49-F238E27FC236}">
                <a16:creationId xmlns:a16="http://schemas.microsoft.com/office/drawing/2014/main" xmlns="" id="{20444A88-42F6-453D-B492-133EDCC83C03}"/>
              </a:ext>
            </a:extLst>
          </p:cNvPr>
          <p:cNvSpPr>
            <a:spLocks noChangeShapeType="1"/>
          </p:cNvSpPr>
          <p:nvPr/>
        </p:nvSpPr>
        <p:spPr bwMode="auto">
          <a:xfrm>
            <a:off x="8674100" y="5195888"/>
            <a:ext cx="0" cy="403225"/>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47" name="Line 44">
            <a:extLst>
              <a:ext uri="{FF2B5EF4-FFF2-40B4-BE49-F238E27FC236}">
                <a16:creationId xmlns:a16="http://schemas.microsoft.com/office/drawing/2014/main" xmlns="" id="{7C3C7A10-2EA2-4867-B453-83C74AC432D4}"/>
              </a:ext>
            </a:extLst>
          </p:cNvPr>
          <p:cNvSpPr>
            <a:spLocks noChangeShapeType="1"/>
          </p:cNvSpPr>
          <p:nvPr/>
        </p:nvSpPr>
        <p:spPr bwMode="auto">
          <a:xfrm flipH="1">
            <a:off x="7194550" y="5607050"/>
            <a:ext cx="1455738" cy="0"/>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48" name="Line 45">
            <a:extLst>
              <a:ext uri="{FF2B5EF4-FFF2-40B4-BE49-F238E27FC236}">
                <a16:creationId xmlns:a16="http://schemas.microsoft.com/office/drawing/2014/main" xmlns="" id="{5E7FC9DC-4238-4B7D-B648-EA20DDE43AEF}"/>
              </a:ext>
            </a:extLst>
          </p:cNvPr>
          <p:cNvSpPr>
            <a:spLocks noChangeShapeType="1"/>
          </p:cNvSpPr>
          <p:nvPr/>
        </p:nvSpPr>
        <p:spPr bwMode="auto">
          <a:xfrm flipV="1">
            <a:off x="4411663" y="5172075"/>
            <a:ext cx="481012" cy="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70701" name="Rectangle 46">
            <a:extLst>
              <a:ext uri="{FF2B5EF4-FFF2-40B4-BE49-F238E27FC236}">
                <a16:creationId xmlns:a16="http://schemas.microsoft.com/office/drawing/2014/main" xmlns="" id="{662E74FB-07D3-4127-9E56-D4401EA6CAC0}"/>
              </a:ext>
            </a:extLst>
          </p:cNvPr>
          <p:cNvSpPr>
            <a:spLocks noChangeArrowheads="1"/>
          </p:cNvSpPr>
          <p:nvPr/>
        </p:nvSpPr>
        <p:spPr bwMode="auto">
          <a:xfrm>
            <a:off x="5824538" y="5013325"/>
            <a:ext cx="1360487" cy="323850"/>
          </a:xfrm>
          <a:prstGeom prst="rect">
            <a:avLst/>
          </a:prstGeom>
          <a:solidFill>
            <a:srgbClr val="0070C0"/>
          </a:solidFill>
          <a:ln w="25400" cap="sq">
            <a:solidFill>
              <a:srgbClr val="0070C0"/>
            </a:solidFill>
            <a:miter lim="800000"/>
            <a:headEnd type="none" w="sm" len="sm"/>
            <a:tailEnd type="none" w="sm" len="sm"/>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kumimoji="1" lang="zh-CN" altLang="en-US" sz="2100">
                <a:solidFill>
                  <a:schemeClr val="bg1"/>
                </a:solidFill>
                <a:latin typeface="微软雅黑" panose="020B0503020204020204" pitchFamily="34" charset="-122"/>
                <a:ea typeface="微软雅黑" panose="020B0503020204020204" pitchFamily="34" charset="-122"/>
              </a:rPr>
              <a:t>表达式</a:t>
            </a:r>
          </a:p>
        </p:txBody>
      </p:sp>
      <p:sp>
        <p:nvSpPr>
          <p:cNvPr id="50" name="Oval 47">
            <a:extLst>
              <a:ext uri="{FF2B5EF4-FFF2-40B4-BE49-F238E27FC236}">
                <a16:creationId xmlns:a16="http://schemas.microsoft.com/office/drawing/2014/main" xmlns="" id="{6E69A9D9-0064-4999-912C-A888E45886B0}"/>
              </a:ext>
            </a:extLst>
          </p:cNvPr>
          <p:cNvSpPr>
            <a:spLocks noChangeArrowheads="1"/>
          </p:cNvSpPr>
          <p:nvPr/>
        </p:nvSpPr>
        <p:spPr bwMode="auto">
          <a:xfrm>
            <a:off x="4867275" y="5014913"/>
            <a:ext cx="323850" cy="323850"/>
          </a:xfrm>
          <a:prstGeom prst="ellipse">
            <a:avLst/>
          </a:prstGeom>
          <a:noFill/>
          <a:ln w="25400" cap="sq">
            <a:solidFill>
              <a:schemeClr val="tx1"/>
            </a:solidFill>
            <a:round/>
            <a:headEnd type="none" w="sm" len="sm"/>
            <a:tailEnd type="none" w="sm" len="sm"/>
          </a:ln>
        </p:spPr>
        <p:txBody>
          <a:bodyPr wrap="none" anchor="ctr"/>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70703" name="Text Box 48">
            <a:extLst>
              <a:ext uri="{FF2B5EF4-FFF2-40B4-BE49-F238E27FC236}">
                <a16:creationId xmlns:a16="http://schemas.microsoft.com/office/drawing/2014/main" xmlns="" id="{AC6983ED-B29C-4460-99AC-FBFEA6470544}"/>
              </a:ext>
            </a:extLst>
          </p:cNvPr>
          <p:cNvSpPr txBox="1">
            <a:spLocks noChangeArrowheads="1"/>
          </p:cNvSpPr>
          <p:nvPr/>
        </p:nvSpPr>
        <p:spPr bwMode="auto">
          <a:xfrm>
            <a:off x="4879975" y="4943475"/>
            <a:ext cx="323850" cy="4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200">
                <a:latin typeface="微软雅黑" panose="020B0503020204020204" pitchFamily="34" charset="-122"/>
                <a:ea typeface="微软雅黑" panose="020B0503020204020204" pitchFamily="34" charset="-122"/>
              </a:rPr>
              <a:t>(</a:t>
            </a:r>
          </a:p>
        </p:txBody>
      </p:sp>
      <p:sp>
        <p:nvSpPr>
          <p:cNvPr id="52" name="Oval 49">
            <a:extLst>
              <a:ext uri="{FF2B5EF4-FFF2-40B4-BE49-F238E27FC236}">
                <a16:creationId xmlns:a16="http://schemas.microsoft.com/office/drawing/2014/main" xmlns="" id="{8E227E6C-7B1C-47C8-99FD-54543E750076}"/>
              </a:ext>
            </a:extLst>
          </p:cNvPr>
          <p:cNvSpPr>
            <a:spLocks noChangeArrowheads="1"/>
          </p:cNvSpPr>
          <p:nvPr/>
        </p:nvSpPr>
        <p:spPr bwMode="auto">
          <a:xfrm>
            <a:off x="7640638" y="5026025"/>
            <a:ext cx="323850" cy="323850"/>
          </a:xfrm>
          <a:prstGeom prst="ellipse">
            <a:avLst/>
          </a:prstGeom>
          <a:noFill/>
          <a:ln w="25400" cap="sq">
            <a:solidFill>
              <a:schemeClr val="tx1"/>
            </a:solidFill>
            <a:round/>
            <a:headEnd type="none" w="sm" len="sm"/>
            <a:tailEnd type="none" w="sm" len="sm"/>
          </a:ln>
        </p:spPr>
        <p:txBody>
          <a:bodyPr wrap="none" anchor="ctr"/>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70705" name="Text Box 50">
            <a:extLst>
              <a:ext uri="{FF2B5EF4-FFF2-40B4-BE49-F238E27FC236}">
                <a16:creationId xmlns:a16="http://schemas.microsoft.com/office/drawing/2014/main" xmlns="" id="{B51FB49E-0B47-42B4-8180-81EA86318BB9}"/>
              </a:ext>
            </a:extLst>
          </p:cNvPr>
          <p:cNvSpPr txBox="1">
            <a:spLocks noChangeArrowheads="1"/>
          </p:cNvSpPr>
          <p:nvPr/>
        </p:nvSpPr>
        <p:spPr bwMode="auto">
          <a:xfrm>
            <a:off x="7677150" y="4959350"/>
            <a:ext cx="376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cap="sq">
                <a:solidFill>
                  <a:srgbClr val="000000"/>
                </a:solidFill>
                <a:miter lim="800000"/>
                <a:headEnd type="none" w="sm" len="sm"/>
                <a:tailEnd type="none" w="sm" len="sm"/>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200">
                <a:latin typeface="微软雅黑" panose="020B0503020204020204" pitchFamily="34" charset="-122"/>
                <a:ea typeface="微软雅黑" panose="020B0503020204020204" pitchFamily="34" charset="-122"/>
              </a:rPr>
              <a:t>)</a:t>
            </a:r>
          </a:p>
        </p:txBody>
      </p:sp>
      <p:sp>
        <p:nvSpPr>
          <p:cNvPr id="54" name="Line 51">
            <a:extLst>
              <a:ext uri="{FF2B5EF4-FFF2-40B4-BE49-F238E27FC236}">
                <a16:creationId xmlns:a16="http://schemas.microsoft.com/office/drawing/2014/main" xmlns="" id="{8B27FA42-9E2F-4C6B-BBC0-02995ABF0544}"/>
              </a:ext>
            </a:extLst>
          </p:cNvPr>
          <p:cNvSpPr>
            <a:spLocks noChangeShapeType="1"/>
          </p:cNvSpPr>
          <p:nvPr/>
        </p:nvSpPr>
        <p:spPr bwMode="auto">
          <a:xfrm>
            <a:off x="5216525" y="5172075"/>
            <a:ext cx="633413" cy="1270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55" name="Line 52">
            <a:extLst>
              <a:ext uri="{FF2B5EF4-FFF2-40B4-BE49-F238E27FC236}">
                <a16:creationId xmlns:a16="http://schemas.microsoft.com/office/drawing/2014/main" xmlns="" id="{5668E97F-7FFB-40CB-AE44-A6F3AD9B6F0C}"/>
              </a:ext>
            </a:extLst>
          </p:cNvPr>
          <p:cNvSpPr>
            <a:spLocks noChangeShapeType="1"/>
          </p:cNvSpPr>
          <p:nvPr/>
        </p:nvSpPr>
        <p:spPr bwMode="auto">
          <a:xfrm flipH="1">
            <a:off x="7964488" y="5187950"/>
            <a:ext cx="709612" cy="7938"/>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56" name="Line 53">
            <a:extLst>
              <a:ext uri="{FF2B5EF4-FFF2-40B4-BE49-F238E27FC236}">
                <a16:creationId xmlns:a16="http://schemas.microsoft.com/office/drawing/2014/main" xmlns="" id="{9F5F75A5-9435-445B-ABDA-43A444C9491B}"/>
              </a:ext>
            </a:extLst>
          </p:cNvPr>
          <p:cNvSpPr>
            <a:spLocks noChangeShapeType="1"/>
          </p:cNvSpPr>
          <p:nvPr/>
        </p:nvSpPr>
        <p:spPr bwMode="auto">
          <a:xfrm>
            <a:off x="8674100" y="5414963"/>
            <a:ext cx="1033463" cy="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57" name="Rectangle 54">
            <a:extLst>
              <a:ext uri="{FF2B5EF4-FFF2-40B4-BE49-F238E27FC236}">
                <a16:creationId xmlns:a16="http://schemas.microsoft.com/office/drawing/2014/main" xmlns="" id="{FA2C065E-7CA9-4A9D-B0E2-FCD8C83B587F}"/>
              </a:ext>
            </a:extLst>
          </p:cNvPr>
          <p:cNvSpPr>
            <a:spLocks noChangeArrowheads="1"/>
          </p:cNvSpPr>
          <p:nvPr/>
        </p:nvSpPr>
        <p:spPr bwMode="auto">
          <a:xfrm>
            <a:off x="5824538" y="5494338"/>
            <a:ext cx="1360487" cy="311150"/>
          </a:xfrm>
          <a:prstGeom prst="rect">
            <a:avLst/>
          </a:prstGeom>
          <a:solidFill>
            <a:srgbClr val="0070C0"/>
          </a:solidFill>
          <a:ln w="25400" cap="sq" algn="ctr">
            <a:solidFill>
              <a:srgbClr val="0070C0"/>
            </a:solidFill>
            <a:miter lim="800000"/>
            <a:headEnd type="none" w="sm" len="sm"/>
            <a:tailEnd type="none" w="sm" len="sm"/>
          </a:ln>
        </p:spPr>
        <p:txBody>
          <a:bodyPr wrap="none" anchor="ctr"/>
          <a:lstStyle/>
          <a:p>
            <a:pPr algn="ctr" eaLnBrk="1" hangingPunct="1">
              <a:defRPr/>
            </a:pPr>
            <a:r>
              <a:rPr kumimoji="1" lang="zh-CN" altLang="en-US" sz="2133" dirty="0">
                <a:solidFill>
                  <a:schemeClr val="bg1"/>
                </a:solidFill>
                <a:latin typeface="微软雅黑" panose="020B0503020204020204" pitchFamily="34" charset="-122"/>
                <a:ea typeface="微软雅黑" panose="020B0503020204020204" pitchFamily="34" charset="-122"/>
              </a:rPr>
              <a:t>常数</a:t>
            </a:r>
          </a:p>
        </p:txBody>
      </p:sp>
      <p:sp>
        <p:nvSpPr>
          <p:cNvPr id="58" name="Line 55">
            <a:extLst>
              <a:ext uri="{FF2B5EF4-FFF2-40B4-BE49-F238E27FC236}">
                <a16:creationId xmlns:a16="http://schemas.microsoft.com/office/drawing/2014/main" xmlns="" id="{7A841A88-3AE9-4CA5-9EAB-F71D30222E02}"/>
              </a:ext>
            </a:extLst>
          </p:cNvPr>
          <p:cNvSpPr>
            <a:spLocks noChangeShapeType="1"/>
          </p:cNvSpPr>
          <p:nvPr/>
        </p:nvSpPr>
        <p:spPr bwMode="auto">
          <a:xfrm>
            <a:off x="4400550" y="5172075"/>
            <a:ext cx="0" cy="452438"/>
          </a:xfrm>
          <a:prstGeom prst="line">
            <a:avLst/>
          </a:prstGeom>
          <a:noFill/>
          <a:ln w="25400" cap="sq">
            <a:solidFill>
              <a:schemeClr val="tx1"/>
            </a:solidFill>
            <a:round/>
            <a:headEnd type="none" w="sm" len="sm"/>
            <a:tailEnd type="none" w="sm" len="sm"/>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
        <p:nvSpPr>
          <p:cNvPr id="59" name="Line 56">
            <a:extLst>
              <a:ext uri="{FF2B5EF4-FFF2-40B4-BE49-F238E27FC236}">
                <a16:creationId xmlns:a16="http://schemas.microsoft.com/office/drawing/2014/main" xmlns="" id="{6DB075D1-12D9-404C-BC23-872A1601331A}"/>
              </a:ext>
            </a:extLst>
          </p:cNvPr>
          <p:cNvSpPr>
            <a:spLocks noChangeShapeType="1"/>
          </p:cNvSpPr>
          <p:nvPr/>
        </p:nvSpPr>
        <p:spPr bwMode="auto">
          <a:xfrm flipV="1">
            <a:off x="4400550" y="5624513"/>
            <a:ext cx="1455738" cy="0"/>
          </a:xfrm>
          <a:prstGeom prst="line">
            <a:avLst/>
          </a:prstGeom>
          <a:noFill/>
          <a:ln w="25400" cap="sq">
            <a:solidFill>
              <a:schemeClr val="tx1"/>
            </a:solidFill>
            <a:round/>
            <a:headEnd type="none" w="sm" len="sm"/>
            <a:tailEnd type="arrow" w="lg" len="lg"/>
          </a:ln>
        </p:spPr>
        <p:txBody>
          <a:bodyPr wrap="none"/>
          <a:lstStyle/>
          <a:p>
            <a:pPr eaLnBrk="1" hangingPunct="1">
              <a:defRPr/>
            </a:pPr>
            <a:endParaRPr lang="zh-CN" altLang="en-US" sz="1866">
              <a:latin typeface="微软雅黑" panose="020B0503020204020204" pitchFamily="34" charset="-122"/>
              <a:ea typeface="微软雅黑" panose="020B0503020204020204" pitchFamily="34"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xmlns="" id="{FDBC1314-FD64-4669-99AC-9E9F0D6ACC7C}"/>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中缀表达式</a:t>
            </a:r>
          </a:p>
        </p:txBody>
      </p:sp>
      <p:sp>
        <p:nvSpPr>
          <p:cNvPr id="3" name="文本占位符 2">
            <a:extLst>
              <a:ext uri="{FF2B5EF4-FFF2-40B4-BE49-F238E27FC236}">
                <a16:creationId xmlns:a16="http://schemas.microsoft.com/office/drawing/2014/main" xmlns="" id="{87A0D70C-136F-4717-9BB4-3B55E129F837}"/>
              </a:ext>
            </a:extLst>
          </p:cNvPr>
          <p:cNvSpPr>
            <a:spLocks noGrp="1"/>
          </p:cNvSpPr>
          <p:nvPr>
            <p:ph type="body" idx="10"/>
          </p:nvPr>
        </p:nvSpPr>
        <p:spPr/>
        <p:txBody>
          <a:bodyPr/>
          <a:lstStyle/>
          <a:p>
            <a:endParaRPr lang="zh-CN" altLang="en-US"/>
          </a:p>
        </p:txBody>
      </p:sp>
      <p:sp>
        <p:nvSpPr>
          <p:cNvPr id="71683" name="内容占位符 2">
            <a:extLst>
              <a:ext uri="{FF2B5EF4-FFF2-40B4-BE49-F238E27FC236}">
                <a16:creationId xmlns:a16="http://schemas.microsoft.com/office/drawing/2014/main" xmlns="" id="{9F8964D0-F28B-4422-85DD-13310BA2ADD8}"/>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63538" indent="-363538">
              <a:lnSpc>
                <a:spcPct val="110000"/>
              </a:lnSpc>
              <a:spcBef>
                <a:spcPts val="600"/>
              </a:spcBef>
              <a:buFont typeface="Wingdings" panose="05000000000000000000" pitchFamily="2" charset="2"/>
              <a:buChar char="l"/>
            </a:pPr>
            <a:r>
              <a:rPr lang="zh-CN" altLang="zh-CN" sz="2400" dirty="0">
                <a:solidFill>
                  <a:srgbClr val="0000FF"/>
                </a:solidFill>
                <a:latin typeface="微软雅黑" panose="020B0503020204020204" pitchFamily="34" charset="-122"/>
                <a:ea typeface="微软雅黑" panose="020B0503020204020204" pitchFamily="34" charset="-122"/>
              </a:rPr>
              <a:t>特点 </a:t>
            </a:r>
            <a:endParaRPr lang="en-US" altLang="zh-CN" sz="2400" dirty="0">
              <a:solidFill>
                <a:srgbClr val="0000FF"/>
              </a:solidFill>
              <a:latin typeface="微软雅黑" panose="020B0503020204020204" pitchFamily="34" charset="-122"/>
              <a:ea typeface="微软雅黑" panose="020B0503020204020204" pitchFamily="34" charset="-122"/>
            </a:endParaRPr>
          </a:p>
          <a:p>
            <a:pPr marL="712788" lvl="1" indent="-369888">
              <a:lnSpc>
                <a:spcPct val="110000"/>
              </a:lnSpc>
              <a:spcBef>
                <a:spcPts val="600"/>
              </a:spcBef>
              <a:buClr>
                <a:srgbClr val="CC3300"/>
              </a:buClr>
              <a:buFont typeface="Wingdings" panose="05000000000000000000" pitchFamily="2" charset="2"/>
              <a:buChar char="ü"/>
            </a:pPr>
            <a:r>
              <a:rPr lang="zh-CN" altLang="zh-CN" sz="2000" dirty="0">
                <a:latin typeface="微软雅黑" panose="020B0503020204020204" pitchFamily="34" charset="-122"/>
                <a:ea typeface="微软雅黑" panose="020B0503020204020204" pitchFamily="34" charset="-122"/>
              </a:rPr>
              <a:t>运算符在</a:t>
            </a:r>
            <a:r>
              <a:rPr lang="zh-CN" altLang="zh-CN" sz="2000" dirty="0">
                <a:solidFill>
                  <a:srgbClr val="0000FF"/>
                </a:solidFill>
                <a:latin typeface="微软雅黑" panose="020B0503020204020204" pitchFamily="34" charset="-122"/>
                <a:ea typeface="微软雅黑" panose="020B0503020204020204" pitchFamily="34" charset="-122"/>
              </a:rPr>
              <a:t>中间</a:t>
            </a:r>
          </a:p>
          <a:p>
            <a:pPr marL="712788" lvl="1" indent="-369888">
              <a:lnSpc>
                <a:spcPct val="110000"/>
              </a:lnSpc>
              <a:spcBef>
                <a:spcPts val="600"/>
              </a:spcBef>
              <a:buClr>
                <a:srgbClr val="CC3300"/>
              </a:buClr>
              <a:buFont typeface="Wingdings" panose="05000000000000000000" pitchFamily="2" charset="2"/>
              <a:buChar char="ü"/>
            </a:pPr>
            <a:r>
              <a:rPr lang="zh-CN" altLang="en-US" sz="2000" dirty="0">
                <a:latin typeface="微软雅黑" panose="020B0503020204020204" pitchFamily="34" charset="-122"/>
                <a:ea typeface="微软雅黑" panose="020B0503020204020204" pitchFamily="34" charset="-122"/>
              </a:rPr>
              <a:t>运算优先级可由</a:t>
            </a:r>
            <a:r>
              <a:rPr lang="zh-CN" altLang="zh-CN" sz="2000" dirty="0">
                <a:solidFill>
                  <a:srgbClr val="0000FF"/>
                </a:solidFill>
                <a:latin typeface="微软雅黑" panose="020B0503020204020204" pitchFamily="34" charset="-122"/>
                <a:ea typeface="微软雅黑" panose="020B0503020204020204" pitchFamily="34" charset="-122"/>
              </a:rPr>
              <a:t>括号</a:t>
            </a:r>
            <a:r>
              <a:rPr lang="zh-CN" altLang="zh-CN" sz="2000" dirty="0">
                <a:latin typeface="微软雅黑" panose="020B0503020204020204" pitchFamily="34" charset="-122"/>
                <a:ea typeface="微软雅黑" panose="020B0503020204020204" pitchFamily="34" charset="-122"/>
              </a:rPr>
              <a:t>改变</a:t>
            </a:r>
            <a:endParaRPr lang="en-US" altLang="zh-CN" sz="2000" dirty="0">
              <a:latin typeface="微软雅黑" panose="020B0503020204020204" pitchFamily="34" charset="-122"/>
              <a:ea typeface="微软雅黑" panose="020B0503020204020204" pitchFamily="34" charset="-122"/>
            </a:endParaRPr>
          </a:p>
          <a:p>
            <a:pPr marL="628650" lvl="1" indent="-285750">
              <a:lnSpc>
                <a:spcPct val="105000"/>
              </a:lnSpc>
              <a:spcBef>
                <a:spcPts val="600"/>
              </a:spcBef>
              <a:buClr>
                <a:srgbClr val="CC3300"/>
              </a:buClr>
              <a:buFont typeface="Wingdings" panose="05000000000000000000" pitchFamily="2" charset="2"/>
              <a:buChar char="l"/>
            </a:pPr>
            <a:endParaRPr lang="en-US" altLang="zh-CN" sz="2000" dirty="0">
              <a:latin typeface="微软雅黑" panose="020B0503020204020204" pitchFamily="34" charset="-122"/>
              <a:ea typeface="微软雅黑" panose="020B0503020204020204" pitchFamily="34" charset="-122"/>
            </a:endParaRPr>
          </a:p>
          <a:p>
            <a:pPr marL="628650" lvl="1" indent="-285750">
              <a:lnSpc>
                <a:spcPct val="105000"/>
              </a:lnSpc>
              <a:spcBef>
                <a:spcPts val="600"/>
              </a:spcBef>
              <a:buClr>
                <a:srgbClr val="CC3300"/>
              </a:buClr>
              <a:buFont typeface="Wingdings" panose="05000000000000000000" pitchFamily="2" charset="2"/>
              <a:buChar char="l"/>
            </a:pPr>
            <a:endParaRPr lang="en-US" altLang="zh-CN" sz="2000" dirty="0">
              <a:latin typeface="微软雅黑" panose="020B0503020204020204" pitchFamily="34" charset="-122"/>
              <a:ea typeface="微软雅黑" panose="020B0503020204020204" pitchFamily="34" charset="-122"/>
            </a:endParaRPr>
          </a:p>
          <a:p>
            <a:pPr marL="628650" lvl="1" indent="-285750">
              <a:lnSpc>
                <a:spcPct val="105000"/>
              </a:lnSpc>
              <a:spcBef>
                <a:spcPts val="600"/>
              </a:spcBef>
              <a:buClr>
                <a:srgbClr val="CC3300"/>
              </a:buClr>
              <a:buFont typeface="Wingdings" panose="05000000000000000000" pitchFamily="2" charset="2"/>
              <a:buChar char="l"/>
            </a:pPr>
            <a:endParaRPr lang="en-US" altLang="zh-CN" sz="2000" dirty="0">
              <a:latin typeface="微软雅黑" panose="020B0503020204020204" pitchFamily="34" charset="-122"/>
              <a:ea typeface="微软雅黑" panose="020B0503020204020204" pitchFamily="34" charset="-122"/>
            </a:endParaRPr>
          </a:p>
          <a:p>
            <a:pPr marL="714375" lvl="1" indent="-369888">
              <a:lnSpc>
                <a:spcPct val="105000"/>
              </a:lnSpc>
              <a:spcBef>
                <a:spcPts val="600"/>
              </a:spcBef>
              <a:buClr>
                <a:srgbClr val="CC3300"/>
              </a:buClr>
              <a:buFont typeface="Wingdings" panose="05000000000000000000" pitchFamily="2" charset="2"/>
              <a:buNone/>
              <a:defRPr/>
            </a:pPr>
            <a:r>
              <a:rPr lang="pt-BR" altLang="zh-CN" dirty="0">
                <a:latin typeface="微软雅黑" panose="020B0503020204020204" pitchFamily="34" charset="-122"/>
                <a:ea typeface="微软雅黑" panose="020B0503020204020204" pitchFamily="34" charset="-122"/>
              </a:rPr>
              <a:t>4 * x * (2 * x + a) – c</a:t>
            </a:r>
            <a:endParaRPr lang="zh-CN" altLang="zh-CN" sz="2000" dirty="0">
              <a:latin typeface="微软雅黑" panose="020B0503020204020204" pitchFamily="34" charset="-122"/>
              <a:ea typeface="微软雅黑" panose="020B0503020204020204" pitchFamily="34" charset="-122"/>
            </a:endParaRPr>
          </a:p>
          <a:p>
            <a:pPr>
              <a:lnSpc>
                <a:spcPct val="105000"/>
              </a:lnSpc>
              <a:spcBef>
                <a:spcPts val="600"/>
              </a:spcBef>
            </a:pPr>
            <a:endParaRPr lang="zh-CN" altLang="zh-CN" dirty="0">
              <a:latin typeface="微软雅黑" panose="020B0503020204020204" pitchFamily="34" charset="-122"/>
              <a:ea typeface="微软雅黑" panose="020B0503020204020204" pitchFamily="34" charset="-122"/>
            </a:endParaRPr>
          </a:p>
        </p:txBody>
      </p:sp>
      <p:grpSp>
        <p:nvGrpSpPr>
          <p:cNvPr id="71685" name="组合 6">
            <a:extLst>
              <a:ext uri="{FF2B5EF4-FFF2-40B4-BE49-F238E27FC236}">
                <a16:creationId xmlns:a16="http://schemas.microsoft.com/office/drawing/2014/main" xmlns="" id="{99D245B2-E23C-48E8-9055-94B1929F180A}"/>
              </a:ext>
            </a:extLst>
          </p:cNvPr>
          <p:cNvGrpSpPr>
            <a:grpSpLocks/>
          </p:cNvGrpSpPr>
          <p:nvPr/>
        </p:nvGrpSpPr>
        <p:grpSpPr bwMode="auto">
          <a:xfrm>
            <a:off x="6472238" y="2447551"/>
            <a:ext cx="3817937" cy="3305175"/>
            <a:chOff x="5409406" y="1953875"/>
            <a:chExt cx="4992567" cy="4319555"/>
          </a:xfrm>
        </p:grpSpPr>
        <p:grpSp>
          <p:nvGrpSpPr>
            <p:cNvPr id="71686" name="Group 4">
              <a:extLst>
                <a:ext uri="{FF2B5EF4-FFF2-40B4-BE49-F238E27FC236}">
                  <a16:creationId xmlns:a16="http://schemas.microsoft.com/office/drawing/2014/main" xmlns="" id="{4A29AE40-C560-43C2-976F-F51FE5531CC8}"/>
                </a:ext>
              </a:extLst>
            </p:cNvPr>
            <p:cNvGrpSpPr>
              <a:grpSpLocks/>
            </p:cNvGrpSpPr>
            <p:nvPr/>
          </p:nvGrpSpPr>
          <p:grpSpPr bwMode="auto">
            <a:xfrm>
              <a:off x="7809393" y="1953875"/>
              <a:ext cx="1441263" cy="383067"/>
              <a:chOff x="3651" y="1344"/>
              <a:chExt cx="681" cy="181"/>
            </a:xfrm>
          </p:grpSpPr>
          <p:sp>
            <p:nvSpPr>
              <p:cNvPr id="44" name="Rectangle 5">
                <a:extLst>
                  <a:ext uri="{FF2B5EF4-FFF2-40B4-BE49-F238E27FC236}">
                    <a16:creationId xmlns:a16="http://schemas.microsoft.com/office/drawing/2014/main" xmlns="" id="{5E25770C-BD9B-4442-891D-C7D98C077307}"/>
                  </a:ext>
                </a:extLst>
              </p:cNvPr>
              <p:cNvSpPr>
                <a:spLocks noChangeArrowheads="1"/>
              </p:cNvSpPr>
              <p:nvPr/>
            </p:nvSpPr>
            <p:spPr bwMode="auto">
              <a:xfrm>
                <a:off x="3651"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45" name="Rectangle 6">
                <a:extLst>
                  <a:ext uri="{FF2B5EF4-FFF2-40B4-BE49-F238E27FC236}">
                    <a16:creationId xmlns:a16="http://schemas.microsoft.com/office/drawing/2014/main" xmlns="" id="{1F96AA80-1AE0-44B1-B2F6-4B0E4E3D45A8}"/>
                  </a:ext>
                </a:extLst>
              </p:cNvPr>
              <p:cNvSpPr>
                <a:spLocks noChangeArrowheads="1"/>
              </p:cNvSpPr>
              <p:nvPr/>
            </p:nvSpPr>
            <p:spPr bwMode="auto">
              <a:xfrm>
                <a:off x="3876" y="1344"/>
                <a:ext cx="231" cy="181"/>
              </a:xfrm>
              <a:prstGeom prst="rect">
                <a:avLst/>
              </a:prstGeom>
              <a:solidFill>
                <a:srgbClr val="CCECFF"/>
              </a:solidFill>
              <a:ln w="38100" algn="ctr">
                <a:solidFill>
                  <a:sysClr val="windowText" lastClr="000000"/>
                </a:solidFill>
                <a:miter lim="800000"/>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sz="2400" b="1" kern="0" dirty="0">
                    <a:solidFill>
                      <a:srgbClr val="1F497D"/>
                    </a:solidFill>
                    <a:latin typeface="微软雅黑" pitchFamily="34" charset="-122"/>
                    <a:ea typeface="微软雅黑" pitchFamily="34" charset="-122"/>
                  </a:rPr>
                  <a:t>-</a:t>
                </a:r>
              </a:p>
            </p:txBody>
          </p:sp>
          <p:sp>
            <p:nvSpPr>
              <p:cNvPr id="46" name="Rectangle 7">
                <a:extLst>
                  <a:ext uri="{FF2B5EF4-FFF2-40B4-BE49-F238E27FC236}">
                    <a16:creationId xmlns:a16="http://schemas.microsoft.com/office/drawing/2014/main" xmlns="" id="{DCE07A2F-F969-4207-BBB6-4045DE298E40}"/>
                  </a:ext>
                </a:extLst>
              </p:cNvPr>
              <p:cNvSpPr>
                <a:spLocks noChangeArrowheads="1"/>
              </p:cNvSpPr>
              <p:nvPr/>
            </p:nvSpPr>
            <p:spPr bwMode="auto">
              <a:xfrm>
                <a:off x="4105"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grpSp>
        <p:grpSp>
          <p:nvGrpSpPr>
            <p:cNvPr id="71687" name="Group 8">
              <a:extLst>
                <a:ext uri="{FF2B5EF4-FFF2-40B4-BE49-F238E27FC236}">
                  <a16:creationId xmlns:a16="http://schemas.microsoft.com/office/drawing/2014/main" xmlns="" id="{3DC84986-C244-44FF-BEA1-5D497B67E5AF}"/>
                </a:ext>
              </a:extLst>
            </p:cNvPr>
            <p:cNvGrpSpPr>
              <a:grpSpLocks/>
            </p:cNvGrpSpPr>
            <p:nvPr/>
          </p:nvGrpSpPr>
          <p:grpSpPr bwMode="auto">
            <a:xfrm>
              <a:off x="6465486" y="2811016"/>
              <a:ext cx="1441262" cy="395766"/>
              <a:chOff x="3651" y="1341"/>
              <a:chExt cx="681" cy="187"/>
            </a:xfrm>
          </p:grpSpPr>
          <p:sp>
            <p:nvSpPr>
              <p:cNvPr id="41" name="Rectangle 9">
                <a:extLst>
                  <a:ext uri="{FF2B5EF4-FFF2-40B4-BE49-F238E27FC236}">
                    <a16:creationId xmlns:a16="http://schemas.microsoft.com/office/drawing/2014/main" xmlns="" id="{8BC7F413-76B0-4DFD-9F04-4FF6C56255D3}"/>
                  </a:ext>
                </a:extLst>
              </p:cNvPr>
              <p:cNvSpPr>
                <a:spLocks noChangeArrowheads="1"/>
              </p:cNvSpPr>
              <p:nvPr/>
            </p:nvSpPr>
            <p:spPr bwMode="auto">
              <a:xfrm>
                <a:off x="3651"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42" name="Rectangle 10">
                <a:extLst>
                  <a:ext uri="{FF2B5EF4-FFF2-40B4-BE49-F238E27FC236}">
                    <a16:creationId xmlns:a16="http://schemas.microsoft.com/office/drawing/2014/main" xmlns="" id="{DD65E615-E262-43E5-B061-1002DDB0C1D1}"/>
                  </a:ext>
                </a:extLst>
              </p:cNvPr>
              <p:cNvSpPr>
                <a:spLocks noChangeArrowheads="1"/>
              </p:cNvSpPr>
              <p:nvPr/>
            </p:nvSpPr>
            <p:spPr bwMode="auto">
              <a:xfrm>
                <a:off x="3878" y="1341"/>
                <a:ext cx="231" cy="187"/>
              </a:xfrm>
              <a:prstGeom prst="rect">
                <a:avLst/>
              </a:prstGeom>
              <a:solidFill>
                <a:srgbClr val="CCECFF"/>
              </a:solidFill>
              <a:ln w="38100" algn="ctr">
                <a:solidFill>
                  <a:sysClr val="windowText" lastClr="000000"/>
                </a:solidFill>
                <a:miter lim="800000"/>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endParaRPr lang="en-US" altLang="zh-CN" sz="2800" b="1" kern="0" dirty="0">
                  <a:solidFill>
                    <a:srgbClr val="1F497D"/>
                  </a:solidFill>
                  <a:latin typeface="微软雅黑" pitchFamily="34" charset="-122"/>
                  <a:ea typeface="微软雅黑" pitchFamily="34" charset="-122"/>
                </a:endParaRPr>
              </a:p>
            </p:txBody>
          </p:sp>
          <p:sp>
            <p:nvSpPr>
              <p:cNvPr id="43" name="Rectangle 11">
                <a:extLst>
                  <a:ext uri="{FF2B5EF4-FFF2-40B4-BE49-F238E27FC236}">
                    <a16:creationId xmlns:a16="http://schemas.microsoft.com/office/drawing/2014/main" xmlns="" id="{44619657-1E7F-437F-9BF3-D6710514256C}"/>
                  </a:ext>
                </a:extLst>
              </p:cNvPr>
              <p:cNvSpPr>
                <a:spLocks noChangeArrowheads="1"/>
              </p:cNvSpPr>
              <p:nvPr/>
            </p:nvSpPr>
            <p:spPr bwMode="auto">
              <a:xfrm>
                <a:off x="4105"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grpSp>
        <p:grpSp>
          <p:nvGrpSpPr>
            <p:cNvPr id="71688" name="Group 12">
              <a:extLst>
                <a:ext uri="{FF2B5EF4-FFF2-40B4-BE49-F238E27FC236}">
                  <a16:creationId xmlns:a16="http://schemas.microsoft.com/office/drawing/2014/main" xmlns="" id="{6B9C7C37-36D3-4613-B824-3F758641A3A6}"/>
                </a:ext>
              </a:extLst>
            </p:cNvPr>
            <p:cNvGrpSpPr>
              <a:grpSpLocks/>
            </p:cNvGrpSpPr>
            <p:nvPr/>
          </p:nvGrpSpPr>
          <p:grpSpPr bwMode="auto">
            <a:xfrm>
              <a:off x="5409406" y="3873443"/>
              <a:ext cx="1441263" cy="383066"/>
              <a:chOff x="3651" y="1344"/>
              <a:chExt cx="681" cy="181"/>
            </a:xfrm>
          </p:grpSpPr>
          <p:sp>
            <p:nvSpPr>
              <p:cNvPr id="38" name="Rectangle 13">
                <a:extLst>
                  <a:ext uri="{FF2B5EF4-FFF2-40B4-BE49-F238E27FC236}">
                    <a16:creationId xmlns:a16="http://schemas.microsoft.com/office/drawing/2014/main" xmlns="" id="{BDD71F31-411E-4384-A17C-3917AA4DB9EC}"/>
                  </a:ext>
                </a:extLst>
              </p:cNvPr>
              <p:cNvSpPr>
                <a:spLocks noChangeArrowheads="1"/>
              </p:cNvSpPr>
              <p:nvPr/>
            </p:nvSpPr>
            <p:spPr bwMode="auto">
              <a:xfrm>
                <a:off x="3651"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39" name="Rectangle 14">
                <a:extLst>
                  <a:ext uri="{FF2B5EF4-FFF2-40B4-BE49-F238E27FC236}">
                    <a16:creationId xmlns:a16="http://schemas.microsoft.com/office/drawing/2014/main" xmlns="" id="{28CD6C73-61B8-4554-9AAD-6A19C4B2D94E}"/>
                  </a:ext>
                </a:extLst>
              </p:cNvPr>
              <p:cNvSpPr>
                <a:spLocks noChangeArrowheads="1"/>
              </p:cNvSpPr>
              <p:nvPr/>
            </p:nvSpPr>
            <p:spPr bwMode="auto">
              <a:xfrm>
                <a:off x="3878" y="1344"/>
                <a:ext cx="231" cy="181"/>
              </a:xfrm>
              <a:prstGeom prst="rect">
                <a:avLst/>
              </a:prstGeom>
              <a:solidFill>
                <a:srgbClr val="CCECFF"/>
              </a:solidFill>
              <a:ln w="38100" algn="ctr">
                <a:solidFill>
                  <a:sysClr val="windowText" lastClr="000000"/>
                </a:solidFill>
                <a:miter lim="800000"/>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endParaRPr lang="en-US" altLang="zh-CN" sz="2800" b="1" kern="0" dirty="0">
                  <a:solidFill>
                    <a:srgbClr val="1F497D"/>
                  </a:solidFill>
                  <a:latin typeface="微软雅黑" pitchFamily="34" charset="-122"/>
                  <a:ea typeface="微软雅黑" pitchFamily="34" charset="-122"/>
                </a:endParaRPr>
              </a:p>
            </p:txBody>
          </p:sp>
          <p:sp>
            <p:nvSpPr>
              <p:cNvPr id="40" name="Rectangle 15">
                <a:extLst>
                  <a:ext uri="{FF2B5EF4-FFF2-40B4-BE49-F238E27FC236}">
                    <a16:creationId xmlns:a16="http://schemas.microsoft.com/office/drawing/2014/main" xmlns="" id="{358C941D-4A07-48DE-B7C2-CDE899387E22}"/>
                  </a:ext>
                </a:extLst>
              </p:cNvPr>
              <p:cNvSpPr>
                <a:spLocks noChangeArrowheads="1"/>
              </p:cNvSpPr>
              <p:nvPr/>
            </p:nvSpPr>
            <p:spPr bwMode="auto">
              <a:xfrm>
                <a:off x="4105"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grpSp>
        <p:grpSp>
          <p:nvGrpSpPr>
            <p:cNvPr id="71689" name="Group 16">
              <a:extLst>
                <a:ext uri="{FF2B5EF4-FFF2-40B4-BE49-F238E27FC236}">
                  <a16:creationId xmlns:a16="http://schemas.microsoft.com/office/drawing/2014/main" xmlns="" id="{B525F9C8-11B2-4A06-90DB-D75966034721}"/>
                </a:ext>
              </a:extLst>
            </p:cNvPr>
            <p:cNvGrpSpPr>
              <a:grpSpLocks/>
            </p:cNvGrpSpPr>
            <p:nvPr/>
          </p:nvGrpSpPr>
          <p:grpSpPr bwMode="auto">
            <a:xfrm>
              <a:off x="8192461" y="3873443"/>
              <a:ext cx="1441262" cy="383066"/>
              <a:chOff x="3651" y="1344"/>
              <a:chExt cx="681" cy="181"/>
            </a:xfrm>
          </p:grpSpPr>
          <p:sp>
            <p:nvSpPr>
              <p:cNvPr id="35" name="Rectangle 17">
                <a:extLst>
                  <a:ext uri="{FF2B5EF4-FFF2-40B4-BE49-F238E27FC236}">
                    <a16:creationId xmlns:a16="http://schemas.microsoft.com/office/drawing/2014/main" xmlns="" id="{8F315114-A13D-4388-8628-B24FF1969BE1}"/>
                  </a:ext>
                </a:extLst>
              </p:cNvPr>
              <p:cNvSpPr>
                <a:spLocks noChangeArrowheads="1"/>
              </p:cNvSpPr>
              <p:nvPr/>
            </p:nvSpPr>
            <p:spPr bwMode="auto">
              <a:xfrm>
                <a:off x="3651"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71714" name="Rectangle 18">
                <a:extLst>
                  <a:ext uri="{FF2B5EF4-FFF2-40B4-BE49-F238E27FC236}">
                    <a16:creationId xmlns:a16="http://schemas.microsoft.com/office/drawing/2014/main" xmlns="" id="{2E5001CB-BB27-4905-8B57-A25BE12A4060}"/>
                  </a:ext>
                </a:extLst>
              </p:cNvPr>
              <p:cNvSpPr>
                <a:spLocks noChangeArrowheads="1"/>
              </p:cNvSpPr>
              <p:nvPr/>
            </p:nvSpPr>
            <p:spPr bwMode="auto">
              <a:xfrm>
                <a:off x="3878" y="1344"/>
                <a:ext cx="231" cy="181"/>
              </a:xfrm>
              <a:prstGeom prst="rect">
                <a:avLst/>
              </a:prstGeom>
              <a:solidFill>
                <a:srgbClr val="CCECFF"/>
              </a:solidFill>
              <a:ln w="38100">
                <a:solidFill>
                  <a:srgbClr val="000000"/>
                </a:solidFill>
                <a:miter lim="800000"/>
                <a:headEnd/>
                <a:tailEnd/>
              </a:ln>
            </p:spPr>
            <p:txBody>
              <a:bodyPr wrap="none" anchor="ctr"/>
              <a:lstStyle>
                <a:lvl1pPr marL="455613" indent="-455613" defTabSz="1217613">
                  <a:defRPr>
                    <a:solidFill>
                      <a:schemeClr val="tx1"/>
                    </a:solidFill>
                    <a:latin typeface="Arial" panose="020B0604020202020204" pitchFamily="34" charset="0"/>
                    <a:ea typeface="宋体" panose="02010600030101010101" pitchFamily="2" charset="-122"/>
                  </a:defRPr>
                </a:lvl1pPr>
                <a:lvl2pPr marL="742950" indent="-285750" defTabSz="1217613">
                  <a:defRPr>
                    <a:solidFill>
                      <a:schemeClr val="tx1"/>
                    </a:solidFill>
                    <a:latin typeface="Arial" panose="020B0604020202020204" pitchFamily="34" charset="0"/>
                    <a:ea typeface="宋体" panose="02010600030101010101" pitchFamily="2" charset="-122"/>
                  </a:defRPr>
                </a:lvl2pPr>
                <a:lvl3pPr marL="1143000" indent="-228600" defTabSz="1217613">
                  <a:defRPr>
                    <a:solidFill>
                      <a:schemeClr val="tx1"/>
                    </a:solidFill>
                    <a:latin typeface="Arial" panose="020B0604020202020204" pitchFamily="34" charset="0"/>
                    <a:ea typeface="宋体" panose="02010600030101010101" pitchFamily="2" charset="-122"/>
                  </a:defRPr>
                </a:lvl3pPr>
                <a:lvl4pPr marL="1600200" indent="-228600" defTabSz="1217613">
                  <a:defRPr>
                    <a:solidFill>
                      <a:schemeClr val="tx1"/>
                    </a:solidFill>
                    <a:latin typeface="Arial" panose="020B0604020202020204" pitchFamily="34" charset="0"/>
                    <a:ea typeface="宋体" panose="02010600030101010101" pitchFamily="2" charset="-122"/>
                  </a:defRPr>
                </a:lvl4pPr>
                <a:lvl5pPr marL="2057400" indent="-228600" defTabSz="1217613">
                  <a:defRPr>
                    <a:solidFill>
                      <a:schemeClr val="tx1"/>
                    </a:solidFill>
                    <a:latin typeface="Arial" panose="020B0604020202020204" pitchFamily="34" charset="0"/>
                    <a:ea typeface="宋体" panose="02010600030101010101" pitchFamily="2" charset="-122"/>
                  </a:defRPr>
                </a:lvl5pPr>
                <a:lvl6pPr marL="25146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121761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rgbClr val="800080"/>
                  </a:buClr>
                  <a:buSzPct val="60000"/>
                </a:pPr>
                <a:r>
                  <a:rPr lang="en-US" altLang="zh-CN" sz="2400" b="1">
                    <a:solidFill>
                      <a:srgbClr val="1F497D"/>
                    </a:solidFill>
                    <a:latin typeface="微软雅黑" panose="020B0503020204020204" pitchFamily="34" charset="-122"/>
                    <a:ea typeface="微软雅黑" panose="020B0503020204020204" pitchFamily="34" charset="-122"/>
                  </a:rPr>
                  <a:t>+</a:t>
                </a:r>
                <a:endParaRPr lang="en-US" altLang="zh-CN" sz="2000" b="1">
                  <a:solidFill>
                    <a:srgbClr val="1F497D"/>
                  </a:solidFill>
                  <a:latin typeface="微软雅黑" panose="020B0503020204020204" pitchFamily="34" charset="-122"/>
                  <a:ea typeface="微软雅黑" panose="020B0503020204020204" pitchFamily="34" charset="-122"/>
                </a:endParaRPr>
              </a:p>
            </p:txBody>
          </p:sp>
          <p:sp>
            <p:nvSpPr>
              <p:cNvPr id="37" name="Rectangle 19">
                <a:extLst>
                  <a:ext uri="{FF2B5EF4-FFF2-40B4-BE49-F238E27FC236}">
                    <a16:creationId xmlns:a16="http://schemas.microsoft.com/office/drawing/2014/main" xmlns="" id="{C8D5C98C-CA1B-43D7-AEBB-9C25DB835B4C}"/>
                  </a:ext>
                </a:extLst>
              </p:cNvPr>
              <p:cNvSpPr>
                <a:spLocks noChangeArrowheads="1"/>
              </p:cNvSpPr>
              <p:nvPr/>
            </p:nvSpPr>
            <p:spPr bwMode="auto">
              <a:xfrm>
                <a:off x="4105"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grpSp>
        <p:grpSp>
          <p:nvGrpSpPr>
            <p:cNvPr id="71690" name="Group 20">
              <a:extLst>
                <a:ext uri="{FF2B5EF4-FFF2-40B4-BE49-F238E27FC236}">
                  <a16:creationId xmlns:a16="http://schemas.microsoft.com/office/drawing/2014/main" xmlns="" id="{2EEA6BDD-0894-483A-9C1E-7CB1C0CC8CFA}"/>
                </a:ext>
              </a:extLst>
            </p:cNvPr>
            <p:cNvGrpSpPr>
              <a:grpSpLocks/>
            </p:cNvGrpSpPr>
            <p:nvPr/>
          </p:nvGrpSpPr>
          <p:grpSpPr bwMode="auto">
            <a:xfrm>
              <a:off x="7424210" y="4832167"/>
              <a:ext cx="1441263" cy="383067"/>
              <a:chOff x="3651" y="1344"/>
              <a:chExt cx="681" cy="181"/>
            </a:xfrm>
          </p:grpSpPr>
          <p:sp>
            <p:nvSpPr>
              <p:cNvPr id="32" name="Rectangle 21">
                <a:extLst>
                  <a:ext uri="{FF2B5EF4-FFF2-40B4-BE49-F238E27FC236}">
                    <a16:creationId xmlns:a16="http://schemas.microsoft.com/office/drawing/2014/main" xmlns="" id="{0577E226-34B9-4B96-BFF4-2DECF3730C72}"/>
                  </a:ext>
                </a:extLst>
              </p:cNvPr>
              <p:cNvSpPr>
                <a:spLocks noChangeArrowheads="1"/>
              </p:cNvSpPr>
              <p:nvPr/>
            </p:nvSpPr>
            <p:spPr bwMode="auto">
              <a:xfrm>
                <a:off x="3651"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33" name="Rectangle 22">
                <a:extLst>
                  <a:ext uri="{FF2B5EF4-FFF2-40B4-BE49-F238E27FC236}">
                    <a16:creationId xmlns:a16="http://schemas.microsoft.com/office/drawing/2014/main" xmlns="" id="{1065B662-86E9-41F8-838A-C8E6173A0ED3}"/>
                  </a:ext>
                </a:extLst>
              </p:cNvPr>
              <p:cNvSpPr>
                <a:spLocks noChangeArrowheads="1"/>
              </p:cNvSpPr>
              <p:nvPr/>
            </p:nvSpPr>
            <p:spPr bwMode="auto">
              <a:xfrm>
                <a:off x="3878" y="1344"/>
                <a:ext cx="231" cy="181"/>
              </a:xfrm>
              <a:prstGeom prst="rect">
                <a:avLst/>
              </a:prstGeom>
              <a:solidFill>
                <a:srgbClr val="CCECFF"/>
              </a:solidFill>
              <a:ln w="38100" algn="ctr">
                <a:solidFill>
                  <a:sysClr val="windowText" lastClr="000000"/>
                </a:solidFill>
                <a:miter lim="800000"/>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endParaRPr lang="en-US" altLang="zh-CN" sz="2800" b="1" kern="0" dirty="0">
                  <a:solidFill>
                    <a:srgbClr val="1F497D"/>
                  </a:solidFill>
                  <a:latin typeface="微软雅黑" pitchFamily="34" charset="-122"/>
                  <a:ea typeface="微软雅黑" pitchFamily="34" charset="-122"/>
                </a:endParaRPr>
              </a:p>
            </p:txBody>
          </p:sp>
          <p:sp>
            <p:nvSpPr>
              <p:cNvPr id="34" name="Rectangle 23">
                <a:extLst>
                  <a:ext uri="{FF2B5EF4-FFF2-40B4-BE49-F238E27FC236}">
                    <a16:creationId xmlns:a16="http://schemas.microsoft.com/office/drawing/2014/main" xmlns="" id="{7BECE38B-20FC-43D7-A96C-3A62929F4799}"/>
                  </a:ext>
                </a:extLst>
              </p:cNvPr>
              <p:cNvSpPr>
                <a:spLocks noChangeArrowheads="1"/>
              </p:cNvSpPr>
              <p:nvPr/>
            </p:nvSpPr>
            <p:spPr bwMode="auto">
              <a:xfrm>
                <a:off x="4109"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grpSp>
        <p:sp>
          <p:nvSpPr>
            <p:cNvPr id="13" name="Oval 24">
              <a:extLst>
                <a:ext uri="{FF2B5EF4-FFF2-40B4-BE49-F238E27FC236}">
                  <a16:creationId xmlns:a16="http://schemas.microsoft.com/office/drawing/2014/main" xmlns="" id="{4A405163-DBFC-4683-B15F-B910E7D1276D}"/>
                </a:ext>
              </a:extLst>
            </p:cNvPr>
            <p:cNvSpPr>
              <a:spLocks noChangeArrowheads="1"/>
            </p:cNvSpPr>
            <p:nvPr/>
          </p:nvSpPr>
          <p:spPr bwMode="auto">
            <a:xfrm>
              <a:off x="9536318" y="2624008"/>
              <a:ext cx="479535" cy="481334"/>
            </a:xfrm>
            <a:prstGeom prst="ellipse">
              <a:avLst/>
            </a:prstGeom>
            <a:solidFill>
              <a:srgbClr val="CCFFCC"/>
            </a:solidFill>
            <a:ln w="38100" algn="ctr">
              <a:solidFill>
                <a:sysClr val="windowText" lastClr="000000"/>
              </a:solidFill>
              <a:round/>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sz="2000" b="1" kern="0">
                  <a:solidFill>
                    <a:srgbClr val="1F497D"/>
                  </a:solidFill>
                  <a:latin typeface="微软雅黑" pitchFamily="34" charset="-122"/>
                  <a:ea typeface="微软雅黑" pitchFamily="34" charset="-122"/>
                </a:rPr>
                <a:t>c</a:t>
              </a:r>
            </a:p>
          </p:txBody>
        </p:sp>
        <p:sp>
          <p:nvSpPr>
            <p:cNvPr id="14" name="Oval 25">
              <a:extLst>
                <a:ext uri="{FF2B5EF4-FFF2-40B4-BE49-F238E27FC236}">
                  <a16:creationId xmlns:a16="http://schemas.microsoft.com/office/drawing/2014/main" xmlns="" id="{D22956EF-CF3E-4A33-8570-D2DA7FC7D2A9}"/>
                </a:ext>
              </a:extLst>
            </p:cNvPr>
            <p:cNvSpPr>
              <a:spLocks noChangeArrowheads="1"/>
            </p:cNvSpPr>
            <p:nvPr/>
          </p:nvSpPr>
          <p:spPr bwMode="auto">
            <a:xfrm>
              <a:off x="5409406" y="4831504"/>
              <a:ext cx="479535" cy="481334"/>
            </a:xfrm>
            <a:prstGeom prst="ellipse">
              <a:avLst/>
            </a:prstGeom>
            <a:solidFill>
              <a:srgbClr val="CCFFCC"/>
            </a:solidFill>
            <a:ln w="38100" algn="ctr">
              <a:solidFill>
                <a:sysClr val="windowText" lastClr="000000"/>
              </a:solidFill>
              <a:round/>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b="1" kern="0" dirty="0">
                  <a:solidFill>
                    <a:prstClr val="black"/>
                  </a:solidFill>
                  <a:latin typeface="微软雅黑" pitchFamily="34" charset="-122"/>
                  <a:ea typeface="微软雅黑" pitchFamily="34" charset="-122"/>
                </a:rPr>
                <a:t>4</a:t>
              </a:r>
            </a:p>
          </p:txBody>
        </p:sp>
        <p:sp>
          <p:nvSpPr>
            <p:cNvPr id="15" name="Oval 26">
              <a:extLst>
                <a:ext uri="{FF2B5EF4-FFF2-40B4-BE49-F238E27FC236}">
                  <a16:creationId xmlns:a16="http://schemas.microsoft.com/office/drawing/2014/main" xmlns="" id="{3F9A1693-8695-4CCF-AD5E-B315F0E9AA63}"/>
                </a:ext>
              </a:extLst>
            </p:cNvPr>
            <p:cNvSpPr>
              <a:spLocks noChangeArrowheads="1"/>
            </p:cNvSpPr>
            <p:nvPr/>
          </p:nvSpPr>
          <p:spPr bwMode="auto">
            <a:xfrm>
              <a:off x="6368477" y="4831504"/>
              <a:ext cx="479535" cy="481334"/>
            </a:xfrm>
            <a:prstGeom prst="ellipse">
              <a:avLst/>
            </a:prstGeom>
            <a:solidFill>
              <a:srgbClr val="CCFFCC"/>
            </a:solidFill>
            <a:ln w="38100" algn="ctr">
              <a:solidFill>
                <a:sysClr val="windowText" lastClr="000000"/>
              </a:solidFill>
              <a:round/>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b="1" kern="0">
                  <a:solidFill>
                    <a:prstClr val="black"/>
                  </a:solidFill>
                  <a:latin typeface="微软雅黑" pitchFamily="34" charset="-122"/>
                  <a:ea typeface="微软雅黑" pitchFamily="34" charset="-122"/>
                </a:rPr>
                <a:t>x</a:t>
              </a:r>
            </a:p>
          </p:txBody>
        </p:sp>
        <p:sp>
          <p:nvSpPr>
            <p:cNvPr id="16" name="Oval 27">
              <a:extLst>
                <a:ext uri="{FF2B5EF4-FFF2-40B4-BE49-F238E27FC236}">
                  <a16:creationId xmlns:a16="http://schemas.microsoft.com/office/drawing/2014/main" xmlns="" id="{99FD22A2-C3D2-40B4-ACB5-6EBA840413D9}"/>
                </a:ext>
              </a:extLst>
            </p:cNvPr>
            <p:cNvSpPr>
              <a:spLocks noChangeArrowheads="1"/>
            </p:cNvSpPr>
            <p:nvPr/>
          </p:nvSpPr>
          <p:spPr bwMode="auto">
            <a:xfrm>
              <a:off x="9922438" y="4736067"/>
              <a:ext cx="479535" cy="481334"/>
            </a:xfrm>
            <a:prstGeom prst="ellipse">
              <a:avLst/>
            </a:prstGeom>
            <a:solidFill>
              <a:srgbClr val="CCFFCC"/>
            </a:solidFill>
            <a:ln w="38100" algn="ctr">
              <a:solidFill>
                <a:sysClr val="windowText" lastClr="000000"/>
              </a:solidFill>
              <a:round/>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b="1" kern="0">
                  <a:solidFill>
                    <a:prstClr val="black"/>
                  </a:solidFill>
                  <a:latin typeface="微软雅黑" pitchFamily="34" charset="-122"/>
                  <a:ea typeface="微软雅黑" pitchFamily="34" charset="-122"/>
                </a:rPr>
                <a:t>a</a:t>
              </a:r>
            </a:p>
          </p:txBody>
        </p:sp>
        <p:sp>
          <p:nvSpPr>
            <p:cNvPr id="17" name="Oval 28">
              <a:extLst>
                <a:ext uri="{FF2B5EF4-FFF2-40B4-BE49-F238E27FC236}">
                  <a16:creationId xmlns:a16="http://schemas.microsoft.com/office/drawing/2014/main" xmlns="" id="{EB8E2D0D-4EEB-46CD-9170-848ECBA1AE52}"/>
                </a:ext>
              </a:extLst>
            </p:cNvPr>
            <p:cNvSpPr>
              <a:spLocks noChangeArrowheads="1"/>
            </p:cNvSpPr>
            <p:nvPr/>
          </p:nvSpPr>
          <p:spPr bwMode="auto">
            <a:xfrm>
              <a:off x="7329624" y="5792096"/>
              <a:ext cx="479536" cy="481334"/>
            </a:xfrm>
            <a:prstGeom prst="ellipse">
              <a:avLst/>
            </a:prstGeom>
            <a:solidFill>
              <a:srgbClr val="CCFFCC"/>
            </a:solidFill>
            <a:ln w="38100" algn="ctr">
              <a:solidFill>
                <a:sysClr val="windowText" lastClr="000000"/>
              </a:solidFill>
              <a:round/>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b="1" kern="0">
                  <a:solidFill>
                    <a:prstClr val="black"/>
                  </a:solidFill>
                  <a:latin typeface="微软雅黑" pitchFamily="34" charset="-122"/>
                  <a:ea typeface="微软雅黑" pitchFamily="34" charset="-122"/>
                </a:rPr>
                <a:t>2</a:t>
              </a:r>
            </a:p>
          </p:txBody>
        </p:sp>
        <p:sp>
          <p:nvSpPr>
            <p:cNvPr id="18" name="Oval 29">
              <a:extLst>
                <a:ext uri="{FF2B5EF4-FFF2-40B4-BE49-F238E27FC236}">
                  <a16:creationId xmlns:a16="http://schemas.microsoft.com/office/drawing/2014/main" xmlns="" id="{57DDB937-818F-43CF-9307-E6255D9166ED}"/>
                </a:ext>
              </a:extLst>
            </p:cNvPr>
            <p:cNvSpPr>
              <a:spLocks noChangeArrowheads="1"/>
            </p:cNvSpPr>
            <p:nvPr/>
          </p:nvSpPr>
          <p:spPr bwMode="auto">
            <a:xfrm>
              <a:off x="8479679" y="5792096"/>
              <a:ext cx="481612" cy="481334"/>
            </a:xfrm>
            <a:prstGeom prst="ellipse">
              <a:avLst/>
            </a:prstGeom>
            <a:solidFill>
              <a:srgbClr val="CCFFCC"/>
            </a:solidFill>
            <a:ln w="38100" algn="ctr">
              <a:solidFill>
                <a:sysClr val="windowText" lastClr="000000"/>
              </a:solidFill>
              <a:round/>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b="1" kern="0">
                  <a:solidFill>
                    <a:prstClr val="black"/>
                  </a:solidFill>
                  <a:latin typeface="微软雅黑" pitchFamily="34" charset="-122"/>
                  <a:ea typeface="微软雅黑" pitchFamily="34" charset="-122"/>
                </a:rPr>
                <a:t>x</a:t>
              </a:r>
            </a:p>
          </p:txBody>
        </p:sp>
        <p:sp>
          <p:nvSpPr>
            <p:cNvPr id="19" name="Line 30">
              <a:extLst>
                <a:ext uri="{FF2B5EF4-FFF2-40B4-BE49-F238E27FC236}">
                  <a16:creationId xmlns:a16="http://schemas.microsoft.com/office/drawing/2014/main" xmlns="" id="{7256F947-95D3-4BD1-B20E-52F0654879A3}"/>
                </a:ext>
              </a:extLst>
            </p:cNvPr>
            <p:cNvSpPr>
              <a:spLocks noChangeShapeType="1"/>
            </p:cNvSpPr>
            <p:nvPr/>
          </p:nvSpPr>
          <p:spPr bwMode="auto">
            <a:xfrm flipH="1">
              <a:off x="7234132" y="2144749"/>
              <a:ext cx="863579" cy="672207"/>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20" name="Line 31">
              <a:extLst>
                <a:ext uri="{FF2B5EF4-FFF2-40B4-BE49-F238E27FC236}">
                  <a16:creationId xmlns:a16="http://schemas.microsoft.com/office/drawing/2014/main" xmlns="" id="{83FE49BC-81CF-445A-BF2C-7263DBA42501}"/>
                </a:ext>
              </a:extLst>
            </p:cNvPr>
            <p:cNvSpPr>
              <a:spLocks noChangeShapeType="1"/>
            </p:cNvSpPr>
            <p:nvPr/>
          </p:nvSpPr>
          <p:spPr bwMode="auto">
            <a:xfrm>
              <a:off x="9056782" y="2144749"/>
              <a:ext cx="672595" cy="479260"/>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21" name="Line 32">
              <a:extLst>
                <a:ext uri="{FF2B5EF4-FFF2-40B4-BE49-F238E27FC236}">
                  <a16:creationId xmlns:a16="http://schemas.microsoft.com/office/drawing/2014/main" xmlns="" id="{20222CB9-2D53-44C0-920D-D036F68DD8EA}"/>
                </a:ext>
              </a:extLst>
            </p:cNvPr>
            <p:cNvSpPr>
              <a:spLocks noChangeShapeType="1"/>
            </p:cNvSpPr>
            <p:nvPr/>
          </p:nvSpPr>
          <p:spPr bwMode="auto">
            <a:xfrm flipH="1">
              <a:off x="6079925" y="3007830"/>
              <a:ext cx="672595" cy="865156"/>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22" name="Line 33">
              <a:extLst>
                <a:ext uri="{FF2B5EF4-FFF2-40B4-BE49-F238E27FC236}">
                  <a16:creationId xmlns:a16="http://schemas.microsoft.com/office/drawing/2014/main" xmlns="" id="{1DA19315-08A1-4391-B2D0-266563A19FFD}"/>
                </a:ext>
              </a:extLst>
            </p:cNvPr>
            <p:cNvSpPr>
              <a:spLocks noChangeShapeType="1"/>
            </p:cNvSpPr>
            <p:nvPr/>
          </p:nvSpPr>
          <p:spPr bwMode="auto">
            <a:xfrm>
              <a:off x="7711591" y="3007830"/>
              <a:ext cx="1249699" cy="865156"/>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23" name="Line 34">
              <a:extLst>
                <a:ext uri="{FF2B5EF4-FFF2-40B4-BE49-F238E27FC236}">
                  <a16:creationId xmlns:a16="http://schemas.microsoft.com/office/drawing/2014/main" xmlns="" id="{FB1F5C55-FE78-4DF4-BC51-B77ED149AD2C}"/>
                </a:ext>
              </a:extLst>
            </p:cNvPr>
            <p:cNvSpPr>
              <a:spLocks noChangeShapeType="1"/>
            </p:cNvSpPr>
            <p:nvPr/>
          </p:nvSpPr>
          <p:spPr bwMode="auto">
            <a:xfrm>
              <a:off x="5602465" y="4161371"/>
              <a:ext cx="0" cy="670133"/>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24" name="Line 35">
              <a:extLst>
                <a:ext uri="{FF2B5EF4-FFF2-40B4-BE49-F238E27FC236}">
                  <a16:creationId xmlns:a16="http://schemas.microsoft.com/office/drawing/2014/main" xmlns="" id="{4E7BA081-9355-4516-8A83-0F89AA368231}"/>
                </a:ext>
              </a:extLst>
            </p:cNvPr>
            <p:cNvSpPr>
              <a:spLocks noChangeShapeType="1"/>
            </p:cNvSpPr>
            <p:nvPr/>
          </p:nvSpPr>
          <p:spPr bwMode="auto">
            <a:xfrm>
              <a:off x="6654953" y="4063860"/>
              <a:ext cx="0" cy="767644"/>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25" name="Line 36">
              <a:extLst>
                <a:ext uri="{FF2B5EF4-FFF2-40B4-BE49-F238E27FC236}">
                  <a16:creationId xmlns:a16="http://schemas.microsoft.com/office/drawing/2014/main" xmlns="" id="{C53079F6-C5C6-4923-83D5-9DDE8CBBB4DD}"/>
                </a:ext>
              </a:extLst>
            </p:cNvPr>
            <p:cNvSpPr>
              <a:spLocks noChangeShapeType="1"/>
            </p:cNvSpPr>
            <p:nvPr/>
          </p:nvSpPr>
          <p:spPr bwMode="auto">
            <a:xfrm flipH="1">
              <a:off x="8193203" y="4063860"/>
              <a:ext cx="190984" cy="767644"/>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26" name="Line 37">
              <a:extLst>
                <a:ext uri="{FF2B5EF4-FFF2-40B4-BE49-F238E27FC236}">
                  <a16:creationId xmlns:a16="http://schemas.microsoft.com/office/drawing/2014/main" xmlns="" id="{26D686E4-8305-455F-A4DB-42E5DAA87C03}"/>
                </a:ext>
              </a:extLst>
            </p:cNvPr>
            <p:cNvSpPr>
              <a:spLocks noChangeShapeType="1"/>
            </p:cNvSpPr>
            <p:nvPr/>
          </p:nvSpPr>
          <p:spPr bwMode="auto">
            <a:xfrm>
              <a:off x="9440827" y="4063860"/>
              <a:ext cx="670519" cy="672207"/>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27" name="Line 38">
              <a:extLst>
                <a:ext uri="{FF2B5EF4-FFF2-40B4-BE49-F238E27FC236}">
                  <a16:creationId xmlns:a16="http://schemas.microsoft.com/office/drawing/2014/main" xmlns="" id="{599D9D83-DEC3-4381-A7F6-787DEE76562C}"/>
                </a:ext>
              </a:extLst>
            </p:cNvPr>
            <p:cNvSpPr>
              <a:spLocks noChangeShapeType="1"/>
            </p:cNvSpPr>
            <p:nvPr/>
          </p:nvSpPr>
          <p:spPr bwMode="auto">
            <a:xfrm>
              <a:off x="7616099" y="5024452"/>
              <a:ext cx="0" cy="767644"/>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28" name="Line 39">
              <a:extLst>
                <a:ext uri="{FF2B5EF4-FFF2-40B4-BE49-F238E27FC236}">
                  <a16:creationId xmlns:a16="http://schemas.microsoft.com/office/drawing/2014/main" xmlns="" id="{ECA4474D-2DF9-4912-9C75-3880958EC83B}"/>
                </a:ext>
              </a:extLst>
            </p:cNvPr>
            <p:cNvSpPr>
              <a:spLocks noChangeShapeType="1"/>
            </p:cNvSpPr>
            <p:nvPr/>
          </p:nvSpPr>
          <p:spPr bwMode="auto">
            <a:xfrm>
              <a:off x="8672739" y="5024452"/>
              <a:ext cx="0" cy="767644"/>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1600" kern="0">
                <a:solidFill>
                  <a:prstClr val="black"/>
                </a:solidFill>
                <a:latin typeface="微软雅黑" pitchFamily="34" charset="-122"/>
                <a:ea typeface="微软雅黑" pitchFamily="34" charset="-122"/>
              </a:endParaRPr>
            </a:p>
          </p:txBody>
        </p:sp>
        <p:sp>
          <p:nvSpPr>
            <p:cNvPr id="71707" name="矩形 28">
              <a:extLst>
                <a:ext uri="{FF2B5EF4-FFF2-40B4-BE49-F238E27FC236}">
                  <a16:creationId xmlns:a16="http://schemas.microsoft.com/office/drawing/2014/main" xmlns="" id="{D0C60028-5F16-44E6-BE20-C6623595C701}"/>
                </a:ext>
              </a:extLst>
            </p:cNvPr>
            <p:cNvSpPr>
              <a:spLocks noChangeArrowheads="1"/>
            </p:cNvSpPr>
            <p:nvPr/>
          </p:nvSpPr>
          <p:spPr bwMode="auto">
            <a:xfrm>
              <a:off x="5905371" y="3962042"/>
              <a:ext cx="438434" cy="50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5613" indent="-4556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rgbClr val="800080"/>
                </a:buClr>
                <a:buSzPct val="60000"/>
              </a:pPr>
              <a:r>
                <a:rPr lang="en-US" altLang="zh-CN" sz="2400" b="1">
                  <a:solidFill>
                    <a:srgbClr val="1F497D"/>
                  </a:solidFill>
                  <a:latin typeface="微软雅黑" panose="020B0503020204020204" pitchFamily="34" charset="-122"/>
                  <a:ea typeface="微软雅黑" panose="020B0503020204020204" pitchFamily="34" charset="-122"/>
                </a:rPr>
                <a:t>*</a:t>
              </a:r>
              <a:endParaRPr lang="en-US" altLang="zh-CN" sz="4000" b="1">
                <a:solidFill>
                  <a:srgbClr val="1F497D"/>
                </a:solidFill>
                <a:latin typeface="微软雅黑" panose="020B0503020204020204" pitchFamily="34" charset="-122"/>
                <a:ea typeface="微软雅黑" panose="020B0503020204020204" pitchFamily="34" charset="-122"/>
              </a:endParaRPr>
            </a:p>
          </p:txBody>
        </p:sp>
        <p:sp>
          <p:nvSpPr>
            <p:cNvPr id="71708" name="矩形 29">
              <a:extLst>
                <a:ext uri="{FF2B5EF4-FFF2-40B4-BE49-F238E27FC236}">
                  <a16:creationId xmlns:a16="http://schemas.microsoft.com/office/drawing/2014/main" xmlns="" id="{F580D338-82A2-44D2-8018-99A5E2CEFF6A}"/>
                </a:ext>
              </a:extLst>
            </p:cNvPr>
            <p:cNvSpPr>
              <a:spLocks noChangeArrowheads="1"/>
            </p:cNvSpPr>
            <p:nvPr/>
          </p:nvSpPr>
          <p:spPr bwMode="auto">
            <a:xfrm>
              <a:off x="6952994" y="2890368"/>
              <a:ext cx="438434" cy="50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5613" indent="-4556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rgbClr val="800080"/>
                </a:buClr>
                <a:buSzPct val="60000"/>
              </a:pPr>
              <a:r>
                <a:rPr lang="en-US" altLang="zh-CN" sz="2400" b="1">
                  <a:solidFill>
                    <a:srgbClr val="1F497D"/>
                  </a:solidFill>
                  <a:latin typeface="微软雅黑" panose="020B0503020204020204" pitchFamily="34" charset="-122"/>
                  <a:ea typeface="微软雅黑" panose="020B0503020204020204" pitchFamily="34" charset="-122"/>
                </a:rPr>
                <a:t>*</a:t>
              </a:r>
            </a:p>
          </p:txBody>
        </p:sp>
        <p:sp>
          <p:nvSpPr>
            <p:cNvPr id="71709" name="矩形 30">
              <a:extLst>
                <a:ext uri="{FF2B5EF4-FFF2-40B4-BE49-F238E27FC236}">
                  <a16:creationId xmlns:a16="http://schemas.microsoft.com/office/drawing/2014/main" xmlns="" id="{8A2E312D-A542-49EC-A43C-D650F5280513}"/>
                </a:ext>
              </a:extLst>
            </p:cNvPr>
            <p:cNvSpPr>
              <a:spLocks noChangeArrowheads="1"/>
            </p:cNvSpPr>
            <p:nvPr/>
          </p:nvSpPr>
          <p:spPr bwMode="auto">
            <a:xfrm>
              <a:off x="7937457" y="4906411"/>
              <a:ext cx="438434" cy="5070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5613" indent="-4556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rgbClr val="800080"/>
                </a:buClr>
                <a:buSzPct val="60000"/>
              </a:pPr>
              <a:r>
                <a:rPr lang="en-US" altLang="zh-CN" sz="2400" b="1">
                  <a:solidFill>
                    <a:srgbClr val="1F497D"/>
                  </a:solidFill>
                  <a:latin typeface="微软雅黑" panose="020B0503020204020204" pitchFamily="34" charset="-122"/>
                  <a:ea typeface="微软雅黑" panose="020B0503020204020204" pitchFamily="34" charset="-122"/>
                </a:rPr>
                <a:t>*</a:t>
              </a:r>
            </a:p>
          </p:txBody>
        </p:sp>
      </p:grpSp>
      <p:sp>
        <p:nvSpPr>
          <p:cNvPr id="5" name="副标题 4">
            <a:extLst>
              <a:ext uri="{FF2B5EF4-FFF2-40B4-BE49-F238E27FC236}">
                <a16:creationId xmlns:a16="http://schemas.microsoft.com/office/drawing/2014/main" xmlns="" id="{8E8F8E93-51B1-4B5D-966D-D27493AF6B89}"/>
              </a:ext>
            </a:extLst>
          </p:cNvPr>
          <p:cNvSpPr>
            <a:spLocks noGrp="1"/>
          </p:cNvSpPr>
          <p:nvPr>
            <p:ph type="subTitle" idx="1"/>
          </p:nvPr>
        </p:nvSpPr>
        <p:spPr/>
        <p:txBody>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xmlns="" id="{8202C7CA-0874-47E2-8A47-2C0D176F89A8}"/>
              </a:ext>
            </a:extLst>
          </p:cNvPr>
          <p:cNvSpPr>
            <a:spLocks noGrp="1" noChangeArrowheads="1"/>
          </p:cNvSpPr>
          <p:nvPr>
            <p:ph type="title"/>
          </p:nvPr>
        </p:nvSpPr>
        <p:spPr>
          <a:xfrm>
            <a:off x="838200" y="626775"/>
            <a:ext cx="10515600" cy="518958"/>
          </a:xfrm>
        </p:spPr>
        <p:txBody>
          <a:bodyPr vert="horz" wrap="square" lIns="91440" tIns="45720" rIns="91440" bIns="45720" numCol="1" anchor="t" anchorCtr="0" compatLnSpc="1">
            <a:prstTxWarp prst="textNoShape">
              <a:avLst/>
            </a:prstTxWarp>
            <a:normAutofit/>
          </a:bodyPr>
          <a:lstStyle/>
          <a:p>
            <a:pPr eaLnBrk="1" hangingPunct="1">
              <a:defRPr/>
            </a:pPr>
            <a:r>
              <a:rPr kumimoji="0" sz="2800" dirty="0" err="1"/>
              <a:t>中缀表达式的计算</a:t>
            </a:r>
            <a:endParaRPr kumimoji="0" sz="2800" dirty="0"/>
          </a:p>
        </p:txBody>
      </p:sp>
      <p:sp>
        <p:nvSpPr>
          <p:cNvPr id="2" name="副标题 1">
            <a:extLst>
              <a:ext uri="{FF2B5EF4-FFF2-40B4-BE49-F238E27FC236}">
                <a16:creationId xmlns:a16="http://schemas.microsoft.com/office/drawing/2014/main" xmlns="" id="{F50987AE-924D-45ED-B68D-1182CFC7F1C5}"/>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34EC1E41-C908-4926-BAD5-A5E642251979}"/>
              </a:ext>
            </a:extLst>
          </p:cNvPr>
          <p:cNvSpPr>
            <a:spLocks noGrp="1"/>
          </p:cNvSpPr>
          <p:nvPr>
            <p:ph type="body" idx="10"/>
          </p:nvPr>
        </p:nvSpPr>
        <p:spPr/>
        <p:txBody>
          <a:bodyPr/>
          <a:lstStyle/>
          <a:p>
            <a:endParaRPr lang="zh-CN" altLang="en-US"/>
          </a:p>
        </p:txBody>
      </p:sp>
      <p:sp>
        <p:nvSpPr>
          <p:cNvPr id="72707" name="Rectangle 3">
            <a:extLst>
              <a:ext uri="{FF2B5EF4-FFF2-40B4-BE49-F238E27FC236}">
                <a16:creationId xmlns:a16="http://schemas.microsoft.com/office/drawing/2014/main" xmlns="" id="{BF1E2A8C-19A6-4ACC-8F33-71034BD3E68B}"/>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63538" indent="-363538" eaLnBrk="1" hangingPunct="1">
              <a:lnSpc>
                <a:spcPct val="110000"/>
              </a:lnSpc>
              <a:spcBef>
                <a:spcPts val="600"/>
              </a:spcBef>
              <a:buClr>
                <a:schemeClr val="tx1"/>
              </a:buClr>
              <a:buSzPct val="85000"/>
              <a:buFont typeface="Wingdings" panose="05000000000000000000" pitchFamily="2" charset="2"/>
              <a:buAutoNum type="arabicPeriod"/>
            </a:pPr>
            <a:r>
              <a:rPr kumimoji="0" lang="zh-CN" altLang="zh-CN" dirty="0">
                <a:latin typeface="微软雅黑" panose="020B0503020204020204" pitchFamily="34" charset="-122"/>
                <a:ea typeface="微软雅黑" panose="020B0503020204020204" pitchFamily="34" charset="-122"/>
              </a:rPr>
              <a:t>若</a:t>
            </a:r>
            <a:r>
              <a:rPr kumimoji="0" lang="zh-CN" altLang="zh-CN" dirty="0">
                <a:solidFill>
                  <a:srgbClr val="0000FF"/>
                </a:solidFill>
                <a:latin typeface="微软雅黑" panose="020B0503020204020204" pitchFamily="34" charset="-122"/>
                <a:ea typeface="微软雅黑" panose="020B0503020204020204" pitchFamily="34" charset="-122"/>
              </a:rPr>
              <a:t>有括号</a:t>
            </a:r>
            <a:r>
              <a:rPr kumimoji="0" lang="zh-CN" altLang="zh-CN" dirty="0">
                <a:latin typeface="微软雅黑" panose="020B0503020204020204" pitchFamily="34" charset="-122"/>
                <a:ea typeface="微软雅黑" panose="020B0503020204020204" pitchFamily="34" charset="-122"/>
              </a:rPr>
              <a:t>，先执行</a:t>
            </a:r>
            <a:r>
              <a:rPr kumimoji="0" lang="zh-CN" altLang="zh-CN" b="1" dirty="0">
                <a:solidFill>
                  <a:srgbClr val="7030A0"/>
                </a:solidFill>
                <a:latin typeface="微软雅黑" panose="020B0503020204020204" pitchFamily="34" charset="-122"/>
                <a:ea typeface="微软雅黑" panose="020B0503020204020204" pitchFamily="34" charset="-122"/>
              </a:rPr>
              <a:t>括号内</a:t>
            </a:r>
            <a:r>
              <a:rPr kumimoji="0" lang="zh-CN" altLang="zh-CN" dirty="0">
                <a:latin typeface="微软雅黑" panose="020B0503020204020204" pitchFamily="34" charset="-122"/>
                <a:ea typeface="微软雅黑" panose="020B0503020204020204" pitchFamily="34" charset="-122"/>
              </a:rPr>
              <a:t>的计算，后执行</a:t>
            </a:r>
            <a:r>
              <a:rPr kumimoji="0" lang="zh-CN" altLang="zh-CN" dirty="0">
                <a:solidFill>
                  <a:srgbClr val="7030A0"/>
                </a:solidFill>
                <a:latin typeface="微软雅黑" panose="020B0503020204020204" pitchFamily="34" charset="-122"/>
                <a:ea typeface="微软雅黑" panose="020B0503020204020204" pitchFamily="34" charset="-122"/>
              </a:rPr>
              <a:t>括号外</a:t>
            </a:r>
            <a:r>
              <a:rPr kumimoji="0" lang="zh-CN" altLang="zh-CN" dirty="0">
                <a:latin typeface="微软雅黑" panose="020B0503020204020204" pitchFamily="34" charset="-122"/>
                <a:ea typeface="微软雅黑" panose="020B0503020204020204" pitchFamily="34" charset="-122"/>
              </a:rPr>
              <a:t>的计算。具有多层括号时，按层次</a:t>
            </a:r>
            <a:r>
              <a:rPr kumimoji="0" lang="zh-CN" altLang="en-US" dirty="0">
                <a:latin typeface="微软雅黑" panose="020B0503020204020204" pitchFamily="34" charset="-122"/>
                <a:ea typeface="微软雅黑" panose="020B0503020204020204" pitchFamily="34" charset="-122"/>
              </a:rPr>
              <a:t>由内而外</a:t>
            </a:r>
            <a:r>
              <a:rPr kumimoji="0" lang="zh-CN" altLang="zh-CN" dirty="0">
                <a:latin typeface="微软雅黑" panose="020B0503020204020204" pitchFamily="34" charset="-122"/>
                <a:ea typeface="微软雅黑" panose="020B0503020204020204" pitchFamily="34" charset="-122"/>
              </a:rPr>
              <a:t>反复地脱括号，</a:t>
            </a:r>
            <a:r>
              <a:rPr kumimoji="0" lang="zh-CN" altLang="zh-CN" dirty="0">
                <a:solidFill>
                  <a:srgbClr val="C00000"/>
                </a:solidFill>
                <a:latin typeface="微软雅黑" panose="020B0503020204020204" pitchFamily="34" charset="-122"/>
                <a:ea typeface="微软雅黑" panose="020B0503020204020204" pitchFamily="34" charset="-122"/>
              </a:rPr>
              <a:t>左右括号必须配对</a:t>
            </a:r>
          </a:p>
          <a:p>
            <a:pPr marL="363538" indent="-363538" eaLnBrk="1" hangingPunct="1">
              <a:lnSpc>
                <a:spcPct val="110000"/>
              </a:lnSpc>
              <a:spcBef>
                <a:spcPts val="600"/>
              </a:spcBef>
              <a:buClr>
                <a:schemeClr val="tx1"/>
              </a:buClr>
              <a:buSzPct val="85000"/>
              <a:buFont typeface="Wingdings" panose="05000000000000000000" pitchFamily="2" charset="2"/>
              <a:buAutoNum type="arabicPeriod"/>
            </a:pPr>
            <a:r>
              <a:rPr kumimoji="0" lang="zh-CN" altLang="en-US" dirty="0">
                <a:solidFill>
                  <a:srgbClr val="0000FF"/>
                </a:solidFill>
                <a:latin typeface="微软雅黑" panose="020B0503020204020204" pitchFamily="34" charset="-122"/>
                <a:ea typeface="微软雅黑" panose="020B0503020204020204" pitchFamily="34" charset="-122"/>
              </a:rPr>
              <a:t>无括号</a:t>
            </a:r>
            <a:r>
              <a:rPr kumimoji="0" lang="zh-CN" altLang="zh-CN" dirty="0">
                <a:latin typeface="微软雅黑" panose="020B0503020204020204" pitchFamily="34" charset="-122"/>
                <a:ea typeface="微软雅黑" panose="020B0503020204020204" pitchFamily="34" charset="-122"/>
              </a:rPr>
              <a:t>或同层括号时，先乘</a:t>
            </a:r>
            <a:r>
              <a:rPr kumimoji="0" lang="en-US" altLang="zh-CN" dirty="0">
                <a:latin typeface="微软雅黑" panose="020B0503020204020204" pitchFamily="34" charset="-122"/>
                <a:ea typeface="微软雅黑" panose="020B0503020204020204" pitchFamily="34" charset="-122"/>
              </a:rPr>
              <a:t>(*) </a:t>
            </a:r>
            <a:r>
              <a:rPr kumimoji="0" lang="zh-CN" altLang="zh-CN" dirty="0">
                <a:latin typeface="微软雅黑" panose="020B0503020204020204" pitchFamily="34" charset="-122"/>
                <a:ea typeface="微软雅黑" panose="020B0503020204020204" pitchFamily="34" charset="-122"/>
              </a:rPr>
              <a:t>、除</a:t>
            </a:r>
            <a:r>
              <a:rPr kumimoji="0" lang="en-US" altLang="zh-CN" dirty="0">
                <a:latin typeface="微软雅黑" panose="020B0503020204020204" pitchFamily="34" charset="-122"/>
                <a:ea typeface="微软雅黑" panose="020B0503020204020204" pitchFamily="34" charset="-122"/>
              </a:rPr>
              <a:t>(</a:t>
            </a:r>
            <a:r>
              <a:rPr kumimoji="0" lang="zh-CN" altLang="zh-CN" dirty="0">
                <a:latin typeface="微软雅黑" panose="020B0503020204020204" pitchFamily="34" charset="-122"/>
                <a:ea typeface="微软雅黑" panose="020B0503020204020204" pitchFamily="34" charset="-122"/>
              </a:rPr>
              <a:t>／</a:t>
            </a:r>
            <a:r>
              <a:rPr kumimoji="0" lang="en-US" altLang="zh-CN" dirty="0">
                <a:latin typeface="微软雅黑" panose="020B0503020204020204" pitchFamily="34" charset="-122"/>
                <a:ea typeface="微软雅黑" panose="020B0503020204020204" pitchFamily="34" charset="-122"/>
              </a:rPr>
              <a:t>)</a:t>
            </a:r>
            <a:r>
              <a:rPr kumimoji="0" lang="zh-CN" altLang="zh-CN" dirty="0">
                <a:latin typeface="微软雅黑" panose="020B0503020204020204" pitchFamily="34" charset="-122"/>
                <a:ea typeface="微软雅黑" panose="020B0503020204020204" pitchFamily="34" charset="-122"/>
              </a:rPr>
              <a:t>，后加</a:t>
            </a:r>
            <a:r>
              <a:rPr kumimoji="0" lang="en-US" altLang="zh-CN" dirty="0">
                <a:latin typeface="微软雅黑" panose="020B0503020204020204" pitchFamily="34" charset="-122"/>
                <a:ea typeface="微软雅黑" panose="020B0503020204020204" pitchFamily="34" charset="-122"/>
              </a:rPr>
              <a:t>(+)</a:t>
            </a:r>
            <a:r>
              <a:rPr kumimoji="0" lang="zh-CN" altLang="zh-CN" dirty="0">
                <a:latin typeface="微软雅黑" panose="020B0503020204020204" pitchFamily="34" charset="-122"/>
                <a:ea typeface="微软雅黑" panose="020B0503020204020204" pitchFamily="34" charset="-122"/>
              </a:rPr>
              <a:t>、减</a:t>
            </a:r>
            <a:r>
              <a:rPr kumimoji="0" lang="en-US" altLang="zh-CN" dirty="0">
                <a:latin typeface="微软雅黑" panose="020B0503020204020204" pitchFamily="34" charset="-122"/>
                <a:ea typeface="微软雅黑" panose="020B0503020204020204" pitchFamily="34" charset="-122"/>
              </a:rPr>
              <a:t>(-)</a:t>
            </a:r>
            <a:endParaRPr kumimoji="0" lang="en-US" altLang="zh-CN" dirty="0">
              <a:latin typeface="微软雅黑" panose="020B0503020204020204" pitchFamily="34" charset="-122"/>
              <a:ea typeface="微软雅黑" panose="020B0503020204020204" pitchFamily="34" charset="-122"/>
              <a:cs typeface="Times New Roman" panose="02020603050405020304" pitchFamily="18" charset="0"/>
            </a:endParaRPr>
          </a:p>
          <a:p>
            <a:pPr marL="363538" indent="-363538" eaLnBrk="1" hangingPunct="1">
              <a:lnSpc>
                <a:spcPct val="110000"/>
              </a:lnSpc>
              <a:spcBef>
                <a:spcPts val="600"/>
              </a:spcBef>
              <a:buClr>
                <a:schemeClr val="tx1"/>
              </a:buClr>
              <a:buSzPct val="85000"/>
              <a:buFont typeface="Wingdings" panose="05000000000000000000" pitchFamily="2" charset="2"/>
              <a:buAutoNum type="arabicPeriod"/>
            </a:pPr>
            <a:r>
              <a:rPr kumimoji="0" lang="zh-CN" altLang="zh-CN" dirty="0">
                <a:solidFill>
                  <a:srgbClr val="0000FF"/>
                </a:solidFill>
                <a:latin typeface="微软雅黑" panose="020B0503020204020204" pitchFamily="34" charset="-122"/>
                <a:ea typeface="微软雅黑" panose="020B0503020204020204" pitchFamily="34" charset="-122"/>
              </a:rPr>
              <a:t>同一个层次</a:t>
            </a:r>
            <a:r>
              <a:rPr kumimoji="0" lang="zh-CN" altLang="zh-CN" dirty="0">
                <a:latin typeface="微软雅黑" panose="020B0503020204020204" pitchFamily="34" charset="-122"/>
                <a:ea typeface="微软雅黑" panose="020B0503020204020204" pitchFamily="34" charset="-122"/>
              </a:rPr>
              <a:t>，若有多个乘除（*、／）或</a:t>
            </a:r>
            <a:r>
              <a:rPr kumimoji="0" lang="en-US" altLang="zh-CN" dirty="0">
                <a:latin typeface="微软雅黑" panose="020B0503020204020204" pitchFamily="34" charset="-122"/>
                <a:ea typeface="微软雅黑" panose="020B0503020204020204" pitchFamily="34" charset="-122"/>
              </a:rPr>
              <a:t> </a:t>
            </a:r>
            <a:r>
              <a:rPr kumimoji="0" lang="zh-CN" altLang="zh-CN" dirty="0">
                <a:latin typeface="微软雅黑" panose="020B0503020204020204" pitchFamily="34" charset="-122"/>
                <a:ea typeface="微软雅黑" panose="020B0503020204020204" pitchFamily="34" charset="-122"/>
              </a:rPr>
              <a:t>加减 </a:t>
            </a:r>
            <a:r>
              <a:rPr kumimoji="0" lang="en-US" altLang="zh-CN" dirty="0">
                <a:latin typeface="微软雅黑" panose="020B0503020204020204" pitchFamily="34" charset="-122"/>
                <a:ea typeface="微软雅黑" panose="020B0503020204020204" pitchFamily="34" charset="-122"/>
              </a:rPr>
              <a:t>(+</a:t>
            </a:r>
            <a:r>
              <a:rPr kumimoji="0" lang="zh-CN" altLang="zh-CN" dirty="0">
                <a:latin typeface="微软雅黑" panose="020B0503020204020204" pitchFamily="34" charset="-122"/>
                <a:ea typeface="微软雅黑" panose="020B0503020204020204" pitchFamily="34" charset="-122"/>
              </a:rPr>
              <a:t>，</a:t>
            </a:r>
            <a:r>
              <a:rPr kumimoji="0" lang="en-US" altLang="zh-CN" dirty="0">
                <a:latin typeface="微软雅黑" panose="020B0503020204020204" pitchFamily="34" charset="-122"/>
                <a:ea typeface="微软雅黑" panose="020B0503020204020204" pitchFamily="34" charset="-122"/>
              </a:rPr>
              <a:t>-) </a:t>
            </a:r>
            <a:r>
              <a:rPr kumimoji="0" lang="zh-CN" altLang="zh-CN" dirty="0">
                <a:latin typeface="微软雅黑" panose="020B0503020204020204" pitchFamily="34" charset="-122"/>
                <a:ea typeface="微软雅黑" panose="020B0503020204020204" pitchFamily="34" charset="-122"/>
              </a:rPr>
              <a:t>的运算，按</a:t>
            </a:r>
            <a:r>
              <a:rPr kumimoji="0" lang="zh-CN" altLang="zh-CN" b="1" dirty="0">
                <a:solidFill>
                  <a:srgbClr val="7030A0"/>
                </a:solidFill>
                <a:latin typeface="微软雅黑" panose="020B0503020204020204" pitchFamily="34" charset="-122"/>
                <a:ea typeface="微软雅黑" panose="020B0503020204020204" pitchFamily="34" charset="-122"/>
              </a:rPr>
              <a:t>自左至右</a:t>
            </a:r>
            <a:r>
              <a:rPr kumimoji="0" lang="zh-CN" altLang="en-US" b="1" dirty="0">
                <a:solidFill>
                  <a:srgbClr val="7030A0"/>
                </a:solidFill>
                <a:latin typeface="微软雅黑" panose="020B0503020204020204" pitchFamily="34" charset="-122"/>
                <a:ea typeface="微软雅黑" panose="020B0503020204020204" pitchFamily="34" charset="-122"/>
              </a:rPr>
              <a:t>次</a:t>
            </a:r>
            <a:r>
              <a:rPr kumimoji="0" lang="zh-CN" altLang="zh-CN" b="1" dirty="0">
                <a:solidFill>
                  <a:srgbClr val="7030A0"/>
                </a:solidFill>
                <a:latin typeface="微软雅黑" panose="020B0503020204020204" pitchFamily="34" charset="-122"/>
                <a:ea typeface="微软雅黑" panose="020B0503020204020204" pitchFamily="34" charset="-122"/>
              </a:rPr>
              <a:t>序</a:t>
            </a:r>
            <a:r>
              <a:rPr kumimoji="0" lang="en-US" altLang="zh-CN" b="1" dirty="0">
                <a:solidFill>
                  <a:srgbClr val="7030A0"/>
                </a:solidFill>
                <a:latin typeface="微软雅黑" panose="020B0503020204020204" pitchFamily="34" charset="-122"/>
                <a:ea typeface="微软雅黑" panose="020B0503020204020204" pitchFamily="34" charset="-122"/>
              </a:rPr>
              <a:t> </a:t>
            </a:r>
            <a:r>
              <a:rPr kumimoji="0" lang="zh-CN" altLang="zh-CN" dirty="0">
                <a:latin typeface="微软雅黑" panose="020B0503020204020204" pitchFamily="34" charset="-122"/>
                <a:ea typeface="微软雅黑" panose="020B0503020204020204" pitchFamily="34" charset="-122"/>
              </a:rPr>
              <a:t>执行 </a:t>
            </a:r>
          </a:p>
        </p:txBody>
      </p:sp>
      <p:sp>
        <p:nvSpPr>
          <p:cNvPr id="876548" name="Text Box 4">
            <a:extLst>
              <a:ext uri="{FF2B5EF4-FFF2-40B4-BE49-F238E27FC236}">
                <a16:creationId xmlns:a16="http://schemas.microsoft.com/office/drawing/2014/main" xmlns="" id="{74AE2B67-BA1D-4C6F-9FA3-AA3306E4CFE6}"/>
              </a:ext>
            </a:extLst>
          </p:cNvPr>
          <p:cNvSpPr txBox="1">
            <a:spLocks noChangeArrowheads="1"/>
          </p:cNvSpPr>
          <p:nvPr/>
        </p:nvSpPr>
        <p:spPr bwMode="auto">
          <a:xfrm>
            <a:off x="2013137" y="3967163"/>
            <a:ext cx="7561263"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spcBef>
                <a:spcPts val="600"/>
              </a:spcBef>
              <a:buClr>
                <a:schemeClr val="accent1"/>
              </a:buClr>
              <a:buSzPct val="65000"/>
              <a:buFont typeface="Wingdings" panose="05000000000000000000" pitchFamily="2" charset="2"/>
              <a:buNone/>
            </a:pPr>
            <a:r>
              <a:rPr lang="en-US" altLang="zh-CN" sz="2400" dirty="0">
                <a:latin typeface="微软雅黑" panose="020B0503020204020204" pitchFamily="34" charset="-122"/>
                <a:ea typeface="微软雅黑" panose="020B0503020204020204" pitchFamily="34" charset="-122"/>
              </a:rPr>
              <a:t>   23+(34*45)/(5+6+7)  = </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        </a:t>
            </a:r>
          </a:p>
        </p:txBody>
      </p:sp>
      <p:sp>
        <p:nvSpPr>
          <p:cNvPr id="876549" name="Text Box 5">
            <a:extLst>
              <a:ext uri="{FF2B5EF4-FFF2-40B4-BE49-F238E27FC236}">
                <a16:creationId xmlns:a16="http://schemas.microsoft.com/office/drawing/2014/main" xmlns="" id="{AF53D5B5-7868-4BF0-9EEB-C6E2CB3CCE7F}"/>
              </a:ext>
            </a:extLst>
          </p:cNvPr>
          <p:cNvSpPr txBox="1">
            <a:spLocks noChangeArrowheads="1"/>
          </p:cNvSpPr>
          <p:nvPr/>
        </p:nvSpPr>
        <p:spPr bwMode="auto">
          <a:xfrm>
            <a:off x="2179544" y="4860924"/>
            <a:ext cx="7561262"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spcBef>
                <a:spcPts val="600"/>
              </a:spcBef>
              <a:buClr>
                <a:schemeClr val="accent1"/>
              </a:buClr>
              <a:buSzPct val="65000"/>
              <a:buFont typeface="Wingdings" panose="05000000000000000000" pitchFamily="2" charset="2"/>
              <a:buNone/>
            </a:pPr>
            <a:r>
              <a:rPr lang="zh-CN" altLang="en-US" sz="2800" b="1" dirty="0">
                <a:solidFill>
                  <a:srgbClr val="0000FF"/>
                </a:solidFill>
                <a:latin typeface="微软雅黑" panose="020B0503020204020204" pitchFamily="34" charset="-122"/>
                <a:ea typeface="微软雅黑" panose="020B0503020204020204" pitchFamily="34" charset="-122"/>
              </a:rPr>
              <a:t>计算特点？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76548"/>
                                        </p:tgtEl>
                                        <p:attrNameLst>
                                          <p:attrName>style.visibility</p:attrName>
                                        </p:attrNameLst>
                                      </p:cBhvr>
                                      <p:to>
                                        <p:strVal val="visible"/>
                                      </p:to>
                                    </p:set>
                                    <p:animEffect transition="in" filter="checkerboard(across)">
                                      <p:cBhvr>
                                        <p:cTn id="7" dur="500"/>
                                        <p:tgtEl>
                                          <p:spTgt spid="8765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876549"/>
                                        </p:tgtEl>
                                        <p:attrNameLst>
                                          <p:attrName>style.visibility</p:attrName>
                                        </p:attrNameLst>
                                      </p:cBhvr>
                                      <p:to>
                                        <p:strVal val="visible"/>
                                      </p:to>
                                    </p:set>
                                    <p:animEffect transition="in" filter="checkerboard(across)">
                                      <p:cBhvr>
                                        <p:cTn id="12" dur="500"/>
                                        <p:tgtEl>
                                          <p:spTgt spid="8765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6548" grpId="0"/>
      <p:bldP spid="87654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55671314-F931-49EF-A9DD-71DCE2565DBD}"/>
              </a:ext>
            </a:extLst>
          </p:cNvPr>
          <p:cNvSpPr>
            <a:spLocks noGrp="1" noChangeArrowheads="1"/>
          </p:cNvSpPr>
          <p:nvPr>
            <p:ph type="title"/>
          </p:nvPr>
        </p:nvSpPr>
        <p:spPr/>
        <p:txBody>
          <a:bodyPr vert="horz" wrap="square" lIns="91440" tIns="45720" rIns="91440" bIns="45720" numCol="1" anchor="t" anchorCtr="0" compatLnSpc="1">
            <a:prstTxWarp prst="textNoShape">
              <a:avLst/>
            </a:prstTxWarp>
            <a:normAutofit/>
          </a:bodyPr>
          <a:lstStyle/>
          <a:p>
            <a:pPr eaLnBrk="1" hangingPunct="1">
              <a:defRPr/>
            </a:pPr>
            <a:r>
              <a:rPr kumimoji="0" sz="2800" dirty="0" err="1"/>
              <a:t>后缀表达式的语法公式</a:t>
            </a:r>
            <a:r>
              <a:rPr kumimoji="0" sz="2800" dirty="0"/>
              <a:t> </a:t>
            </a:r>
          </a:p>
        </p:txBody>
      </p:sp>
      <p:sp>
        <p:nvSpPr>
          <p:cNvPr id="2" name="副标题 1">
            <a:extLst>
              <a:ext uri="{FF2B5EF4-FFF2-40B4-BE49-F238E27FC236}">
                <a16:creationId xmlns:a16="http://schemas.microsoft.com/office/drawing/2014/main" xmlns="" id="{20233678-247A-4FDB-85E7-2C6FB3E93D1B}"/>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7F459368-08B9-4900-A9C1-E89E91C5F1DE}"/>
              </a:ext>
            </a:extLst>
          </p:cNvPr>
          <p:cNvSpPr>
            <a:spLocks noGrp="1"/>
          </p:cNvSpPr>
          <p:nvPr>
            <p:ph type="body" idx="10"/>
          </p:nvPr>
        </p:nvSpPr>
        <p:spPr/>
        <p:txBody>
          <a:bodyPr/>
          <a:lstStyle/>
          <a:p>
            <a:endParaRPr lang="zh-CN" altLang="en-US"/>
          </a:p>
        </p:txBody>
      </p:sp>
      <p:sp>
        <p:nvSpPr>
          <p:cNvPr id="73731" name="Rectangle 3">
            <a:extLst>
              <a:ext uri="{FF2B5EF4-FFF2-40B4-BE49-F238E27FC236}">
                <a16:creationId xmlns:a16="http://schemas.microsoft.com/office/drawing/2014/main" xmlns="" id="{01946091-1828-4BED-B24A-655A0EC938DA}"/>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8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表达式</a:t>
            </a:r>
            <a:r>
              <a:rPr kumimoji="0" lang="en-US" altLang="zh-CN" sz="2400" dirty="0">
                <a:latin typeface="微软雅黑" panose="020B0503020204020204" pitchFamily="34" charset="-122"/>
                <a:ea typeface="微软雅黑" panose="020B0503020204020204" pitchFamily="34" charset="-122"/>
              </a:rPr>
              <a:t>&gt; </a:t>
            </a:r>
            <a:r>
              <a:rPr kumimoji="0" lang="en-US" altLang="zh-CN" sz="2400" dirty="0">
                <a:solidFill>
                  <a:srgbClr val="0000FF"/>
                </a:solidFill>
                <a:latin typeface="微软雅黑" panose="020B0503020204020204" pitchFamily="34" charset="-122"/>
                <a:ea typeface="微软雅黑" panose="020B0503020204020204" pitchFamily="34" charset="-122"/>
              </a:rPr>
              <a:t>∷=  </a:t>
            </a: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项</a:t>
            </a:r>
            <a:r>
              <a:rPr kumimoji="0" lang="en-US" altLang="zh-CN" sz="2400" dirty="0">
                <a:latin typeface="微软雅黑" panose="020B0503020204020204" pitchFamily="34" charset="-122"/>
                <a:ea typeface="微软雅黑" panose="020B0503020204020204" pitchFamily="34" charset="-122"/>
              </a:rPr>
              <a:t>&gt;  &lt;</a:t>
            </a:r>
            <a:r>
              <a:rPr kumimoji="0" lang="zh-CN" altLang="zh-CN" sz="2400" dirty="0">
                <a:latin typeface="微软雅黑" panose="020B0503020204020204" pitchFamily="34" charset="-122"/>
                <a:ea typeface="微软雅黑" panose="020B0503020204020204" pitchFamily="34" charset="-122"/>
              </a:rPr>
              <a:t>项</a:t>
            </a:r>
            <a:r>
              <a:rPr kumimoji="0" lang="en-US" altLang="zh-CN" sz="2400" dirty="0">
                <a:latin typeface="微软雅黑" panose="020B0503020204020204" pitchFamily="34" charset="-122"/>
                <a:ea typeface="微软雅黑" panose="020B0503020204020204" pitchFamily="34" charset="-122"/>
              </a:rPr>
              <a:t>&gt;  +    </a:t>
            </a:r>
          </a:p>
          <a:p>
            <a:pPr eaLnBrk="1" hangingPunct="1">
              <a:lnSpc>
                <a:spcPct val="8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         		|  &lt;</a:t>
            </a:r>
            <a:r>
              <a:rPr kumimoji="0" lang="zh-CN" altLang="zh-CN" sz="2400" dirty="0">
                <a:latin typeface="微软雅黑" panose="020B0503020204020204" pitchFamily="34" charset="-122"/>
                <a:ea typeface="微软雅黑" panose="020B0503020204020204" pitchFamily="34" charset="-122"/>
              </a:rPr>
              <a:t>项</a:t>
            </a:r>
            <a:r>
              <a:rPr kumimoji="0" lang="en-US" altLang="zh-CN" sz="2400" dirty="0">
                <a:latin typeface="微软雅黑" panose="020B0503020204020204" pitchFamily="34" charset="-122"/>
                <a:ea typeface="微软雅黑" panose="020B0503020204020204" pitchFamily="34" charset="-122"/>
              </a:rPr>
              <a:t>&gt;   &lt;</a:t>
            </a:r>
            <a:r>
              <a:rPr kumimoji="0" lang="zh-CN" altLang="zh-CN" sz="2400" dirty="0">
                <a:latin typeface="微软雅黑" panose="020B0503020204020204" pitchFamily="34" charset="-122"/>
                <a:ea typeface="微软雅黑" panose="020B0503020204020204" pitchFamily="34" charset="-122"/>
              </a:rPr>
              <a:t>项</a:t>
            </a:r>
            <a:r>
              <a:rPr kumimoji="0" lang="en-US" altLang="zh-CN" sz="2400" dirty="0">
                <a:latin typeface="微软雅黑" panose="020B0503020204020204" pitchFamily="34" charset="-122"/>
                <a:ea typeface="微软雅黑" panose="020B0503020204020204" pitchFamily="34" charset="-122"/>
              </a:rPr>
              <a:t>&gt;  -   </a:t>
            </a:r>
          </a:p>
          <a:p>
            <a:pPr eaLnBrk="1" hangingPunct="1">
              <a:lnSpc>
                <a:spcPct val="8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          		|   &lt;</a:t>
            </a:r>
            <a:r>
              <a:rPr kumimoji="0" lang="zh-CN" altLang="zh-CN" sz="2400" dirty="0">
                <a:latin typeface="微软雅黑" panose="020B0503020204020204" pitchFamily="34" charset="-122"/>
                <a:ea typeface="微软雅黑" panose="020B0503020204020204" pitchFamily="34" charset="-122"/>
              </a:rPr>
              <a:t>项</a:t>
            </a:r>
            <a:r>
              <a:rPr kumimoji="0" lang="en-US" altLang="zh-CN" sz="2400" dirty="0">
                <a:latin typeface="微软雅黑" panose="020B0503020204020204" pitchFamily="34" charset="-122"/>
                <a:ea typeface="微软雅黑" panose="020B0503020204020204" pitchFamily="34" charset="-122"/>
              </a:rPr>
              <a:t>&gt;  </a:t>
            </a:r>
            <a:endParaRPr kumimoji="0" lang="en-US" altLang="zh-CN" sz="2400" dirty="0">
              <a:latin typeface="微软雅黑" panose="020B0503020204020204" pitchFamily="34" charset="-122"/>
              <a:ea typeface="微软雅黑" panose="020B0503020204020204" pitchFamily="34" charset="-122"/>
              <a:cs typeface="Times New Roman" panose="02020603050405020304" pitchFamily="18" charset="0"/>
            </a:endParaRPr>
          </a:p>
          <a:p>
            <a:pPr eaLnBrk="1" hangingPunct="1">
              <a:lnSpc>
                <a:spcPct val="8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项</a:t>
            </a:r>
            <a:r>
              <a:rPr kumimoji="0" lang="en-US" altLang="zh-CN" sz="2400" dirty="0">
                <a:latin typeface="微软雅黑" panose="020B0503020204020204" pitchFamily="34" charset="-122"/>
                <a:ea typeface="微软雅黑" panose="020B0503020204020204" pitchFamily="34" charset="-122"/>
              </a:rPr>
              <a:t>&gt;        </a:t>
            </a:r>
            <a:r>
              <a:rPr kumimoji="0" lang="en-US" altLang="zh-CN" sz="2400" dirty="0">
                <a:solidFill>
                  <a:srgbClr val="0000FF"/>
                </a:solidFill>
                <a:latin typeface="微软雅黑" panose="020B0503020204020204" pitchFamily="34" charset="-122"/>
                <a:ea typeface="微软雅黑" panose="020B0503020204020204" pitchFamily="34" charset="-122"/>
              </a:rPr>
              <a:t>∷=  </a:t>
            </a: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因子</a:t>
            </a:r>
            <a:r>
              <a:rPr kumimoji="0" lang="en-US" altLang="zh-CN" sz="2400" dirty="0">
                <a:latin typeface="微软雅黑" panose="020B0503020204020204" pitchFamily="34" charset="-122"/>
                <a:ea typeface="微软雅黑" panose="020B0503020204020204" pitchFamily="34" charset="-122"/>
              </a:rPr>
              <a:t>&gt;  &lt;</a:t>
            </a:r>
            <a:r>
              <a:rPr kumimoji="0" lang="zh-CN" altLang="zh-CN" sz="2400" dirty="0">
                <a:latin typeface="微软雅黑" panose="020B0503020204020204" pitchFamily="34" charset="-122"/>
                <a:ea typeface="微软雅黑" panose="020B0503020204020204" pitchFamily="34" charset="-122"/>
              </a:rPr>
              <a:t>因子</a:t>
            </a:r>
            <a:r>
              <a:rPr kumimoji="0" lang="en-US" altLang="zh-CN" sz="2400" dirty="0">
                <a:latin typeface="微软雅黑" panose="020B0503020204020204" pitchFamily="34" charset="-122"/>
                <a:ea typeface="微软雅黑" panose="020B0503020204020204" pitchFamily="34" charset="-122"/>
              </a:rPr>
              <a:t>&gt;  *  </a:t>
            </a:r>
          </a:p>
          <a:p>
            <a:pPr eaLnBrk="1" hangingPunct="1">
              <a:lnSpc>
                <a:spcPct val="8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          		|  &lt;</a:t>
            </a:r>
            <a:r>
              <a:rPr kumimoji="0" lang="zh-CN" altLang="zh-CN" sz="2400" dirty="0">
                <a:latin typeface="微软雅黑" panose="020B0503020204020204" pitchFamily="34" charset="-122"/>
                <a:ea typeface="微软雅黑" panose="020B0503020204020204" pitchFamily="34" charset="-122"/>
              </a:rPr>
              <a:t>因子</a:t>
            </a:r>
            <a:r>
              <a:rPr kumimoji="0" lang="en-US" altLang="zh-CN" sz="2400" dirty="0">
                <a:latin typeface="微软雅黑" panose="020B0503020204020204" pitchFamily="34" charset="-122"/>
                <a:ea typeface="微软雅黑" panose="020B0503020204020204" pitchFamily="34" charset="-122"/>
              </a:rPr>
              <a:t>&gt;  &lt;</a:t>
            </a:r>
            <a:r>
              <a:rPr kumimoji="0" lang="zh-CN" altLang="zh-CN" sz="2400" dirty="0">
                <a:latin typeface="微软雅黑" panose="020B0503020204020204" pitchFamily="34" charset="-122"/>
                <a:ea typeface="微软雅黑" panose="020B0503020204020204" pitchFamily="34" charset="-122"/>
              </a:rPr>
              <a:t>因子</a:t>
            </a:r>
            <a:r>
              <a:rPr kumimoji="0" lang="en-US" altLang="zh-CN" sz="2400" dirty="0">
                <a:latin typeface="微软雅黑" panose="020B0503020204020204" pitchFamily="34" charset="-122"/>
                <a:ea typeface="微软雅黑" panose="020B0503020204020204" pitchFamily="34" charset="-122"/>
              </a:rPr>
              <a:t>&gt;  /  </a:t>
            </a:r>
          </a:p>
          <a:p>
            <a:pPr eaLnBrk="1" hangingPunct="1">
              <a:lnSpc>
                <a:spcPct val="8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          		|  &lt;</a:t>
            </a:r>
            <a:r>
              <a:rPr kumimoji="0" lang="zh-CN" altLang="zh-CN" sz="2400" dirty="0">
                <a:latin typeface="微软雅黑" panose="020B0503020204020204" pitchFamily="34" charset="-122"/>
                <a:ea typeface="微软雅黑" panose="020B0503020204020204" pitchFamily="34" charset="-122"/>
              </a:rPr>
              <a:t>因子</a:t>
            </a:r>
            <a:r>
              <a:rPr kumimoji="0" lang="en-US" altLang="zh-CN" sz="2400" dirty="0">
                <a:latin typeface="微软雅黑" panose="020B0503020204020204" pitchFamily="34" charset="-122"/>
                <a:ea typeface="微软雅黑" panose="020B0503020204020204" pitchFamily="34" charset="-122"/>
              </a:rPr>
              <a:t>&gt;</a:t>
            </a:r>
          </a:p>
          <a:p>
            <a:pPr eaLnBrk="1" hangingPunct="1">
              <a:lnSpc>
                <a:spcPct val="8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因子</a:t>
            </a:r>
            <a:r>
              <a:rPr kumimoji="0" lang="en-US" altLang="zh-CN" sz="2400" dirty="0">
                <a:latin typeface="微软雅黑" panose="020B0503020204020204" pitchFamily="34" charset="-122"/>
                <a:ea typeface="微软雅黑" panose="020B0503020204020204" pitchFamily="34" charset="-122"/>
              </a:rPr>
              <a:t>&gt;    </a:t>
            </a:r>
            <a:r>
              <a:rPr kumimoji="0" lang="en-US" altLang="zh-CN" sz="2400" dirty="0">
                <a:solidFill>
                  <a:srgbClr val="0000FF"/>
                </a:solidFill>
                <a:latin typeface="微软雅黑" panose="020B0503020204020204" pitchFamily="34" charset="-122"/>
                <a:ea typeface="微软雅黑" panose="020B0503020204020204" pitchFamily="34" charset="-122"/>
              </a:rPr>
              <a:t>∷=</a:t>
            </a:r>
            <a:r>
              <a:rPr kumimoji="0" lang="en-US" altLang="zh-CN" sz="2400" dirty="0">
                <a:latin typeface="微软雅黑" panose="020B0503020204020204" pitchFamily="34" charset="-122"/>
                <a:ea typeface="微软雅黑" panose="020B0503020204020204" pitchFamily="34" charset="-122"/>
              </a:rPr>
              <a:t>  &lt;</a:t>
            </a:r>
            <a:r>
              <a:rPr kumimoji="0" lang="zh-CN" altLang="zh-CN" sz="2400" dirty="0">
                <a:latin typeface="微软雅黑" panose="020B0503020204020204" pitchFamily="34" charset="-122"/>
                <a:ea typeface="微软雅黑" panose="020B0503020204020204" pitchFamily="34" charset="-122"/>
              </a:rPr>
              <a:t>常数</a:t>
            </a:r>
            <a:r>
              <a:rPr kumimoji="0" lang="en-US" altLang="zh-CN" sz="2400" dirty="0">
                <a:latin typeface="微软雅黑" panose="020B0503020204020204" pitchFamily="34" charset="-122"/>
                <a:ea typeface="微软雅黑" panose="020B0503020204020204" pitchFamily="34" charset="-122"/>
              </a:rPr>
              <a:t>&gt;</a:t>
            </a:r>
          </a:p>
          <a:p>
            <a:pPr eaLnBrk="1" hangingPunct="1">
              <a:lnSpc>
                <a:spcPct val="8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常数</a:t>
            </a:r>
            <a:r>
              <a:rPr kumimoji="0" lang="en-US" altLang="zh-CN" sz="2400" dirty="0">
                <a:latin typeface="微软雅黑" panose="020B0503020204020204" pitchFamily="34" charset="-122"/>
                <a:ea typeface="微软雅黑" panose="020B0503020204020204" pitchFamily="34" charset="-122"/>
              </a:rPr>
              <a:t>&gt;    </a:t>
            </a:r>
            <a:r>
              <a:rPr kumimoji="0" lang="en-US" altLang="zh-CN" sz="2400" dirty="0">
                <a:solidFill>
                  <a:srgbClr val="0000FF"/>
                </a:solidFill>
                <a:latin typeface="微软雅黑" panose="020B0503020204020204" pitchFamily="34" charset="-122"/>
                <a:ea typeface="微软雅黑" panose="020B0503020204020204" pitchFamily="34" charset="-122"/>
              </a:rPr>
              <a:t>∷=</a:t>
            </a:r>
            <a:r>
              <a:rPr kumimoji="0" lang="en-US" altLang="zh-CN" sz="2400" dirty="0">
                <a:latin typeface="微软雅黑" panose="020B0503020204020204" pitchFamily="34" charset="-122"/>
                <a:ea typeface="微软雅黑" panose="020B0503020204020204" pitchFamily="34" charset="-122"/>
              </a:rPr>
              <a:t>  &lt;</a:t>
            </a:r>
            <a:r>
              <a:rPr kumimoji="0" lang="zh-CN" altLang="zh-CN" sz="2400" dirty="0">
                <a:latin typeface="微软雅黑" panose="020B0503020204020204" pitchFamily="34" charset="-122"/>
                <a:ea typeface="微软雅黑" panose="020B0503020204020204" pitchFamily="34" charset="-122"/>
              </a:rPr>
              <a:t>数字</a:t>
            </a:r>
            <a:r>
              <a:rPr kumimoji="0" lang="en-US" altLang="zh-CN" sz="2400" dirty="0">
                <a:latin typeface="微软雅黑" panose="020B0503020204020204" pitchFamily="34" charset="-122"/>
                <a:ea typeface="微软雅黑" panose="020B0503020204020204" pitchFamily="34" charset="-122"/>
              </a:rPr>
              <a:t>&gt; </a:t>
            </a:r>
          </a:p>
          <a:p>
            <a:pPr eaLnBrk="1" hangingPunct="1">
              <a:lnSpc>
                <a:spcPct val="8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          		|   &lt;</a:t>
            </a:r>
            <a:r>
              <a:rPr kumimoji="0" lang="zh-CN" altLang="zh-CN" sz="2400" dirty="0">
                <a:latin typeface="微软雅黑" panose="020B0503020204020204" pitchFamily="34" charset="-122"/>
                <a:ea typeface="微软雅黑" panose="020B0503020204020204" pitchFamily="34" charset="-122"/>
              </a:rPr>
              <a:t>数字</a:t>
            </a:r>
            <a:r>
              <a:rPr kumimoji="0" lang="en-US" altLang="zh-CN" sz="2400" dirty="0">
                <a:latin typeface="微软雅黑" panose="020B0503020204020204" pitchFamily="34" charset="-122"/>
                <a:ea typeface="微软雅黑" panose="020B0503020204020204" pitchFamily="34" charset="-122"/>
              </a:rPr>
              <a:t>&gt; &lt;</a:t>
            </a:r>
            <a:r>
              <a:rPr kumimoji="0" lang="zh-CN" altLang="zh-CN" sz="2400" dirty="0">
                <a:latin typeface="微软雅黑" panose="020B0503020204020204" pitchFamily="34" charset="-122"/>
                <a:ea typeface="微软雅黑" panose="020B0503020204020204" pitchFamily="34" charset="-122"/>
              </a:rPr>
              <a:t>常数</a:t>
            </a:r>
            <a:r>
              <a:rPr kumimoji="0" lang="en-US" altLang="zh-CN" sz="2400" dirty="0">
                <a:latin typeface="微软雅黑" panose="020B0503020204020204" pitchFamily="34" charset="-122"/>
                <a:ea typeface="微软雅黑" panose="020B0503020204020204" pitchFamily="34" charset="-122"/>
              </a:rPr>
              <a:t>&gt; </a:t>
            </a:r>
          </a:p>
          <a:p>
            <a:pPr eaLnBrk="1" hangingPunct="1">
              <a:lnSpc>
                <a:spcPct val="80000"/>
              </a:lnSpc>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&lt;</a:t>
            </a:r>
            <a:r>
              <a:rPr kumimoji="0" lang="zh-CN" altLang="zh-CN" sz="2400" dirty="0">
                <a:latin typeface="微软雅黑" panose="020B0503020204020204" pitchFamily="34" charset="-122"/>
                <a:ea typeface="微软雅黑" panose="020B0503020204020204" pitchFamily="34" charset="-122"/>
              </a:rPr>
              <a:t>数字</a:t>
            </a:r>
            <a:r>
              <a:rPr kumimoji="0" lang="en-US" altLang="zh-CN" sz="2400" dirty="0">
                <a:latin typeface="微软雅黑" panose="020B0503020204020204" pitchFamily="34" charset="-122"/>
                <a:ea typeface="微软雅黑" panose="020B0503020204020204" pitchFamily="34" charset="-122"/>
              </a:rPr>
              <a:t>&gt;    </a:t>
            </a:r>
            <a:r>
              <a:rPr kumimoji="0" lang="en-US" altLang="zh-CN" sz="2400" dirty="0">
                <a:solidFill>
                  <a:srgbClr val="0000FF"/>
                </a:solidFill>
                <a:latin typeface="微软雅黑" panose="020B0503020204020204" pitchFamily="34" charset="-122"/>
                <a:ea typeface="微软雅黑" panose="020B0503020204020204" pitchFamily="34" charset="-122"/>
              </a:rPr>
              <a:t>∷=  </a:t>
            </a:r>
            <a:r>
              <a:rPr kumimoji="0" lang="en-US" altLang="zh-CN" sz="2400" dirty="0">
                <a:latin typeface="微软雅黑" panose="020B0503020204020204" pitchFamily="34" charset="-122"/>
                <a:ea typeface="微软雅黑" panose="020B0503020204020204" pitchFamily="34" charset="-122"/>
              </a:rPr>
              <a:t>0 | 1 | 2 | 3 | 4 | 5 | 6 | 7 | 8 | 9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xmlns="" id="{42048902-D97E-49D7-A1FA-9285F5BB84FB}"/>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后缀表达式 </a:t>
            </a:r>
          </a:p>
        </p:txBody>
      </p:sp>
      <p:sp>
        <p:nvSpPr>
          <p:cNvPr id="74756" name="Rectangle 3">
            <a:extLst>
              <a:ext uri="{FF2B5EF4-FFF2-40B4-BE49-F238E27FC236}">
                <a16:creationId xmlns:a16="http://schemas.microsoft.com/office/drawing/2014/main" xmlns="" id="{79FAFE72-5776-4309-BBA5-4BF81DF53202}"/>
              </a:ext>
            </a:extLst>
          </p:cNvPr>
          <p:cNvSpPr>
            <a:spLocks noGrp="1" noChangeArrowheads="1"/>
          </p:cNvSpPr>
          <p:nvPr>
            <p:ph type="subTitle" idx="1"/>
          </p:nvPr>
        </p:nvSpPr>
        <p:spPr bwMode="auto">
          <a:xfrm>
            <a:off x="584225" y="271204"/>
            <a:ext cx="4864359" cy="32742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0" indent="0">
              <a:lnSpc>
                <a:spcPct val="105000"/>
              </a:lnSpc>
              <a:spcBef>
                <a:spcPts val="600"/>
              </a:spcBef>
              <a:buFont typeface="Wingdings" panose="05000000000000000000" pitchFamily="2" charset="2"/>
              <a:buNone/>
            </a:pPr>
            <a:endParaRPr lang="en-US" altLang="zh-CN" dirty="0">
              <a:latin typeface="微软雅黑" panose="020B0503020204020204" pitchFamily="34" charset="-122"/>
              <a:ea typeface="微软雅黑" panose="020B0503020204020204" pitchFamily="34" charset="-122"/>
            </a:endParaRPr>
          </a:p>
        </p:txBody>
      </p:sp>
      <p:sp>
        <p:nvSpPr>
          <p:cNvPr id="2" name="文本占位符 1">
            <a:extLst>
              <a:ext uri="{FF2B5EF4-FFF2-40B4-BE49-F238E27FC236}">
                <a16:creationId xmlns:a16="http://schemas.microsoft.com/office/drawing/2014/main" xmlns="" id="{522EFA13-C73D-474A-A490-D0D9AA5B2765}"/>
              </a:ext>
            </a:extLst>
          </p:cNvPr>
          <p:cNvSpPr>
            <a:spLocks noGrp="1"/>
          </p:cNvSpPr>
          <p:nvPr>
            <p:ph type="body" idx="10"/>
          </p:nvPr>
        </p:nvSpPr>
        <p:spPr/>
        <p:txBody>
          <a:bodyPr/>
          <a:lstStyle/>
          <a:p>
            <a:endParaRPr lang="zh-CN" altLang="en-US"/>
          </a:p>
        </p:txBody>
      </p:sp>
      <p:sp>
        <p:nvSpPr>
          <p:cNvPr id="74755" name="Rectangle 3">
            <a:extLst>
              <a:ext uri="{FF2B5EF4-FFF2-40B4-BE49-F238E27FC236}">
                <a16:creationId xmlns:a16="http://schemas.microsoft.com/office/drawing/2014/main" xmlns="" id="{007BCF7B-EB0B-4260-9BAE-C3462FA771A7}"/>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63538" indent="-363538">
              <a:lnSpc>
                <a:spcPct val="105000"/>
              </a:lnSpc>
              <a:spcBef>
                <a:spcPts val="600"/>
              </a:spcBef>
              <a:tabLst>
                <a:tab pos="268288" algn="l"/>
              </a:tabLst>
            </a:pPr>
            <a:r>
              <a:rPr lang="zh-CN" altLang="zh-CN" sz="2800" dirty="0">
                <a:solidFill>
                  <a:srgbClr val="0000FF"/>
                </a:solidFill>
                <a:latin typeface="微软雅黑" panose="020B0503020204020204" pitchFamily="34" charset="-122"/>
                <a:ea typeface="微软雅黑" panose="020B0503020204020204" pitchFamily="34" charset="-122"/>
              </a:rPr>
              <a:t>特点</a:t>
            </a:r>
            <a:endParaRPr lang="en-US" altLang="zh-CN" sz="2800" dirty="0">
              <a:solidFill>
                <a:srgbClr val="0000FF"/>
              </a:solidFill>
              <a:latin typeface="微软雅黑" panose="020B0503020204020204" pitchFamily="34" charset="-122"/>
              <a:ea typeface="微软雅黑" panose="020B0503020204020204" pitchFamily="34" charset="-122"/>
            </a:endParaRPr>
          </a:p>
          <a:p>
            <a:pPr marL="712788" lvl="1" indent="-369888">
              <a:lnSpc>
                <a:spcPct val="105000"/>
              </a:lnSpc>
              <a:spcBef>
                <a:spcPts val="600"/>
              </a:spcBef>
              <a:buClr>
                <a:srgbClr val="CC3300"/>
              </a:buClr>
            </a:pPr>
            <a:r>
              <a:rPr lang="zh-CN" altLang="zh-CN" sz="2400" dirty="0">
                <a:solidFill>
                  <a:srgbClr val="C00000"/>
                </a:solidFill>
                <a:latin typeface="微软雅黑" panose="020B0503020204020204" pitchFamily="34" charset="-122"/>
                <a:ea typeface="微软雅黑" panose="020B0503020204020204" pitchFamily="34" charset="-122"/>
              </a:rPr>
              <a:t>运算符</a:t>
            </a:r>
            <a:r>
              <a:rPr lang="en-US" altLang="zh-CN" sz="2400" dirty="0">
                <a:latin typeface="微软雅黑" panose="020B0503020204020204" pitchFamily="34" charset="-122"/>
                <a:ea typeface="微软雅黑" panose="020B0503020204020204" pitchFamily="34" charset="-122"/>
              </a:rPr>
              <a:t> </a:t>
            </a:r>
            <a:r>
              <a:rPr lang="zh-CN" altLang="zh-CN" sz="2400" dirty="0">
                <a:latin typeface="微软雅黑" panose="020B0503020204020204" pitchFamily="34" charset="-122"/>
                <a:ea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rPr>
              <a:t> </a:t>
            </a:r>
            <a:r>
              <a:rPr lang="zh-CN" altLang="en-US" sz="2400" dirty="0">
                <a:solidFill>
                  <a:srgbClr val="3333CC"/>
                </a:solidFill>
                <a:latin typeface="微软雅黑" panose="020B0503020204020204" pitchFamily="34" charset="-122"/>
                <a:ea typeface="微软雅黑" panose="020B0503020204020204" pitchFamily="34" charset="-122"/>
              </a:rPr>
              <a:t>操作数</a:t>
            </a:r>
            <a:r>
              <a:rPr lang="zh-CN" altLang="en-US" sz="2400" dirty="0">
                <a:latin typeface="微软雅黑" panose="020B0503020204020204" pitchFamily="34" charset="-122"/>
                <a:ea typeface="微软雅黑" panose="020B0503020204020204" pitchFamily="34" charset="-122"/>
              </a:rPr>
              <a:t> </a:t>
            </a:r>
            <a:r>
              <a:rPr lang="zh-CN" altLang="zh-CN" sz="2400" dirty="0">
                <a:solidFill>
                  <a:srgbClr val="7030A0"/>
                </a:solidFill>
                <a:latin typeface="微软雅黑" panose="020B0503020204020204" pitchFamily="34" charset="-122"/>
                <a:ea typeface="微软雅黑" panose="020B0503020204020204" pitchFamily="34" charset="-122"/>
              </a:rPr>
              <a:t>后面</a:t>
            </a:r>
            <a:endParaRPr lang="en-US" altLang="zh-CN" sz="2400" dirty="0">
              <a:solidFill>
                <a:srgbClr val="7030A0"/>
              </a:solidFill>
              <a:latin typeface="微软雅黑" panose="020B0503020204020204" pitchFamily="34" charset="-122"/>
              <a:ea typeface="微软雅黑" panose="020B0503020204020204" pitchFamily="34" charset="-122"/>
            </a:endParaRPr>
          </a:p>
          <a:p>
            <a:pPr marL="712788" lvl="1" indent="-369888">
              <a:lnSpc>
                <a:spcPct val="105000"/>
              </a:lnSpc>
              <a:spcBef>
                <a:spcPts val="600"/>
              </a:spcBef>
              <a:buClr>
                <a:srgbClr val="CC3300"/>
              </a:buClr>
            </a:pPr>
            <a:r>
              <a:rPr lang="zh-CN" altLang="zh-CN" sz="2400" dirty="0">
                <a:latin typeface="微软雅黑" panose="020B0503020204020204" pitchFamily="34" charset="-122"/>
                <a:ea typeface="微软雅黑" panose="020B0503020204020204" pitchFamily="34" charset="-122"/>
              </a:rPr>
              <a:t>完全不需要</a:t>
            </a:r>
            <a:r>
              <a:rPr lang="en-US" altLang="zh-CN" sz="2400" dirty="0">
                <a:latin typeface="微软雅黑" panose="020B0503020204020204" pitchFamily="34" charset="-122"/>
                <a:ea typeface="微软雅黑" panose="020B0503020204020204" pitchFamily="34" charset="-122"/>
              </a:rPr>
              <a:t> </a:t>
            </a:r>
            <a:r>
              <a:rPr lang="zh-CN" altLang="zh-CN" sz="2400" dirty="0">
                <a:solidFill>
                  <a:srgbClr val="7030A0"/>
                </a:solidFill>
                <a:latin typeface="微软雅黑" panose="020B0503020204020204" pitchFamily="34" charset="-122"/>
                <a:ea typeface="微软雅黑" panose="020B0503020204020204" pitchFamily="34" charset="-122"/>
              </a:rPr>
              <a:t>括号</a:t>
            </a:r>
            <a:endParaRPr lang="en-US" altLang="zh-CN" sz="2400" dirty="0">
              <a:solidFill>
                <a:srgbClr val="7030A0"/>
              </a:solidFill>
              <a:latin typeface="微软雅黑" panose="020B0503020204020204" pitchFamily="34" charset="-122"/>
              <a:ea typeface="微软雅黑" panose="020B0503020204020204" pitchFamily="34" charset="-122"/>
            </a:endParaRPr>
          </a:p>
          <a:p>
            <a:pPr>
              <a:lnSpc>
                <a:spcPct val="105000"/>
              </a:lnSpc>
              <a:spcBef>
                <a:spcPts val="600"/>
              </a:spcBef>
            </a:pPr>
            <a:endParaRPr lang="en-US" altLang="zh-CN" dirty="0">
              <a:latin typeface="微软雅黑" panose="020B0503020204020204" pitchFamily="34" charset="-122"/>
              <a:ea typeface="微软雅黑" panose="020B0503020204020204" pitchFamily="34" charset="-122"/>
            </a:endParaRPr>
          </a:p>
          <a:p>
            <a:pPr>
              <a:lnSpc>
                <a:spcPct val="105000"/>
              </a:lnSpc>
              <a:spcBef>
                <a:spcPts val="600"/>
              </a:spcBef>
            </a:pPr>
            <a:endParaRPr lang="en-US" altLang="zh-CN" dirty="0"/>
          </a:p>
          <a:p>
            <a:pPr marL="0" indent="0">
              <a:lnSpc>
                <a:spcPct val="105000"/>
              </a:lnSpc>
              <a:spcBef>
                <a:spcPts val="600"/>
              </a:spcBef>
              <a:buNone/>
            </a:pPr>
            <a:r>
              <a:rPr lang="pt-BR" altLang="zh-CN" dirty="0"/>
              <a:t>               4  x  *  2  x  * a +  * c –</a:t>
            </a:r>
            <a:endParaRPr lang="en-US" altLang="zh-CN" dirty="0"/>
          </a:p>
          <a:p>
            <a:pPr>
              <a:lnSpc>
                <a:spcPct val="105000"/>
              </a:lnSpc>
              <a:spcBef>
                <a:spcPts val="600"/>
              </a:spcBef>
            </a:pPr>
            <a:endParaRPr lang="en-US" altLang="zh-CN" dirty="0">
              <a:latin typeface="微软雅黑" panose="020B0503020204020204" pitchFamily="34" charset="-122"/>
              <a:ea typeface="微软雅黑" panose="020B0503020204020204" pitchFamily="34" charset="-122"/>
            </a:endParaRPr>
          </a:p>
        </p:txBody>
      </p:sp>
      <p:grpSp>
        <p:nvGrpSpPr>
          <p:cNvPr id="74757" name="组合 6">
            <a:extLst>
              <a:ext uri="{FF2B5EF4-FFF2-40B4-BE49-F238E27FC236}">
                <a16:creationId xmlns:a16="http://schemas.microsoft.com/office/drawing/2014/main" xmlns="" id="{4C9983CC-CA66-474A-91B3-028B4B6CDE1E}"/>
              </a:ext>
            </a:extLst>
          </p:cNvPr>
          <p:cNvGrpSpPr>
            <a:grpSpLocks/>
          </p:cNvGrpSpPr>
          <p:nvPr/>
        </p:nvGrpSpPr>
        <p:grpSpPr bwMode="auto">
          <a:xfrm>
            <a:off x="6985000" y="3016250"/>
            <a:ext cx="3708400" cy="3125788"/>
            <a:chOff x="6071433" y="1953875"/>
            <a:chExt cx="4992566" cy="4319555"/>
          </a:xfrm>
        </p:grpSpPr>
        <p:grpSp>
          <p:nvGrpSpPr>
            <p:cNvPr id="74758" name="Group 4">
              <a:extLst>
                <a:ext uri="{FF2B5EF4-FFF2-40B4-BE49-F238E27FC236}">
                  <a16:creationId xmlns:a16="http://schemas.microsoft.com/office/drawing/2014/main" xmlns="" id="{14A1B512-CEEB-4B52-85B3-4ADCAFD2F70E}"/>
                </a:ext>
              </a:extLst>
            </p:cNvPr>
            <p:cNvGrpSpPr>
              <a:grpSpLocks/>
            </p:cNvGrpSpPr>
            <p:nvPr/>
          </p:nvGrpSpPr>
          <p:grpSpPr bwMode="auto">
            <a:xfrm>
              <a:off x="8471421" y="1953875"/>
              <a:ext cx="1441262" cy="383067"/>
              <a:chOff x="3651" y="1344"/>
              <a:chExt cx="681" cy="181"/>
            </a:xfrm>
          </p:grpSpPr>
          <p:sp>
            <p:nvSpPr>
              <p:cNvPr id="44" name="Rectangle 5">
                <a:extLst>
                  <a:ext uri="{FF2B5EF4-FFF2-40B4-BE49-F238E27FC236}">
                    <a16:creationId xmlns:a16="http://schemas.microsoft.com/office/drawing/2014/main" xmlns="" id="{1C00A2CE-33AE-4B33-8BD6-94AFD7A34039}"/>
                  </a:ext>
                </a:extLst>
              </p:cNvPr>
              <p:cNvSpPr>
                <a:spLocks noChangeArrowheads="1"/>
              </p:cNvSpPr>
              <p:nvPr/>
            </p:nvSpPr>
            <p:spPr bwMode="auto">
              <a:xfrm>
                <a:off x="3651"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45" name="Rectangle 6">
                <a:extLst>
                  <a:ext uri="{FF2B5EF4-FFF2-40B4-BE49-F238E27FC236}">
                    <a16:creationId xmlns:a16="http://schemas.microsoft.com/office/drawing/2014/main" xmlns="" id="{72FD0DE3-2EE4-42E0-9E48-EE89B8839F22}"/>
                  </a:ext>
                </a:extLst>
              </p:cNvPr>
              <p:cNvSpPr>
                <a:spLocks noChangeArrowheads="1"/>
              </p:cNvSpPr>
              <p:nvPr/>
            </p:nvSpPr>
            <p:spPr bwMode="auto">
              <a:xfrm>
                <a:off x="3878" y="1344"/>
                <a:ext cx="210" cy="181"/>
              </a:xfrm>
              <a:prstGeom prst="rect">
                <a:avLst/>
              </a:prstGeom>
              <a:solidFill>
                <a:srgbClr val="CCECFF"/>
              </a:solidFill>
              <a:ln w="38100" algn="ctr">
                <a:solidFill>
                  <a:sysClr val="windowText" lastClr="000000"/>
                </a:solidFill>
                <a:miter lim="800000"/>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sz="2400" b="1" kern="0">
                    <a:solidFill>
                      <a:srgbClr val="1F497D"/>
                    </a:solidFill>
                    <a:latin typeface="微软雅黑" pitchFamily="34" charset="-122"/>
                    <a:ea typeface="微软雅黑" pitchFamily="34" charset="-122"/>
                  </a:rPr>
                  <a:t>-</a:t>
                </a:r>
              </a:p>
            </p:txBody>
          </p:sp>
          <p:sp>
            <p:nvSpPr>
              <p:cNvPr id="46" name="Rectangle 7">
                <a:extLst>
                  <a:ext uri="{FF2B5EF4-FFF2-40B4-BE49-F238E27FC236}">
                    <a16:creationId xmlns:a16="http://schemas.microsoft.com/office/drawing/2014/main" xmlns="" id="{FD26AC33-2255-44F9-B37E-437C63E94964}"/>
                  </a:ext>
                </a:extLst>
              </p:cNvPr>
              <p:cNvSpPr>
                <a:spLocks noChangeArrowheads="1"/>
              </p:cNvSpPr>
              <p:nvPr/>
            </p:nvSpPr>
            <p:spPr bwMode="auto">
              <a:xfrm>
                <a:off x="4088" y="1344"/>
                <a:ext cx="205"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grpSp>
        <p:grpSp>
          <p:nvGrpSpPr>
            <p:cNvPr id="74759" name="Group 8">
              <a:extLst>
                <a:ext uri="{FF2B5EF4-FFF2-40B4-BE49-F238E27FC236}">
                  <a16:creationId xmlns:a16="http://schemas.microsoft.com/office/drawing/2014/main" xmlns="" id="{B68D1FD4-5C47-48CA-84CE-6062AE31A17F}"/>
                </a:ext>
              </a:extLst>
            </p:cNvPr>
            <p:cNvGrpSpPr>
              <a:grpSpLocks/>
            </p:cNvGrpSpPr>
            <p:nvPr/>
          </p:nvGrpSpPr>
          <p:grpSpPr bwMode="auto">
            <a:xfrm>
              <a:off x="7127512" y="2817363"/>
              <a:ext cx="1441263" cy="383067"/>
              <a:chOff x="3651" y="1344"/>
              <a:chExt cx="681" cy="181"/>
            </a:xfrm>
          </p:grpSpPr>
          <p:sp>
            <p:nvSpPr>
              <p:cNvPr id="41" name="Rectangle 9">
                <a:extLst>
                  <a:ext uri="{FF2B5EF4-FFF2-40B4-BE49-F238E27FC236}">
                    <a16:creationId xmlns:a16="http://schemas.microsoft.com/office/drawing/2014/main" xmlns="" id="{DD0FE70D-C9FF-4023-BE7D-0B3AC85E59AA}"/>
                  </a:ext>
                </a:extLst>
              </p:cNvPr>
              <p:cNvSpPr>
                <a:spLocks noChangeArrowheads="1"/>
              </p:cNvSpPr>
              <p:nvPr/>
            </p:nvSpPr>
            <p:spPr bwMode="auto">
              <a:xfrm>
                <a:off x="3651" y="1344"/>
                <a:ext cx="227" cy="168"/>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42" name="Rectangle 10">
                <a:extLst>
                  <a:ext uri="{FF2B5EF4-FFF2-40B4-BE49-F238E27FC236}">
                    <a16:creationId xmlns:a16="http://schemas.microsoft.com/office/drawing/2014/main" xmlns="" id="{8BCD0B36-E152-443C-91E9-79FFFCFD67FB}"/>
                  </a:ext>
                </a:extLst>
              </p:cNvPr>
              <p:cNvSpPr>
                <a:spLocks noChangeArrowheads="1"/>
              </p:cNvSpPr>
              <p:nvPr/>
            </p:nvSpPr>
            <p:spPr bwMode="auto">
              <a:xfrm>
                <a:off x="3878" y="1344"/>
                <a:ext cx="210" cy="168"/>
              </a:xfrm>
              <a:prstGeom prst="rect">
                <a:avLst/>
              </a:prstGeom>
              <a:solidFill>
                <a:srgbClr val="CCECFF"/>
              </a:solidFill>
              <a:ln w="38100" algn="ctr">
                <a:solidFill>
                  <a:sysClr val="windowText" lastClr="000000"/>
                </a:solidFill>
                <a:miter lim="800000"/>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endParaRPr lang="en-US" altLang="zh-CN" sz="2400" b="1" kern="0" dirty="0">
                  <a:solidFill>
                    <a:srgbClr val="1F497D"/>
                  </a:solidFill>
                  <a:latin typeface="微软雅黑" pitchFamily="34" charset="-122"/>
                  <a:ea typeface="微软雅黑" pitchFamily="34" charset="-122"/>
                </a:endParaRPr>
              </a:p>
            </p:txBody>
          </p:sp>
          <p:sp>
            <p:nvSpPr>
              <p:cNvPr id="43" name="Rectangle 11">
                <a:extLst>
                  <a:ext uri="{FF2B5EF4-FFF2-40B4-BE49-F238E27FC236}">
                    <a16:creationId xmlns:a16="http://schemas.microsoft.com/office/drawing/2014/main" xmlns="" id="{C65AB28E-9A2C-413E-BF24-674737025999}"/>
                  </a:ext>
                </a:extLst>
              </p:cNvPr>
              <p:cNvSpPr>
                <a:spLocks noChangeArrowheads="1"/>
              </p:cNvSpPr>
              <p:nvPr/>
            </p:nvSpPr>
            <p:spPr bwMode="auto">
              <a:xfrm>
                <a:off x="4088" y="1344"/>
                <a:ext cx="205" cy="168"/>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grpSp>
        <p:grpSp>
          <p:nvGrpSpPr>
            <p:cNvPr id="74760" name="Group 12">
              <a:extLst>
                <a:ext uri="{FF2B5EF4-FFF2-40B4-BE49-F238E27FC236}">
                  <a16:creationId xmlns:a16="http://schemas.microsoft.com/office/drawing/2014/main" xmlns="" id="{04FCC0D7-27F0-45CB-948B-39642655BD2E}"/>
                </a:ext>
              </a:extLst>
            </p:cNvPr>
            <p:cNvGrpSpPr>
              <a:grpSpLocks/>
            </p:cNvGrpSpPr>
            <p:nvPr/>
          </p:nvGrpSpPr>
          <p:grpSpPr bwMode="auto">
            <a:xfrm>
              <a:off x="6071434" y="3873443"/>
              <a:ext cx="1441262" cy="383066"/>
              <a:chOff x="3651" y="1344"/>
              <a:chExt cx="681" cy="181"/>
            </a:xfrm>
          </p:grpSpPr>
          <p:sp>
            <p:nvSpPr>
              <p:cNvPr id="38" name="Rectangle 13">
                <a:extLst>
                  <a:ext uri="{FF2B5EF4-FFF2-40B4-BE49-F238E27FC236}">
                    <a16:creationId xmlns:a16="http://schemas.microsoft.com/office/drawing/2014/main" xmlns="" id="{1DC374C1-2A48-4794-B044-10D650D7DD05}"/>
                  </a:ext>
                </a:extLst>
              </p:cNvPr>
              <p:cNvSpPr>
                <a:spLocks noChangeArrowheads="1"/>
              </p:cNvSpPr>
              <p:nvPr/>
            </p:nvSpPr>
            <p:spPr bwMode="auto">
              <a:xfrm>
                <a:off x="3651"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39" name="Rectangle 14">
                <a:extLst>
                  <a:ext uri="{FF2B5EF4-FFF2-40B4-BE49-F238E27FC236}">
                    <a16:creationId xmlns:a16="http://schemas.microsoft.com/office/drawing/2014/main" xmlns="" id="{43D28E17-B67E-412B-8DB1-264CC5841B69}"/>
                  </a:ext>
                </a:extLst>
              </p:cNvPr>
              <p:cNvSpPr>
                <a:spLocks noChangeArrowheads="1"/>
              </p:cNvSpPr>
              <p:nvPr/>
            </p:nvSpPr>
            <p:spPr bwMode="auto">
              <a:xfrm>
                <a:off x="3878" y="1344"/>
                <a:ext cx="210" cy="181"/>
              </a:xfrm>
              <a:prstGeom prst="rect">
                <a:avLst/>
              </a:prstGeom>
              <a:solidFill>
                <a:srgbClr val="CCECFF"/>
              </a:solidFill>
              <a:ln w="38100" algn="ctr">
                <a:solidFill>
                  <a:sysClr val="windowText" lastClr="000000"/>
                </a:solidFill>
                <a:miter lim="800000"/>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endParaRPr lang="en-US" altLang="zh-CN" sz="2400" b="1" kern="0" dirty="0">
                  <a:solidFill>
                    <a:srgbClr val="1F497D"/>
                  </a:solidFill>
                  <a:latin typeface="微软雅黑" pitchFamily="34" charset="-122"/>
                  <a:ea typeface="微软雅黑" pitchFamily="34" charset="-122"/>
                </a:endParaRPr>
              </a:p>
            </p:txBody>
          </p:sp>
          <p:sp>
            <p:nvSpPr>
              <p:cNvPr id="40" name="Rectangle 15">
                <a:extLst>
                  <a:ext uri="{FF2B5EF4-FFF2-40B4-BE49-F238E27FC236}">
                    <a16:creationId xmlns:a16="http://schemas.microsoft.com/office/drawing/2014/main" xmlns="" id="{792C334B-2BF7-409E-8F4D-F4D1772DE67F}"/>
                  </a:ext>
                </a:extLst>
              </p:cNvPr>
              <p:cNvSpPr>
                <a:spLocks noChangeArrowheads="1"/>
              </p:cNvSpPr>
              <p:nvPr/>
            </p:nvSpPr>
            <p:spPr bwMode="auto">
              <a:xfrm>
                <a:off x="4088" y="1344"/>
                <a:ext cx="205"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grpSp>
        <p:grpSp>
          <p:nvGrpSpPr>
            <p:cNvPr id="74761" name="Group 16">
              <a:extLst>
                <a:ext uri="{FF2B5EF4-FFF2-40B4-BE49-F238E27FC236}">
                  <a16:creationId xmlns:a16="http://schemas.microsoft.com/office/drawing/2014/main" xmlns="" id="{C9AC8AA1-79F8-46F1-8E82-ECA4935E7F37}"/>
                </a:ext>
              </a:extLst>
            </p:cNvPr>
            <p:cNvGrpSpPr>
              <a:grpSpLocks/>
            </p:cNvGrpSpPr>
            <p:nvPr/>
          </p:nvGrpSpPr>
          <p:grpSpPr bwMode="auto">
            <a:xfrm>
              <a:off x="8854487" y="3873443"/>
              <a:ext cx="1441263" cy="383066"/>
              <a:chOff x="3651" y="1344"/>
              <a:chExt cx="681" cy="181"/>
            </a:xfrm>
          </p:grpSpPr>
          <p:sp>
            <p:nvSpPr>
              <p:cNvPr id="35" name="Rectangle 17">
                <a:extLst>
                  <a:ext uri="{FF2B5EF4-FFF2-40B4-BE49-F238E27FC236}">
                    <a16:creationId xmlns:a16="http://schemas.microsoft.com/office/drawing/2014/main" xmlns="" id="{EC07BF8D-9B9A-4022-8EB7-C6E7D26BE8FD}"/>
                  </a:ext>
                </a:extLst>
              </p:cNvPr>
              <p:cNvSpPr>
                <a:spLocks noChangeArrowheads="1"/>
              </p:cNvSpPr>
              <p:nvPr/>
            </p:nvSpPr>
            <p:spPr bwMode="auto">
              <a:xfrm>
                <a:off x="3651"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36" name="Rectangle 18">
                <a:extLst>
                  <a:ext uri="{FF2B5EF4-FFF2-40B4-BE49-F238E27FC236}">
                    <a16:creationId xmlns:a16="http://schemas.microsoft.com/office/drawing/2014/main" xmlns="" id="{69D9CF04-93A5-4DF5-BCF6-17D16F0987DC}"/>
                  </a:ext>
                </a:extLst>
              </p:cNvPr>
              <p:cNvSpPr>
                <a:spLocks noChangeArrowheads="1"/>
              </p:cNvSpPr>
              <p:nvPr/>
            </p:nvSpPr>
            <p:spPr bwMode="auto">
              <a:xfrm>
                <a:off x="3878"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sz="2400" b="1" kern="0" dirty="0">
                    <a:solidFill>
                      <a:srgbClr val="1F497D"/>
                    </a:solidFill>
                    <a:latin typeface="微软雅黑" pitchFamily="34" charset="-122"/>
                    <a:ea typeface="微软雅黑" pitchFamily="34" charset="-122"/>
                  </a:rPr>
                  <a:t>+</a:t>
                </a:r>
              </a:p>
            </p:txBody>
          </p:sp>
          <p:sp>
            <p:nvSpPr>
              <p:cNvPr id="37" name="Rectangle 19">
                <a:extLst>
                  <a:ext uri="{FF2B5EF4-FFF2-40B4-BE49-F238E27FC236}">
                    <a16:creationId xmlns:a16="http://schemas.microsoft.com/office/drawing/2014/main" xmlns="" id="{46345DCA-81D8-4740-A657-7BD2B324386A}"/>
                  </a:ext>
                </a:extLst>
              </p:cNvPr>
              <p:cNvSpPr>
                <a:spLocks noChangeArrowheads="1"/>
              </p:cNvSpPr>
              <p:nvPr/>
            </p:nvSpPr>
            <p:spPr bwMode="auto">
              <a:xfrm>
                <a:off x="4105"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grpSp>
        <p:grpSp>
          <p:nvGrpSpPr>
            <p:cNvPr id="74762" name="Group 20">
              <a:extLst>
                <a:ext uri="{FF2B5EF4-FFF2-40B4-BE49-F238E27FC236}">
                  <a16:creationId xmlns:a16="http://schemas.microsoft.com/office/drawing/2014/main" xmlns="" id="{F87FC1B5-4403-47B5-A445-54BEEBF54857}"/>
                </a:ext>
              </a:extLst>
            </p:cNvPr>
            <p:cNvGrpSpPr>
              <a:grpSpLocks/>
            </p:cNvGrpSpPr>
            <p:nvPr/>
          </p:nvGrpSpPr>
          <p:grpSpPr bwMode="auto">
            <a:xfrm>
              <a:off x="8086238" y="4832167"/>
              <a:ext cx="1441262" cy="383067"/>
              <a:chOff x="3651" y="1344"/>
              <a:chExt cx="681" cy="181"/>
            </a:xfrm>
          </p:grpSpPr>
          <p:sp>
            <p:nvSpPr>
              <p:cNvPr id="32" name="Rectangle 21">
                <a:extLst>
                  <a:ext uri="{FF2B5EF4-FFF2-40B4-BE49-F238E27FC236}">
                    <a16:creationId xmlns:a16="http://schemas.microsoft.com/office/drawing/2014/main" xmlns="" id="{2218F4D4-F0EB-489B-B095-37B36072E225}"/>
                  </a:ext>
                </a:extLst>
              </p:cNvPr>
              <p:cNvSpPr>
                <a:spLocks noChangeArrowheads="1"/>
              </p:cNvSpPr>
              <p:nvPr/>
            </p:nvSpPr>
            <p:spPr bwMode="auto">
              <a:xfrm>
                <a:off x="3651"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33" name="Rectangle 22">
                <a:extLst>
                  <a:ext uri="{FF2B5EF4-FFF2-40B4-BE49-F238E27FC236}">
                    <a16:creationId xmlns:a16="http://schemas.microsoft.com/office/drawing/2014/main" xmlns="" id="{B65C9E94-E661-43EE-A4B3-1DC846D0C031}"/>
                  </a:ext>
                </a:extLst>
              </p:cNvPr>
              <p:cNvSpPr>
                <a:spLocks noChangeArrowheads="1"/>
              </p:cNvSpPr>
              <p:nvPr/>
            </p:nvSpPr>
            <p:spPr bwMode="auto">
              <a:xfrm>
                <a:off x="3878" y="1344"/>
                <a:ext cx="210" cy="181"/>
              </a:xfrm>
              <a:prstGeom prst="rect">
                <a:avLst/>
              </a:prstGeom>
              <a:solidFill>
                <a:srgbClr val="CCECFF"/>
              </a:solidFill>
              <a:ln w="38100" algn="ctr">
                <a:solidFill>
                  <a:sysClr val="windowText" lastClr="000000"/>
                </a:solidFill>
                <a:miter lim="800000"/>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endParaRPr lang="en-US" altLang="zh-CN" sz="2400" b="1" kern="0" dirty="0">
                  <a:solidFill>
                    <a:srgbClr val="1F497D"/>
                  </a:solidFill>
                  <a:latin typeface="微软雅黑" pitchFamily="34" charset="-122"/>
                  <a:ea typeface="微软雅黑" pitchFamily="34" charset="-122"/>
                </a:endParaRPr>
              </a:p>
            </p:txBody>
          </p:sp>
          <p:sp>
            <p:nvSpPr>
              <p:cNvPr id="34" name="Rectangle 23">
                <a:extLst>
                  <a:ext uri="{FF2B5EF4-FFF2-40B4-BE49-F238E27FC236}">
                    <a16:creationId xmlns:a16="http://schemas.microsoft.com/office/drawing/2014/main" xmlns="" id="{0A4C8330-D4F7-4946-98EF-170039D5F0D6}"/>
                  </a:ext>
                </a:extLst>
              </p:cNvPr>
              <p:cNvSpPr>
                <a:spLocks noChangeArrowheads="1"/>
              </p:cNvSpPr>
              <p:nvPr/>
            </p:nvSpPr>
            <p:spPr bwMode="auto">
              <a:xfrm>
                <a:off x="4105" y="1344"/>
                <a:ext cx="227" cy="181"/>
              </a:xfrm>
              <a:prstGeom prst="rect">
                <a:avLst/>
              </a:prstGeom>
              <a:solidFill>
                <a:srgbClr val="CCECFF"/>
              </a:solidFill>
              <a:ln w="38100" algn="ctr">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grpSp>
        <p:sp>
          <p:nvSpPr>
            <p:cNvPr id="13" name="Oval 24">
              <a:extLst>
                <a:ext uri="{FF2B5EF4-FFF2-40B4-BE49-F238E27FC236}">
                  <a16:creationId xmlns:a16="http://schemas.microsoft.com/office/drawing/2014/main" xmlns="" id="{422EB662-45D6-4FEA-819F-11E0AD81D75D}"/>
                </a:ext>
              </a:extLst>
            </p:cNvPr>
            <p:cNvSpPr>
              <a:spLocks noChangeArrowheads="1"/>
            </p:cNvSpPr>
            <p:nvPr/>
          </p:nvSpPr>
          <p:spPr bwMode="auto">
            <a:xfrm>
              <a:off x="10198422" y="2625172"/>
              <a:ext cx="480876" cy="480439"/>
            </a:xfrm>
            <a:prstGeom prst="ellipse">
              <a:avLst/>
            </a:prstGeom>
            <a:solidFill>
              <a:srgbClr val="CCFFCC"/>
            </a:solidFill>
            <a:ln w="38100" algn="ctr">
              <a:solidFill>
                <a:sysClr val="windowText" lastClr="000000"/>
              </a:solidFill>
              <a:round/>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b="1" kern="0">
                  <a:solidFill>
                    <a:srgbClr val="1F497D"/>
                  </a:solidFill>
                  <a:latin typeface="微软雅黑" pitchFamily="34" charset="-122"/>
                  <a:ea typeface="微软雅黑" pitchFamily="34" charset="-122"/>
                </a:rPr>
                <a:t>c</a:t>
              </a:r>
            </a:p>
          </p:txBody>
        </p:sp>
        <p:sp>
          <p:nvSpPr>
            <p:cNvPr id="14" name="Oval 25">
              <a:extLst>
                <a:ext uri="{FF2B5EF4-FFF2-40B4-BE49-F238E27FC236}">
                  <a16:creationId xmlns:a16="http://schemas.microsoft.com/office/drawing/2014/main" xmlns="" id="{A8DEE989-5737-42CD-9C3E-54E9E9451234}"/>
                </a:ext>
              </a:extLst>
            </p:cNvPr>
            <p:cNvSpPr>
              <a:spLocks noChangeArrowheads="1"/>
            </p:cNvSpPr>
            <p:nvPr/>
          </p:nvSpPr>
          <p:spPr bwMode="auto">
            <a:xfrm>
              <a:off x="6071433" y="4882573"/>
              <a:ext cx="480877" cy="429981"/>
            </a:xfrm>
            <a:prstGeom prst="ellipse">
              <a:avLst/>
            </a:prstGeom>
            <a:solidFill>
              <a:srgbClr val="CCFFCC"/>
            </a:solidFill>
            <a:ln w="38100" algn="ctr">
              <a:solidFill>
                <a:sysClr val="windowText" lastClr="000000"/>
              </a:solidFill>
              <a:round/>
              <a:headEnd/>
              <a:tailEnd/>
            </a:ln>
          </p:spPr>
          <p:txBody>
            <a:bodyPr wrap="none" anchor="ctr"/>
            <a:lstStyle/>
            <a:p>
              <a:pPr marL="457154" indent="-457154" algn="ctr" defTabSz="1219078" eaLnBrk="1" fontAlgn="auto" hangingPunct="1">
                <a:spcBef>
                  <a:spcPct val="20000"/>
                </a:spcBef>
                <a:spcAft>
                  <a:spcPts val="0"/>
                </a:spcAft>
                <a:buClr>
                  <a:srgbClr val="800080"/>
                </a:buClr>
                <a:buSzPct val="60000"/>
                <a:defRPr/>
              </a:pPr>
              <a:r>
                <a:rPr lang="en-US" altLang="zh-CN" b="1" kern="0" dirty="0">
                  <a:solidFill>
                    <a:prstClr val="black"/>
                  </a:solidFill>
                  <a:latin typeface="微软雅黑" pitchFamily="34" charset="-122"/>
                  <a:ea typeface="微软雅黑" pitchFamily="34" charset="-122"/>
                </a:rPr>
                <a:t>4</a:t>
              </a:r>
            </a:p>
          </p:txBody>
        </p:sp>
        <p:sp>
          <p:nvSpPr>
            <p:cNvPr id="15" name="Oval 26">
              <a:extLst>
                <a:ext uri="{FF2B5EF4-FFF2-40B4-BE49-F238E27FC236}">
                  <a16:creationId xmlns:a16="http://schemas.microsoft.com/office/drawing/2014/main" xmlns="" id="{2E61503B-2D5E-4B8B-99CA-37B94B547E08}"/>
                </a:ext>
              </a:extLst>
            </p:cNvPr>
            <p:cNvSpPr>
              <a:spLocks noChangeArrowheads="1"/>
            </p:cNvSpPr>
            <p:nvPr/>
          </p:nvSpPr>
          <p:spPr bwMode="auto">
            <a:xfrm>
              <a:off x="7031049" y="4832115"/>
              <a:ext cx="478739" cy="480439"/>
            </a:xfrm>
            <a:prstGeom prst="ellipse">
              <a:avLst/>
            </a:prstGeom>
            <a:solidFill>
              <a:srgbClr val="CCFFCC"/>
            </a:solidFill>
            <a:ln w="38100" algn="ctr">
              <a:solidFill>
                <a:sysClr val="windowText" lastClr="000000"/>
              </a:solidFill>
              <a:round/>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b="1" kern="0">
                  <a:solidFill>
                    <a:prstClr val="black"/>
                  </a:solidFill>
                  <a:latin typeface="微软雅黑" pitchFamily="34" charset="-122"/>
                  <a:ea typeface="微软雅黑" pitchFamily="34" charset="-122"/>
                </a:rPr>
                <a:t>x</a:t>
              </a:r>
            </a:p>
          </p:txBody>
        </p:sp>
        <p:sp>
          <p:nvSpPr>
            <p:cNvPr id="16" name="Oval 27">
              <a:extLst>
                <a:ext uri="{FF2B5EF4-FFF2-40B4-BE49-F238E27FC236}">
                  <a16:creationId xmlns:a16="http://schemas.microsoft.com/office/drawing/2014/main" xmlns="" id="{6460C554-F9F1-4C9C-9DFC-981E6AD71E19}"/>
                </a:ext>
              </a:extLst>
            </p:cNvPr>
            <p:cNvSpPr>
              <a:spLocks noChangeArrowheads="1"/>
            </p:cNvSpPr>
            <p:nvPr/>
          </p:nvSpPr>
          <p:spPr bwMode="auto">
            <a:xfrm>
              <a:off x="10583123" y="4737783"/>
              <a:ext cx="480876" cy="480437"/>
            </a:xfrm>
            <a:prstGeom prst="ellipse">
              <a:avLst/>
            </a:prstGeom>
            <a:solidFill>
              <a:srgbClr val="CCFFCC"/>
            </a:solidFill>
            <a:ln w="38100" algn="ctr">
              <a:solidFill>
                <a:sysClr val="windowText" lastClr="000000"/>
              </a:solidFill>
              <a:round/>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b="1" kern="0">
                  <a:solidFill>
                    <a:prstClr val="black"/>
                  </a:solidFill>
                  <a:latin typeface="微软雅黑" pitchFamily="34" charset="-122"/>
                  <a:ea typeface="微软雅黑" pitchFamily="34" charset="-122"/>
                </a:rPr>
                <a:t>a</a:t>
              </a:r>
            </a:p>
          </p:txBody>
        </p:sp>
        <p:sp>
          <p:nvSpPr>
            <p:cNvPr id="17" name="Oval 28">
              <a:extLst>
                <a:ext uri="{FF2B5EF4-FFF2-40B4-BE49-F238E27FC236}">
                  <a16:creationId xmlns:a16="http://schemas.microsoft.com/office/drawing/2014/main" xmlns="" id="{917E9ABF-83C3-4EF8-929B-62C7C55D89A4}"/>
                </a:ext>
              </a:extLst>
            </p:cNvPr>
            <p:cNvSpPr>
              <a:spLocks noChangeArrowheads="1"/>
            </p:cNvSpPr>
            <p:nvPr/>
          </p:nvSpPr>
          <p:spPr bwMode="auto">
            <a:xfrm>
              <a:off x="7990664" y="5792991"/>
              <a:ext cx="480877" cy="480439"/>
            </a:xfrm>
            <a:prstGeom prst="ellipse">
              <a:avLst/>
            </a:prstGeom>
            <a:solidFill>
              <a:srgbClr val="CCFFCC"/>
            </a:solidFill>
            <a:ln w="38100" algn="ctr">
              <a:solidFill>
                <a:sysClr val="windowText" lastClr="000000"/>
              </a:solidFill>
              <a:round/>
              <a:headEnd/>
              <a:tailEnd/>
            </a:ln>
          </p:spPr>
          <p:txBody>
            <a:bodyPr wrap="none" anchor="ctr"/>
            <a:lstStyle/>
            <a:p>
              <a:pPr marL="457154" indent="-457154" algn="ctr" defTabSz="1219078" eaLnBrk="1" fontAlgn="auto" hangingPunct="1">
                <a:spcBef>
                  <a:spcPts val="0"/>
                </a:spcBef>
                <a:spcAft>
                  <a:spcPts val="0"/>
                </a:spcAft>
                <a:buClr>
                  <a:srgbClr val="800080"/>
                </a:buClr>
                <a:buSzPct val="60000"/>
                <a:defRPr/>
              </a:pPr>
              <a:r>
                <a:rPr lang="en-US" altLang="zh-CN" b="1" kern="0" dirty="0">
                  <a:solidFill>
                    <a:prstClr val="black"/>
                  </a:solidFill>
                  <a:latin typeface="微软雅黑" pitchFamily="34" charset="-122"/>
                  <a:ea typeface="微软雅黑" pitchFamily="34" charset="-122"/>
                </a:rPr>
                <a:t>2</a:t>
              </a:r>
            </a:p>
          </p:txBody>
        </p:sp>
        <p:sp>
          <p:nvSpPr>
            <p:cNvPr id="18" name="Oval 29">
              <a:extLst>
                <a:ext uri="{FF2B5EF4-FFF2-40B4-BE49-F238E27FC236}">
                  <a16:creationId xmlns:a16="http://schemas.microsoft.com/office/drawing/2014/main" xmlns="" id="{7D0BF11B-889C-44E1-AC55-2AE1A655CC52}"/>
                </a:ext>
              </a:extLst>
            </p:cNvPr>
            <p:cNvSpPr>
              <a:spLocks noChangeArrowheads="1"/>
            </p:cNvSpPr>
            <p:nvPr/>
          </p:nvSpPr>
          <p:spPr bwMode="auto">
            <a:xfrm>
              <a:off x="9142631" y="5792991"/>
              <a:ext cx="480876" cy="480439"/>
            </a:xfrm>
            <a:prstGeom prst="ellipse">
              <a:avLst/>
            </a:prstGeom>
            <a:solidFill>
              <a:srgbClr val="CCFFCC"/>
            </a:solidFill>
            <a:ln w="38100" algn="ctr">
              <a:solidFill>
                <a:sysClr val="windowText" lastClr="000000"/>
              </a:solidFill>
              <a:round/>
              <a:headEnd/>
              <a:tailEnd/>
            </a:ln>
          </p:spPr>
          <p:txBody>
            <a:bodyPr wrap="none" anchor="ctr"/>
            <a:lstStyle/>
            <a:p>
              <a:pPr marL="457154" indent="-457154" algn="ctr" defTabSz="1219078" eaLnBrk="1" fontAlgn="auto" hangingPunct="1">
                <a:lnSpc>
                  <a:spcPct val="80000"/>
                </a:lnSpc>
                <a:spcBef>
                  <a:spcPct val="20000"/>
                </a:spcBef>
                <a:spcAft>
                  <a:spcPts val="0"/>
                </a:spcAft>
                <a:buClr>
                  <a:srgbClr val="800080"/>
                </a:buClr>
                <a:buSzPct val="60000"/>
                <a:defRPr/>
              </a:pPr>
              <a:r>
                <a:rPr lang="en-US" altLang="zh-CN" b="1" kern="0" dirty="0">
                  <a:solidFill>
                    <a:prstClr val="black"/>
                  </a:solidFill>
                  <a:latin typeface="微软雅黑" pitchFamily="34" charset="-122"/>
                  <a:ea typeface="微软雅黑" pitchFamily="34" charset="-122"/>
                </a:rPr>
                <a:t>x</a:t>
              </a:r>
            </a:p>
          </p:txBody>
        </p:sp>
        <p:sp>
          <p:nvSpPr>
            <p:cNvPr id="19" name="Line 30">
              <a:extLst>
                <a:ext uri="{FF2B5EF4-FFF2-40B4-BE49-F238E27FC236}">
                  <a16:creationId xmlns:a16="http://schemas.microsoft.com/office/drawing/2014/main" xmlns="" id="{A1F9477A-1BB5-4E30-8508-F31108B40329}"/>
                </a:ext>
              </a:extLst>
            </p:cNvPr>
            <p:cNvSpPr>
              <a:spLocks noChangeShapeType="1"/>
            </p:cNvSpPr>
            <p:nvPr/>
          </p:nvSpPr>
          <p:spPr bwMode="auto">
            <a:xfrm flipH="1">
              <a:off x="7896626" y="2144735"/>
              <a:ext cx="863440" cy="673490"/>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20" name="Line 31">
              <a:extLst>
                <a:ext uri="{FF2B5EF4-FFF2-40B4-BE49-F238E27FC236}">
                  <a16:creationId xmlns:a16="http://schemas.microsoft.com/office/drawing/2014/main" xmlns="" id="{203002C6-0F19-4175-8030-04183DBDFDD8}"/>
                </a:ext>
              </a:extLst>
            </p:cNvPr>
            <p:cNvSpPr>
              <a:spLocks noChangeShapeType="1"/>
            </p:cNvSpPr>
            <p:nvPr/>
          </p:nvSpPr>
          <p:spPr bwMode="auto">
            <a:xfrm>
              <a:off x="9717545" y="2144735"/>
              <a:ext cx="673228" cy="480437"/>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21" name="Line 32">
              <a:extLst>
                <a:ext uri="{FF2B5EF4-FFF2-40B4-BE49-F238E27FC236}">
                  <a16:creationId xmlns:a16="http://schemas.microsoft.com/office/drawing/2014/main" xmlns="" id="{75FE7A13-F6DA-456A-8196-38A73FE977D5}"/>
                </a:ext>
              </a:extLst>
            </p:cNvPr>
            <p:cNvSpPr>
              <a:spLocks noChangeShapeType="1"/>
            </p:cNvSpPr>
            <p:nvPr/>
          </p:nvSpPr>
          <p:spPr bwMode="auto">
            <a:xfrm flipH="1">
              <a:off x="6742523" y="3006890"/>
              <a:ext cx="673228" cy="866544"/>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22" name="Line 33">
              <a:extLst>
                <a:ext uri="{FF2B5EF4-FFF2-40B4-BE49-F238E27FC236}">
                  <a16:creationId xmlns:a16="http://schemas.microsoft.com/office/drawing/2014/main" xmlns="" id="{4D6FF507-6158-4977-B043-D6619AF6E5B1}"/>
                </a:ext>
              </a:extLst>
            </p:cNvPr>
            <p:cNvSpPr>
              <a:spLocks noChangeShapeType="1"/>
            </p:cNvSpPr>
            <p:nvPr/>
          </p:nvSpPr>
          <p:spPr bwMode="auto">
            <a:xfrm>
              <a:off x="8373229" y="3006890"/>
              <a:ext cx="1250278" cy="866544"/>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23" name="Line 34">
              <a:extLst>
                <a:ext uri="{FF2B5EF4-FFF2-40B4-BE49-F238E27FC236}">
                  <a16:creationId xmlns:a16="http://schemas.microsoft.com/office/drawing/2014/main" xmlns="" id="{5B1B9A01-C335-495A-A937-10B0C3B188C0}"/>
                </a:ext>
              </a:extLst>
            </p:cNvPr>
            <p:cNvSpPr>
              <a:spLocks noChangeShapeType="1"/>
            </p:cNvSpPr>
            <p:nvPr/>
          </p:nvSpPr>
          <p:spPr bwMode="auto">
            <a:xfrm>
              <a:off x="6263784" y="4160818"/>
              <a:ext cx="0" cy="671297"/>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24" name="Line 35">
              <a:extLst>
                <a:ext uri="{FF2B5EF4-FFF2-40B4-BE49-F238E27FC236}">
                  <a16:creationId xmlns:a16="http://schemas.microsoft.com/office/drawing/2014/main" xmlns="" id="{08BE0D6F-99FC-44E9-827F-1786DB9D7ECD}"/>
                </a:ext>
              </a:extLst>
            </p:cNvPr>
            <p:cNvSpPr>
              <a:spLocks noChangeShapeType="1"/>
            </p:cNvSpPr>
            <p:nvPr/>
          </p:nvSpPr>
          <p:spPr bwMode="auto">
            <a:xfrm>
              <a:off x="7317438" y="4064292"/>
              <a:ext cx="0" cy="767823"/>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25" name="Line 36">
              <a:extLst>
                <a:ext uri="{FF2B5EF4-FFF2-40B4-BE49-F238E27FC236}">
                  <a16:creationId xmlns:a16="http://schemas.microsoft.com/office/drawing/2014/main" xmlns="" id="{80A749F2-4D96-400D-B86C-85589DE3423F}"/>
                </a:ext>
              </a:extLst>
            </p:cNvPr>
            <p:cNvSpPr>
              <a:spLocks noChangeShapeType="1"/>
            </p:cNvSpPr>
            <p:nvPr/>
          </p:nvSpPr>
          <p:spPr bwMode="auto">
            <a:xfrm flipH="1">
              <a:off x="8854105" y="4064292"/>
              <a:ext cx="192351" cy="767823"/>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26" name="Line 37">
              <a:extLst>
                <a:ext uri="{FF2B5EF4-FFF2-40B4-BE49-F238E27FC236}">
                  <a16:creationId xmlns:a16="http://schemas.microsoft.com/office/drawing/2014/main" xmlns="" id="{39897839-4D22-4596-855B-91F36E02F617}"/>
                </a:ext>
              </a:extLst>
            </p:cNvPr>
            <p:cNvSpPr>
              <a:spLocks noChangeShapeType="1"/>
            </p:cNvSpPr>
            <p:nvPr/>
          </p:nvSpPr>
          <p:spPr bwMode="auto">
            <a:xfrm>
              <a:off x="10102246" y="4064292"/>
              <a:ext cx="671090" cy="673491"/>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27" name="Line 38">
              <a:extLst>
                <a:ext uri="{FF2B5EF4-FFF2-40B4-BE49-F238E27FC236}">
                  <a16:creationId xmlns:a16="http://schemas.microsoft.com/office/drawing/2014/main" xmlns="" id="{C02082A3-B254-46D2-B8A8-540ACE0F161F}"/>
                </a:ext>
              </a:extLst>
            </p:cNvPr>
            <p:cNvSpPr>
              <a:spLocks noChangeShapeType="1"/>
            </p:cNvSpPr>
            <p:nvPr/>
          </p:nvSpPr>
          <p:spPr bwMode="auto">
            <a:xfrm>
              <a:off x="8279191" y="5025168"/>
              <a:ext cx="0" cy="767823"/>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28" name="Line 39">
              <a:extLst>
                <a:ext uri="{FF2B5EF4-FFF2-40B4-BE49-F238E27FC236}">
                  <a16:creationId xmlns:a16="http://schemas.microsoft.com/office/drawing/2014/main" xmlns="" id="{27675505-914E-4C52-A295-158421F0BFE6}"/>
                </a:ext>
              </a:extLst>
            </p:cNvPr>
            <p:cNvSpPr>
              <a:spLocks noChangeShapeType="1"/>
            </p:cNvSpPr>
            <p:nvPr/>
          </p:nvSpPr>
          <p:spPr bwMode="auto">
            <a:xfrm>
              <a:off x="9334982" y="5025168"/>
              <a:ext cx="0" cy="767823"/>
            </a:xfrm>
            <a:prstGeom prst="line">
              <a:avLst/>
            </a:prstGeom>
            <a:noFill/>
            <a:ln w="38100">
              <a:solidFill>
                <a:srgbClr val="1F497D"/>
              </a:solidFill>
              <a:round/>
              <a:headEnd/>
              <a:tailEnd type="triangle" w="med" len="me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endParaRPr>
            </a:p>
          </p:txBody>
        </p:sp>
        <p:sp>
          <p:nvSpPr>
            <p:cNvPr id="74779" name="矩形 28">
              <a:extLst>
                <a:ext uri="{FF2B5EF4-FFF2-40B4-BE49-F238E27FC236}">
                  <a16:creationId xmlns:a16="http://schemas.microsoft.com/office/drawing/2014/main" xmlns="" id="{4CB823A8-4B20-41BF-8A3F-DA09D93265E5}"/>
                </a:ext>
              </a:extLst>
            </p:cNvPr>
            <p:cNvSpPr>
              <a:spLocks noChangeArrowheads="1"/>
            </p:cNvSpPr>
            <p:nvPr/>
          </p:nvSpPr>
          <p:spPr bwMode="auto">
            <a:xfrm>
              <a:off x="6552696" y="3954098"/>
              <a:ext cx="451474" cy="53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5613" indent="-4556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rgbClr val="800080"/>
                </a:buClr>
                <a:buSzPct val="60000"/>
              </a:pPr>
              <a:r>
                <a:rPr lang="en-US" altLang="zh-CN" sz="2400" b="1">
                  <a:solidFill>
                    <a:srgbClr val="1F497D"/>
                  </a:solidFill>
                  <a:latin typeface="微软雅黑" panose="020B0503020204020204" pitchFamily="34" charset="-122"/>
                  <a:ea typeface="微软雅黑" panose="020B0503020204020204" pitchFamily="34" charset="-122"/>
                </a:rPr>
                <a:t>*</a:t>
              </a:r>
            </a:p>
          </p:txBody>
        </p:sp>
        <p:sp>
          <p:nvSpPr>
            <p:cNvPr id="74780" name="矩形 29">
              <a:extLst>
                <a:ext uri="{FF2B5EF4-FFF2-40B4-BE49-F238E27FC236}">
                  <a16:creationId xmlns:a16="http://schemas.microsoft.com/office/drawing/2014/main" xmlns="" id="{55FAAC76-D9D1-4997-A38D-20E17203BB21}"/>
                </a:ext>
              </a:extLst>
            </p:cNvPr>
            <p:cNvSpPr>
              <a:spLocks noChangeArrowheads="1"/>
            </p:cNvSpPr>
            <p:nvPr/>
          </p:nvSpPr>
          <p:spPr bwMode="auto">
            <a:xfrm>
              <a:off x="8575876" y="4920804"/>
              <a:ext cx="451474" cy="53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5613" indent="-4556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rgbClr val="800080"/>
                </a:buClr>
                <a:buSzPct val="60000"/>
              </a:pPr>
              <a:r>
                <a:rPr lang="en-US" altLang="zh-CN" sz="2400" b="1">
                  <a:solidFill>
                    <a:srgbClr val="1F497D"/>
                  </a:solidFill>
                  <a:latin typeface="微软雅黑" panose="020B0503020204020204" pitchFamily="34" charset="-122"/>
                  <a:ea typeface="微软雅黑" panose="020B0503020204020204" pitchFamily="34" charset="-122"/>
                </a:rPr>
                <a:t>*</a:t>
              </a:r>
            </a:p>
          </p:txBody>
        </p:sp>
        <p:sp>
          <p:nvSpPr>
            <p:cNvPr id="74781" name="矩形 30">
              <a:extLst>
                <a:ext uri="{FF2B5EF4-FFF2-40B4-BE49-F238E27FC236}">
                  <a16:creationId xmlns:a16="http://schemas.microsoft.com/office/drawing/2014/main" xmlns="" id="{02D6FC1D-B874-4851-9507-27EC437C97F4}"/>
                </a:ext>
              </a:extLst>
            </p:cNvPr>
            <p:cNvSpPr>
              <a:spLocks noChangeArrowheads="1"/>
            </p:cNvSpPr>
            <p:nvPr/>
          </p:nvSpPr>
          <p:spPr bwMode="auto">
            <a:xfrm>
              <a:off x="7631392" y="2910572"/>
              <a:ext cx="451474" cy="535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455613" indent="-455613">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80000"/>
                </a:lnSpc>
                <a:spcBef>
                  <a:spcPct val="20000"/>
                </a:spcBef>
                <a:buClr>
                  <a:srgbClr val="800080"/>
                </a:buClr>
                <a:buSzPct val="60000"/>
              </a:pPr>
              <a:r>
                <a:rPr lang="en-US" altLang="zh-CN" sz="2400" b="1">
                  <a:solidFill>
                    <a:srgbClr val="1F497D"/>
                  </a:solidFill>
                  <a:latin typeface="微软雅黑" panose="020B0503020204020204" pitchFamily="34" charset="-122"/>
                  <a:ea typeface="微软雅黑" panose="020B0503020204020204" pitchFamily="34" charset="-122"/>
                </a:rPr>
                <a:t>*</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2">
            <a:extLst>
              <a:ext uri="{FF2B5EF4-FFF2-40B4-BE49-F238E27FC236}">
                <a16:creationId xmlns:a16="http://schemas.microsoft.com/office/drawing/2014/main" xmlns="" id="{5A9B5208-314F-443F-A693-216B69BAA5E5}"/>
              </a:ext>
            </a:extLst>
          </p:cNvPr>
          <p:cNvSpPr>
            <a:spLocks noGrp="1" noChangeArrowheads="1"/>
          </p:cNvSpPr>
          <p:nvPr>
            <p:ph type="title"/>
          </p:nvPr>
        </p:nvSpPr>
        <p:spPr/>
        <p:txBody>
          <a:bodyPr anchor="ctr">
            <a:normAutofit/>
          </a:bodyPr>
          <a:lstStyle/>
          <a:p>
            <a:pPr>
              <a:defRPr/>
            </a:pPr>
            <a:r>
              <a:rPr sz="2800" dirty="0" err="1"/>
              <a:t>操作受限的线性表</a:t>
            </a:r>
            <a:endParaRPr sz="2800" dirty="0"/>
          </a:p>
        </p:txBody>
      </p:sp>
      <p:sp>
        <p:nvSpPr>
          <p:cNvPr id="4" name="副标题 3">
            <a:extLst>
              <a:ext uri="{FF2B5EF4-FFF2-40B4-BE49-F238E27FC236}">
                <a16:creationId xmlns:a16="http://schemas.microsoft.com/office/drawing/2014/main" xmlns="" id="{1F89A04C-BE46-467C-A72B-5BF956BFC65D}"/>
              </a:ext>
            </a:extLst>
          </p:cNvPr>
          <p:cNvSpPr>
            <a:spLocks noGrp="1"/>
          </p:cNvSpPr>
          <p:nvPr>
            <p:ph type="subTitle" idx="1"/>
          </p:nvPr>
        </p:nvSpPr>
        <p:spPr/>
        <p:txBody>
          <a:bodyPr/>
          <a:lstStyle/>
          <a:p>
            <a:endParaRPr lang="zh-CN" altLang="en-US"/>
          </a:p>
        </p:txBody>
      </p:sp>
      <p:sp>
        <p:nvSpPr>
          <p:cNvPr id="5" name="文本占位符 4">
            <a:extLst>
              <a:ext uri="{FF2B5EF4-FFF2-40B4-BE49-F238E27FC236}">
                <a16:creationId xmlns:a16="http://schemas.microsoft.com/office/drawing/2014/main" xmlns="" id="{AB1548D4-36EA-4755-8BB4-6D835B169D2A}"/>
              </a:ext>
            </a:extLst>
          </p:cNvPr>
          <p:cNvSpPr>
            <a:spLocks noGrp="1"/>
          </p:cNvSpPr>
          <p:nvPr>
            <p:ph type="body" idx="10"/>
          </p:nvPr>
        </p:nvSpPr>
        <p:spPr/>
        <p:txBody>
          <a:bodyPr/>
          <a:lstStyle/>
          <a:p>
            <a:endParaRPr lang="zh-CN" altLang="en-US"/>
          </a:p>
        </p:txBody>
      </p:sp>
      <p:sp>
        <p:nvSpPr>
          <p:cNvPr id="9219" name="Rectangle 3">
            <a:extLst>
              <a:ext uri="{FF2B5EF4-FFF2-40B4-BE49-F238E27FC236}">
                <a16:creationId xmlns:a16="http://schemas.microsoft.com/office/drawing/2014/main" xmlns="" id="{C65AC607-45B7-4991-9EB9-99450162F255}"/>
              </a:ext>
            </a:extLst>
          </p:cNvPr>
          <p:cNvSpPr>
            <a:spLocks noGrp="1" noChangeArrowheads="1"/>
          </p:cNvSpPr>
          <p:nvPr>
            <p:ph idx="1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nSpc>
                <a:spcPct val="150000"/>
              </a:lnSpc>
              <a:defRPr/>
            </a:pPr>
            <a:r>
              <a:rPr lang="zh-CN" altLang="zh-CN" sz="2400" b="1" dirty="0"/>
              <a:t>栈（</a:t>
            </a:r>
            <a:r>
              <a:rPr lang="en-US" altLang="zh-CN" sz="2400" b="1" dirty="0"/>
              <a:t>Stack</a:t>
            </a:r>
            <a:r>
              <a:rPr lang="zh-CN" altLang="zh-CN" sz="2400" b="1" dirty="0"/>
              <a:t>）</a:t>
            </a:r>
          </a:p>
          <a:p>
            <a:pPr marL="715963" lvl="1" indent="-357188">
              <a:lnSpc>
                <a:spcPct val="150000"/>
              </a:lnSpc>
              <a:buClr>
                <a:srgbClr val="CC3300"/>
              </a:buClr>
              <a:defRPr/>
            </a:pPr>
            <a:r>
              <a:rPr lang="zh-CN" altLang="zh-CN" sz="2400" dirty="0">
                <a:latin typeface="微软雅黑" panose="020B0503020204020204" pitchFamily="34" charset="-122"/>
                <a:ea typeface="微软雅黑" panose="020B0503020204020204" pitchFamily="34" charset="-122"/>
              </a:rPr>
              <a:t>运算只在表的</a:t>
            </a:r>
            <a:r>
              <a:rPr lang="zh-CN" altLang="zh-CN" sz="2400" b="1" dirty="0">
                <a:solidFill>
                  <a:srgbClr val="0033CC"/>
                </a:solidFill>
                <a:latin typeface="微软雅黑" panose="020B0503020204020204" pitchFamily="34" charset="-122"/>
                <a:ea typeface="微软雅黑" panose="020B0503020204020204" pitchFamily="34" charset="-122"/>
              </a:rPr>
              <a:t>一端</a:t>
            </a:r>
            <a:r>
              <a:rPr lang="zh-CN" altLang="zh-CN" sz="2400" dirty="0">
                <a:latin typeface="微软雅黑" panose="020B0503020204020204" pitchFamily="34" charset="-122"/>
                <a:ea typeface="微软雅黑" panose="020B0503020204020204" pitchFamily="34" charset="-122"/>
              </a:rPr>
              <a:t>进行</a:t>
            </a:r>
          </a:p>
          <a:p>
            <a:pPr>
              <a:lnSpc>
                <a:spcPct val="150000"/>
              </a:lnSpc>
              <a:defRPr/>
            </a:pPr>
            <a:r>
              <a:rPr lang="zh-CN" altLang="zh-CN" sz="2400" b="1" dirty="0"/>
              <a:t>队列（</a:t>
            </a:r>
            <a:r>
              <a:rPr lang="en-US" altLang="zh-CN" sz="2400" b="1" dirty="0"/>
              <a:t>Queue</a:t>
            </a:r>
            <a:r>
              <a:rPr lang="zh-CN" altLang="zh-CN" sz="2400" b="1" dirty="0"/>
              <a:t>）</a:t>
            </a:r>
          </a:p>
          <a:p>
            <a:pPr marL="715963" lvl="1" indent="-357188">
              <a:lnSpc>
                <a:spcPct val="150000"/>
              </a:lnSpc>
              <a:buClr>
                <a:srgbClr val="CC3300"/>
              </a:buClr>
              <a:defRPr/>
            </a:pPr>
            <a:r>
              <a:rPr lang="zh-CN" altLang="zh-CN" sz="2400" dirty="0">
                <a:latin typeface="微软雅黑" panose="020B0503020204020204" pitchFamily="34" charset="-122"/>
                <a:ea typeface="微软雅黑" panose="020B0503020204020204" pitchFamily="34" charset="-122"/>
              </a:rPr>
              <a:t>运算只在表的</a:t>
            </a:r>
            <a:r>
              <a:rPr lang="zh-CN" altLang="zh-CN" sz="2400" b="1" dirty="0">
                <a:solidFill>
                  <a:srgbClr val="0033CC"/>
                </a:solidFill>
                <a:latin typeface="微软雅黑" panose="020B0503020204020204" pitchFamily="34" charset="-122"/>
                <a:ea typeface="微软雅黑" panose="020B0503020204020204" pitchFamily="34" charset="-122"/>
              </a:rPr>
              <a:t>两端</a:t>
            </a:r>
            <a:r>
              <a:rPr lang="zh-CN" altLang="zh-CN" sz="2400" dirty="0">
                <a:latin typeface="微软雅黑" panose="020B0503020204020204" pitchFamily="34" charset="-122"/>
                <a:ea typeface="微软雅黑" panose="020B0503020204020204" pitchFamily="34" charset="-122"/>
              </a:rPr>
              <a:t>进行</a:t>
            </a:r>
          </a:p>
          <a:p>
            <a:pPr marL="341313" indent="-341313">
              <a:lnSpc>
                <a:spcPct val="105000"/>
              </a:lnSpc>
              <a:defRPr/>
            </a:pP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xmlns="" id="{96008A0F-FA53-479B-9460-7954101B8555}"/>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后缀表达式求值 </a:t>
            </a:r>
          </a:p>
        </p:txBody>
      </p:sp>
      <p:sp>
        <p:nvSpPr>
          <p:cNvPr id="3" name="文本占位符 2">
            <a:extLst>
              <a:ext uri="{FF2B5EF4-FFF2-40B4-BE49-F238E27FC236}">
                <a16:creationId xmlns:a16="http://schemas.microsoft.com/office/drawing/2014/main" xmlns="" id="{290E2CD8-3DEA-4858-8822-AB1A4C7EE791}"/>
              </a:ext>
            </a:extLst>
          </p:cNvPr>
          <p:cNvSpPr>
            <a:spLocks noGrp="1"/>
          </p:cNvSpPr>
          <p:nvPr>
            <p:ph type="body" idx="10"/>
          </p:nvPr>
        </p:nvSpPr>
        <p:spPr/>
        <p:txBody>
          <a:bodyPr/>
          <a:lstStyle/>
          <a:p>
            <a:endParaRPr lang="zh-CN" altLang="en-US"/>
          </a:p>
        </p:txBody>
      </p:sp>
      <p:sp>
        <p:nvSpPr>
          <p:cNvPr id="75779" name="Rectangle 3">
            <a:extLst>
              <a:ext uri="{FF2B5EF4-FFF2-40B4-BE49-F238E27FC236}">
                <a16:creationId xmlns:a16="http://schemas.microsoft.com/office/drawing/2014/main" xmlns="" id="{2C2558B6-5AEC-4B87-B512-5DA45AC66C64}"/>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46088" indent="-446088" eaLnBrk="1" hangingPunct="1">
              <a:lnSpc>
                <a:spcPct val="110000"/>
              </a:lnSpc>
              <a:spcBef>
                <a:spcPts val="600"/>
              </a:spcBef>
              <a:buClr>
                <a:schemeClr val="tx1"/>
              </a:buClr>
              <a:buSzPct val="85000"/>
              <a:buFont typeface="Wingdings" panose="05000000000000000000" pitchFamily="2" charset="2"/>
              <a:buAutoNum type="arabicPeriod"/>
            </a:pPr>
            <a:r>
              <a:rPr kumimoji="0" lang="zh-CN" altLang="zh-CN" sz="2400" dirty="0">
                <a:latin typeface="微软雅黑" panose="020B0503020204020204" pitchFamily="34" charset="-122"/>
                <a:ea typeface="微软雅黑" panose="020B0503020204020204" pitchFamily="34" charset="-122"/>
              </a:rPr>
              <a:t>循环：</a:t>
            </a:r>
            <a:r>
              <a:rPr kumimoji="0" lang="zh-CN" altLang="zh-CN" sz="2400" dirty="0">
                <a:solidFill>
                  <a:srgbClr val="0070C0"/>
                </a:solidFill>
                <a:latin typeface="微软雅黑" panose="020B0503020204020204" pitchFamily="34" charset="-122"/>
                <a:ea typeface="微软雅黑" panose="020B0503020204020204" pitchFamily="34" charset="-122"/>
              </a:rPr>
              <a:t>依序读入</a:t>
            </a:r>
            <a:r>
              <a:rPr kumimoji="0" lang="zh-CN" altLang="zh-CN" sz="2400" dirty="0">
                <a:latin typeface="微软雅黑" panose="020B0503020204020204" pitchFamily="34" charset="-122"/>
                <a:ea typeface="微软雅黑" panose="020B0503020204020204" pitchFamily="34" charset="-122"/>
              </a:rPr>
              <a:t>表达式的符号序列（以</a:t>
            </a:r>
            <a:r>
              <a:rPr kumimoji="0" lang="zh-CN" altLang="zh-CN" sz="2400" dirty="0">
                <a:solidFill>
                  <a:srgbClr val="C00000"/>
                </a:solidFill>
                <a:latin typeface="微软雅黑" panose="020B0503020204020204" pitchFamily="34" charset="-122"/>
                <a:ea typeface="微软雅黑" panose="020B0503020204020204" pitchFamily="34" charset="-122"/>
              </a:rPr>
              <a:t>＝</a:t>
            </a:r>
            <a:r>
              <a:rPr kumimoji="0" lang="zh-CN" altLang="zh-CN" sz="2400" dirty="0">
                <a:latin typeface="微软雅黑" panose="020B0503020204020204" pitchFamily="34" charset="-122"/>
                <a:ea typeface="微软雅黑" panose="020B0503020204020204" pitchFamily="34" charset="-122"/>
              </a:rPr>
              <a:t>作为输入序列的结束），根据读入元素符号逐一分析</a:t>
            </a:r>
            <a:r>
              <a:rPr kumimoji="0" lang="zh-CN" altLang="en-US" sz="2400" dirty="0">
                <a:latin typeface="微软雅黑" panose="020B0503020204020204" pitchFamily="34" charset="-122"/>
                <a:ea typeface="微软雅黑" panose="020B0503020204020204" pitchFamily="34" charset="-122"/>
              </a:rPr>
              <a:t>处理</a:t>
            </a:r>
            <a:r>
              <a:rPr kumimoji="0" lang="zh-CN" altLang="zh-CN" sz="2400" dirty="0">
                <a:latin typeface="微软雅黑" panose="020B0503020204020204" pitchFamily="34" charset="-122"/>
                <a:ea typeface="微软雅黑" panose="020B0503020204020204" pitchFamily="34" charset="-122"/>
              </a:rPr>
              <a:t>：</a:t>
            </a:r>
          </a:p>
          <a:p>
            <a:pPr lvl="1" indent="-322263">
              <a:lnSpc>
                <a:spcPct val="110000"/>
              </a:lnSpc>
              <a:spcBef>
                <a:spcPts val="600"/>
              </a:spcBef>
            </a:pPr>
            <a:r>
              <a:rPr lang="zh-CN" altLang="zh-CN" dirty="0">
                <a:solidFill>
                  <a:srgbClr val="0000FF"/>
                </a:solidFill>
                <a:latin typeface="微软雅黑" panose="020B0503020204020204" pitchFamily="34" charset="-122"/>
                <a:ea typeface="微软雅黑" panose="020B0503020204020204" pitchFamily="34" charset="-122"/>
              </a:rPr>
              <a:t>操作数</a:t>
            </a:r>
            <a:r>
              <a:rPr lang="zh-CN" altLang="zh-CN" dirty="0">
                <a:latin typeface="微软雅黑" panose="020B0503020204020204" pitchFamily="34" charset="-122"/>
                <a:ea typeface="微软雅黑" panose="020B0503020204020204" pitchFamily="34" charset="-122"/>
              </a:rPr>
              <a:t>，将其压入栈</a:t>
            </a:r>
            <a:r>
              <a:rPr lang="zh-CN" altLang="en-US" dirty="0">
                <a:latin typeface="微软雅黑" panose="020B0503020204020204" pitchFamily="34" charset="-122"/>
                <a:ea typeface="微软雅黑" panose="020B0503020204020204" pitchFamily="34" charset="-122"/>
              </a:rPr>
              <a:t>中</a:t>
            </a:r>
            <a:r>
              <a:rPr lang="zh-CN" altLang="zh-CN" dirty="0">
                <a:latin typeface="微软雅黑" panose="020B0503020204020204" pitchFamily="34" charset="-122"/>
                <a:ea typeface="微软雅黑" panose="020B0503020204020204" pitchFamily="34" charset="-122"/>
              </a:rPr>
              <a:t>；</a:t>
            </a:r>
          </a:p>
          <a:p>
            <a:pPr lvl="1" indent="-322263">
              <a:lnSpc>
                <a:spcPct val="110000"/>
              </a:lnSpc>
              <a:spcBef>
                <a:spcPts val="600"/>
              </a:spcBef>
            </a:pPr>
            <a:r>
              <a:rPr lang="zh-CN" altLang="zh-CN" dirty="0">
                <a:solidFill>
                  <a:srgbClr val="C00000"/>
                </a:solidFill>
                <a:latin typeface="微软雅黑" panose="020B0503020204020204" pitchFamily="34" charset="-122"/>
                <a:ea typeface="微软雅黑" panose="020B0503020204020204" pitchFamily="34" charset="-122"/>
              </a:rPr>
              <a:t>运算符</a:t>
            </a:r>
            <a:r>
              <a:rPr lang="en-US" altLang="zh-CN" dirty="0">
                <a:latin typeface="微软雅黑" panose="020B0503020204020204" pitchFamily="34" charset="-122"/>
                <a:ea typeface="微软雅黑" panose="020B0503020204020204" pitchFamily="34" charset="-122"/>
              </a:rPr>
              <a:t>,  </a:t>
            </a:r>
            <a:r>
              <a:rPr lang="zh-CN" altLang="zh-CN" dirty="0">
                <a:latin typeface="微软雅黑" panose="020B0503020204020204" pitchFamily="34" charset="-122"/>
                <a:ea typeface="微软雅黑" panose="020B0503020204020204" pitchFamily="34" charset="-122"/>
              </a:rPr>
              <a:t>从栈中两次取出栈顶，按照运算符对这两个操作数进行</a:t>
            </a:r>
            <a:r>
              <a:rPr lang="zh-CN" altLang="en-US" dirty="0">
                <a:latin typeface="微软雅黑" panose="020B0503020204020204" pitchFamily="34" charset="-122"/>
                <a:ea typeface="微软雅黑" panose="020B0503020204020204" pitchFamily="34" charset="-122"/>
              </a:rPr>
              <a:t>相应</a:t>
            </a:r>
            <a:r>
              <a:rPr lang="zh-CN" altLang="zh-CN" dirty="0">
                <a:latin typeface="微软雅黑" panose="020B0503020204020204" pitchFamily="34" charset="-122"/>
                <a:ea typeface="微软雅黑" panose="020B0503020204020204" pitchFamily="34" charset="-122"/>
              </a:rPr>
              <a:t>计算</a:t>
            </a:r>
            <a:r>
              <a:rPr lang="zh-CN" altLang="en-US" dirty="0">
                <a:latin typeface="微软雅黑" panose="020B0503020204020204" pitchFamily="34" charset="-122"/>
                <a:ea typeface="微软雅黑" panose="020B0503020204020204" pitchFamily="34" charset="-122"/>
              </a:rPr>
              <a:t>，并</a:t>
            </a:r>
            <a:r>
              <a:rPr lang="zh-CN" altLang="zh-CN" dirty="0">
                <a:latin typeface="微软雅黑" panose="020B0503020204020204" pitchFamily="34" charset="-122"/>
                <a:ea typeface="微软雅黑" panose="020B0503020204020204" pitchFamily="34" charset="-122"/>
              </a:rPr>
              <a:t>将计算结果压</a:t>
            </a:r>
            <a:r>
              <a:rPr lang="zh-CN" altLang="en-US" dirty="0">
                <a:latin typeface="微软雅黑" panose="020B0503020204020204" pitchFamily="34" charset="-122"/>
                <a:ea typeface="微软雅黑" panose="020B0503020204020204" pitchFamily="34" charset="-122"/>
              </a:rPr>
              <a:t>回栈；</a:t>
            </a:r>
            <a:endParaRPr lang="zh-CN" altLang="zh-CN" dirty="0">
              <a:latin typeface="微软雅黑" panose="020B0503020204020204" pitchFamily="34" charset="-122"/>
              <a:ea typeface="微软雅黑" panose="020B0503020204020204" pitchFamily="34" charset="-122"/>
            </a:endParaRPr>
          </a:p>
          <a:p>
            <a:pPr marL="446088" indent="-446088" eaLnBrk="1" hangingPunct="1">
              <a:lnSpc>
                <a:spcPct val="110000"/>
              </a:lnSpc>
              <a:spcBef>
                <a:spcPts val="600"/>
              </a:spcBef>
              <a:buClr>
                <a:schemeClr val="tx1"/>
              </a:buClr>
              <a:buSzPct val="85000"/>
              <a:buFont typeface="Wingdings" panose="05000000000000000000" pitchFamily="2" charset="2"/>
              <a:buAutoNum type="arabicPeriod"/>
            </a:pPr>
            <a:endParaRPr kumimoji="0" lang="en-US" altLang="zh-CN" sz="1400" dirty="0">
              <a:latin typeface="微软雅黑" panose="020B0503020204020204" pitchFamily="34" charset="-122"/>
              <a:ea typeface="微软雅黑" panose="020B0503020204020204" pitchFamily="34" charset="-122"/>
            </a:endParaRPr>
          </a:p>
          <a:p>
            <a:pPr marL="446088" indent="-446088" eaLnBrk="1" hangingPunct="1">
              <a:lnSpc>
                <a:spcPct val="110000"/>
              </a:lnSpc>
              <a:spcBef>
                <a:spcPts val="600"/>
              </a:spcBef>
              <a:buClr>
                <a:schemeClr val="tx1"/>
              </a:buClr>
              <a:buSzPct val="85000"/>
              <a:buFont typeface="Wingdings" panose="05000000000000000000" pitchFamily="2" charset="2"/>
              <a:buAutoNum type="arabicPeriod"/>
            </a:pPr>
            <a:r>
              <a:rPr kumimoji="0" lang="zh-CN" altLang="zh-CN" sz="2400" dirty="0">
                <a:latin typeface="微软雅黑" panose="020B0503020204020204" pitchFamily="34" charset="-122"/>
                <a:ea typeface="微软雅黑" panose="020B0503020204020204" pitchFamily="34" charset="-122"/>
              </a:rPr>
              <a:t>如此继续，直到遇到符号</a:t>
            </a:r>
            <a:r>
              <a:rPr kumimoji="0" lang="zh-CN" altLang="zh-CN" sz="2400" dirty="0">
                <a:solidFill>
                  <a:srgbClr val="C00000"/>
                </a:solidFill>
                <a:latin typeface="微软雅黑" panose="020B0503020204020204" pitchFamily="34" charset="-122"/>
                <a:ea typeface="微软雅黑" panose="020B0503020204020204" pitchFamily="34" charset="-122"/>
              </a:rPr>
              <a:t>＝</a:t>
            </a:r>
            <a:r>
              <a:rPr kumimoji="0" lang="en-US" altLang="zh-CN" sz="2400" dirty="0">
                <a:latin typeface="微软雅黑" panose="020B0503020204020204" pitchFamily="34" charset="-122"/>
                <a:ea typeface="微软雅黑" panose="020B0503020204020204" pitchFamily="34" charset="-122"/>
              </a:rPr>
              <a:t>, </a:t>
            </a:r>
            <a:r>
              <a:rPr kumimoji="0" lang="zh-CN" altLang="zh-CN" sz="2400" dirty="0">
                <a:latin typeface="微软雅黑" panose="020B0503020204020204" pitchFamily="34" charset="-122"/>
                <a:ea typeface="微软雅黑" panose="020B0503020204020204" pitchFamily="34" charset="-122"/>
              </a:rPr>
              <a:t>此时栈顶</a:t>
            </a:r>
            <a:r>
              <a:rPr kumimoji="0" lang="zh-CN" altLang="en-US" sz="2400" dirty="0">
                <a:latin typeface="微软雅黑" panose="020B0503020204020204" pitchFamily="34" charset="-122"/>
                <a:ea typeface="微软雅黑" panose="020B0503020204020204" pitchFamily="34" charset="-122"/>
              </a:rPr>
              <a:t>元素</a:t>
            </a:r>
            <a:r>
              <a:rPr kumimoji="0" lang="zh-CN" altLang="zh-CN" sz="2400" dirty="0">
                <a:latin typeface="微软雅黑" panose="020B0503020204020204" pitchFamily="34" charset="-122"/>
                <a:ea typeface="微软雅黑" panose="020B0503020204020204" pitchFamily="34" charset="-122"/>
              </a:rPr>
              <a:t>即为输入表达式的值 </a:t>
            </a:r>
            <a:endParaRPr kumimoji="0" lang="en-US" altLang="zh-CN" sz="2400" dirty="0">
              <a:latin typeface="微软雅黑" panose="020B0503020204020204" pitchFamily="34" charset="-122"/>
              <a:ea typeface="微软雅黑" panose="020B0503020204020204" pitchFamily="34" charset="-122"/>
            </a:endParaRPr>
          </a:p>
          <a:p>
            <a:pPr marL="0" indent="0" eaLnBrk="1" hangingPunct="1">
              <a:lnSpc>
                <a:spcPct val="105000"/>
              </a:lnSpc>
              <a:spcBef>
                <a:spcPts val="600"/>
              </a:spcBef>
              <a:buClr>
                <a:schemeClr val="tx1"/>
              </a:buClr>
              <a:buSzPct val="85000"/>
              <a:buNone/>
            </a:pPr>
            <a:endParaRPr kumimoji="0" lang="en-US" altLang="zh-CN" sz="2400" dirty="0">
              <a:latin typeface="微软雅黑" panose="020B0503020204020204" pitchFamily="34" charset="-122"/>
              <a:ea typeface="微软雅黑" panose="020B0503020204020204" pitchFamily="34" charset="-122"/>
            </a:endParaRPr>
          </a:p>
          <a:p>
            <a:pPr marL="0" indent="0" algn="ctr">
              <a:lnSpc>
                <a:spcPct val="105000"/>
              </a:lnSpc>
              <a:spcBef>
                <a:spcPts val="600"/>
              </a:spcBef>
              <a:buClr>
                <a:schemeClr val="tx1"/>
              </a:buClr>
              <a:buSzPct val="85000"/>
              <a:buNone/>
            </a:pPr>
            <a:r>
              <a:rPr lang="en-US" altLang="zh-CN" dirty="0"/>
              <a:t>23 34 45 * 5 6 + 7 + / +  =</a:t>
            </a:r>
            <a:r>
              <a:rPr lang="zh-CN" altLang="zh-CN" dirty="0"/>
              <a:t>？</a:t>
            </a:r>
            <a:endParaRPr kumimoji="0" lang="zh-CN" altLang="zh-CN" sz="2400" dirty="0">
              <a:latin typeface="微软雅黑" panose="020B0503020204020204" pitchFamily="34" charset="-122"/>
              <a:ea typeface="微软雅黑" panose="020B0503020204020204" pitchFamily="34" charset="-122"/>
            </a:endParaRPr>
          </a:p>
        </p:txBody>
      </p:sp>
      <p:sp>
        <p:nvSpPr>
          <p:cNvPr id="8" name="Text Box 4">
            <a:extLst>
              <a:ext uri="{FF2B5EF4-FFF2-40B4-BE49-F238E27FC236}">
                <a16:creationId xmlns:a16="http://schemas.microsoft.com/office/drawing/2014/main" xmlns="" id="{DE466DAD-2B3C-4F96-A79E-1F0C776B738C}"/>
              </a:ext>
            </a:extLst>
          </p:cNvPr>
          <p:cNvSpPr txBox="1">
            <a:spLocks noChangeArrowheads="1"/>
          </p:cNvSpPr>
          <p:nvPr/>
        </p:nvSpPr>
        <p:spPr bwMode="auto">
          <a:xfrm>
            <a:off x="1749437" y="5433827"/>
            <a:ext cx="8724900" cy="54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105000"/>
              </a:lnSpc>
              <a:spcBef>
                <a:spcPts val="600"/>
              </a:spcBef>
              <a:buClr>
                <a:schemeClr val="accent1"/>
              </a:buClr>
              <a:buSzPct val="65000"/>
              <a:buFont typeface="Wingdings" panose="05000000000000000000" pitchFamily="2" charset="2"/>
              <a:buNone/>
            </a:pPr>
            <a:r>
              <a:rPr lang="zh-CN" altLang="en-US" sz="2800" b="1" dirty="0">
                <a:solidFill>
                  <a:srgbClr val="0000FF"/>
                </a:solidFill>
                <a:latin typeface="微软雅黑" panose="020B0503020204020204" pitchFamily="34" charset="-122"/>
                <a:ea typeface="微软雅黑" panose="020B0503020204020204" pitchFamily="34" charset="-122"/>
              </a:rPr>
              <a:t>计算特点？</a:t>
            </a:r>
            <a:endParaRPr lang="en-US" altLang="zh-CN" sz="1600" b="1" dirty="0">
              <a:solidFill>
                <a:srgbClr val="0000FF"/>
              </a:solidFill>
              <a:latin typeface="微软雅黑" panose="020B0503020204020204" pitchFamily="34" charset="-122"/>
              <a:ea typeface="微软雅黑" panose="020B0503020204020204" pitchFamily="34" charset="-122"/>
            </a:endParaRPr>
          </a:p>
        </p:txBody>
      </p:sp>
      <p:sp>
        <p:nvSpPr>
          <p:cNvPr id="5" name="副标题 4">
            <a:extLst>
              <a:ext uri="{FF2B5EF4-FFF2-40B4-BE49-F238E27FC236}">
                <a16:creationId xmlns:a16="http://schemas.microsoft.com/office/drawing/2014/main" xmlns="" id="{C04E34E0-5AEA-4EE3-AC72-9D995F6CD5E9}"/>
              </a:ext>
            </a:extLst>
          </p:cNvPr>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xmlns="" id="{0B05ADFE-8469-4571-82E6-1C3AAE9E4DE8}"/>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后缀表达式求值</a:t>
            </a:r>
          </a:p>
        </p:txBody>
      </p:sp>
      <p:sp>
        <p:nvSpPr>
          <p:cNvPr id="2" name="副标题 1">
            <a:extLst>
              <a:ext uri="{FF2B5EF4-FFF2-40B4-BE49-F238E27FC236}">
                <a16:creationId xmlns:a16="http://schemas.microsoft.com/office/drawing/2014/main" xmlns="" id="{D7FB9285-E8D7-4551-B711-472ACA5B7B84}"/>
              </a:ext>
            </a:extLst>
          </p:cNvPr>
          <p:cNvSpPr>
            <a:spLocks noGrp="1"/>
          </p:cNvSpPr>
          <p:nvPr>
            <p:ph type="subTitle" idx="1"/>
          </p:nvPr>
        </p:nvSpPr>
        <p:spPr/>
        <p:txBody>
          <a:bodyPr/>
          <a:lstStyle/>
          <a:p>
            <a:endParaRPr lang="zh-CN" altLang="en-US" dirty="0"/>
          </a:p>
        </p:txBody>
      </p:sp>
      <p:sp>
        <p:nvSpPr>
          <p:cNvPr id="3" name="文本占位符 2">
            <a:extLst>
              <a:ext uri="{FF2B5EF4-FFF2-40B4-BE49-F238E27FC236}">
                <a16:creationId xmlns:a16="http://schemas.microsoft.com/office/drawing/2014/main" xmlns="" id="{F23A3BC4-A77E-41D2-B5F7-93E321788956}"/>
              </a:ext>
            </a:extLst>
          </p:cNvPr>
          <p:cNvSpPr>
            <a:spLocks noGrp="1"/>
          </p:cNvSpPr>
          <p:nvPr>
            <p:ph type="body" idx="10"/>
          </p:nvPr>
        </p:nvSpPr>
        <p:spPr/>
        <p:txBody>
          <a:bodyPr/>
          <a:lstStyle/>
          <a:p>
            <a:endParaRPr lang="zh-CN" altLang="en-US"/>
          </a:p>
        </p:txBody>
      </p:sp>
      <p:sp>
        <p:nvSpPr>
          <p:cNvPr id="76803" name="内容占位符 2">
            <a:extLst>
              <a:ext uri="{FF2B5EF4-FFF2-40B4-BE49-F238E27FC236}">
                <a16:creationId xmlns:a16="http://schemas.microsoft.com/office/drawing/2014/main" xmlns="" id="{940C7087-6FF2-47B5-8142-BB186935B5DD}"/>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zh-CN" altLang="zh-CN" dirty="0">
                <a:latin typeface="微软雅黑" panose="020B0503020204020204" pitchFamily="34" charset="-122"/>
                <a:ea typeface="微软雅黑" panose="020B0503020204020204" pitchFamily="34" charset="-122"/>
              </a:rPr>
              <a:t>待处理的后缀表达式</a:t>
            </a:r>
          </a:p>
        </p:txBody>
      </p:sp>
      <p:graphicFrame>
        <p:nvGraphicFramePr>
          <p:cNvPr id="7" name="Group 35">
            <a:extLst>
              <a:ext uri="{FF2B5EF4-FFF2-40B4-BE49-F238E27FC236}">
                <a16:creationId xmlns:a16="http://schemas.microsoft.com/office/drawing/2014/main" xmlns="" id="{C0A2B3B3-1F92-4302-BB46-F39AF5400BC0}"/>
              </a:ext>
            </a:extLst>
          </p:cNvPr>
          <p:cNvGraphicFramePr>
            <a:graphicFrameLocks/>
          </p:cNvGraphicFramePr>
          <p:nvPr/>
        </p:nvGraphicFramePr>
        <p:xfrm>
          <a:off x="4860925" y="3141663"/>
          <a:ext cx="1104900" cy="2998786"/>
        </p:xfrm>
        <a:graphic>
          <a:graphicData uri="http://schemas.openxmlformats.org/drawingml/2006/table">
            <a:tbl>
              <a:tblPr/>
              <a:tblGrid>
                <a:gridCol w="1104900">
                  <a:extLst>
                    <a:ext uri="{9D8B030D-6E8A-4147-A177-3AD203B41FA5}">
                      <a16:colId xmlns:a16="http://schemas.microsoft.com/office/drawing/2014/main" xmlns="" val="20000"/>
                    </a:ext>
                  </a:extLst>
                </a:gridCol>
              </a:tblGrid>
              <a:tr h="582281">
                <a:tc>
                  <a:txBody>
                    <a:bodyPr/>
                    <a:lstStyle/>
                    <a:p>
                      <a:pPr marL="0" marR="0" lvl="0" indent="0" algn="l" defTabSz="914400" rtl="0" eaLnBrk="1" fontAlgn="base" latinLnBrk="0" hangingPunct="1">
                        <a:lnSpc>
                          <a:spcPct val="100000"/>
                        </a:lnSpc>
                        <a:spcBef>
                          <a:spcPct val="20000"/>
                        </a:spcBef>
                        <a:spcAft>
                          <a:spcPct val="0"/>
                        </a:spcAft>
                        <a:buClr>
                          <a:srgbClr val="CC0000"/>
                        </a:buClr>
                        <a:buSzPct val="80000"/>
                        <a:buFont typeface="Wingdings" pitchFamily="2" charset="2"/>
                        <a:buNone/>
                        <a:tabLst/>
                      </a:pPr>
                      <a:endParaRPr kumimoji="0" lang="zh-CN" altLang="zh-CN" sz="2900" b="0" i="0" u="none" strike="noStrike" cap="none" normalizeH="0" baseline="0" dirty="0">
                        <a:ln>
                          <a:noFill/>
                        </a:ln>
                        <a:solidFill>
                          <a:schemeClr val="tx1"/>
                        </a:solidFill>
                        <a:effectLst/>
                        <a:latin typeface="Comic Sans MS" pitchFamily="66" charset="0"/>
                        <a:ea typeface="宋体" pitchFamily="2" charset="-122"/>
                      </a:endParaRPr>
                    </a:p>
                  </a:txBody>
                  <a:tcPr marL="97125" marR="97125" marT="48607" marB="48607"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671349">
                <a:tc>
                  <a:txBody>
                    <a:bodyPr/>
                    <a:lstStyle/>
                    <a:p>
                      <a:pPr marL="0" marR="0" lvl="0" indent="0" algn="l" defTabSz="914400" rtl="0" eaLnBrk="1" fontAlgn="base" latinLnBrk="0" hangingPunct="1">
                        <a:lnSpc>
                          <a:spcPct val="100000"/>
                        </a:lnSpc>
                        <a:spcBef>
                          <a:spcPct val="20000"/>
                        </a:spcBef>
                        <a:spcAft>
                          <a:spcPct val="0"/>
                        </a:spcAft>
                        <a:buClr>
                          <a:srgbClr val="CC0000"/>
                        </a:buClr>
                        <a:buSzPct val="80000"/>
                        <a:buFont typeface="Wingdings" pitchFamily="2" charset="2"/>
                        <a:buNone/>
                        <a:tabLst/>
                      </a:pPr>
                      <a:endParaRPr kumimoji="0" lang="zh-CN" altLang="zh-CN" sz="2900" b="0" i="0" u="none" strike="noStrike" cap="none" normalizeH="0" baseline="0" dirty="0">
                        <a:ln>
                          <a:noFill/>
                        </a:ln>
                        <a:solidFill>
                          <a:schemeClr val="tx1"/>
                        </a:solidFill>
                        <a:effectLst/>
                        <a:latin typeface="Comic Sans MS" pitchFamily="66" charset="0"/>
                        <a:ea typeface="宋体" pitchFamily="2" charset="-122"/>
                      </a:endParaRPr>
                    </a:p>
                  </a:txBody>
                  <a:tcPr marL="97125" marR="97125" marT="48607" marB="48607"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80594">
                <a:tc>
                  <a:txBody>
                    <a:bodyPr/>
                    <a:lstStyle/>
                    <a:p>
                      <a:pPr marL="0" marR="0" lvl="0" indent="0" algn="l" defTabSz="914400" rtl="0" eaLnBrk="1" fontAlgn="base" latinLnBrk="0" hangingPunct="1">
                        <a:lnSpc>
                          <a:spcPct val="100000"/>
                        </a:lnSpc>
                        <a:spcBef>
                          <a:spcPct val="20000"/>
                        </a:spcBef>
                        <a:spcAft>
                          <a:spcPct val="0"/>
                        </a:spcAft>
                        <a:buClr>
                          <a:srgbClr val="CC0000"/>
                        </a:buClr>
                        <a:buSzPct val="80000"/>
                        <a:buFont typeface="Wingdings" pitchFamily="2" charset="2"/>
                        <a:buNone/>
                        <a:tabLst/>
                      </a:pPr>
                      <a:r>
                        <a:rPr kumimoji="0" lang="en-US" altLang="zh-CN" sz="2900" b="0" i="0" u="none" strike="noStrike" cap="none" normalizeH="0" baseline="0" dirty="0">
                          <a:ln>
                            <a:noFill/>
                          </a:ln>
                          <a:solidFill>
                            <a:schemeClr val="tx1"/>
                          </a:solidFill>
                          <a:effectLst/>
                          <a:latin typeface="Comic Sans MS" pitchFamily="66" charset="0"/>
                          <a:ea typeface="宋体" pitchFamily="2" charset="-122"/>
                        </a:rPr>
                        <a:t> </a:t>
                      </a:r>
                      <a:endParaRPr kumimoji="0" lang="zh-CN" altLang="zh-CN" sz="2900" b="0" i="0" u="none" strike="noStrike" cap="none" normalizeH="0" baseline="0" dirty="0">
                        <a:ln>
                          <a:noFill/>
                        </a:ln>
                        <a:solidFill>
                          <a:schemeClr val="tx1"/>
                        </a:solidFill>
                        <a:effectLst/>
                        <a:latin typeface="Comic Sans MS" pitchFamily="66" charset="0"/>
                        <a:ea typeface="宋体" pitchFamily="2" charset="-122"/>
                      </a:endParaRPr>
                    </a:p>
                  </a:txBody>
                  <a:tcPr marL="97125" marR="97125" marT="48607" marB="48607"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82281">
                <a:tc>
                  <a:txBody>
                    <a:bodyPr/>
                    <a:lstStyle/>
                    <a:p>
                      <a:pPr marL="0" marR="0" lvl="0" indent="0" algn="l" defTabSz="914400" rtl="0" eaLnBrk="1" fontAlgn="base" latinLnBrk="0" hangingPunct="1">
                        <a:lnSpc>
                          <a:spcPct val="100000"/>
                        </a:lnSpc>
                        <a:spcBef>
                          <a:spcPct val="20000"/>
                        </a:spcBef>
                        <a:spcAft>
                          <a:spcPct val="0"/>
                        </a:spcAft>
                        <a:buClr>
                          <a:srgbClr val="CC0000"/>
                        </a:buClr>
                        <a:buSzPct val="80000"/>
                        <a:buFont typeface="Wingdings" pitchFamily="2" charset="2"/>
                        <a:buNone/>
                        <a:tabLst/>
                      </a:pPr>
                      <a:endParaRPr kumimoji="0" lang="zh-CN" altLang="zh-CN" sz="2400" b="0" i="0" u="none" strike="noStrike" cap="none" normalizeH="0" baseline="0" dirty="0">
                        <a:ln>
                          <a:noFill/>
                        </a:ln>
                        <a:solidFill>
                          <a:schemeClr val="tx1"/>
                        </a:solidFill>
                        <a:effectLst/>
                        <a:latin typeface="Comic Sans MS" pitchFamily="66" charset="0"/>
                        <a:ea typeface="宋体" pitchFamily="2" charset="-122"/>
                      </a:endParaRPr>
                    </a:p>
                  </a:txBody>
                  <a:tcPr marL="97125" marR="97125" marT="48607" marB="48607"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82281">
                <a:tc>
                  <a:txBody>
                    <a:bodyPr/>
                    <a:lstStyle/>
                    <a:p>
                      <a:pPr marL="0" marR="0" lvl="0" indent="0" algn="l" defTabSz="914400" rtl="0" eaLnBrk="1" fontAlgn="base" latinLnBrk="0" hangingPunct="1">
                        <a:lnSpc>
                          <a:spcPct val="100000"/>
                        </a:lnSpc>
                        <a:spcBef>
                          <a:spcPct val="20000"/>
                        </a:spcBef>
                        <a:spcAft>
                          <a:spcPct val="0"/>
                        </a:spcAft>
                        <a:buClr>
                          <a:srgbClr val="CC0000"/>
                        </a:buClr>
                        <a:buSzPct val="80000"/>
                        <a:buFont typeface="Wingdings" pitchFamily="2" charset="2"/>
                        <a:buNone/>
                        <a:tabLst/>
                      </a:pPr>
                      <a:endParaRPr kumimoji="0" lang="zh-CN" altLang="zh-CN" sz="2900" b="0" i="0" u="none" strike="noStrike" cap="none" normalizeH="0" baseline="0" dirty="0">
                        <a:ln>
                          <a:noFill/>
                        </a:ln>
                        <a:solidFill>
                          <a:schemeClr val="tx1"/>
                        </a:solidFill>
                        <a:effectLst/>
                        <a:latin typeface="Comic Sans MS" pitchFamily="66" charset="0"/>
                        <a:ea typeface="宋体" pitchFamily="2" charset="-122"/>
                      </a:endParaRPr>
                    </a:p>
                  </a:txBody>
                  <a:tcPr marL="97125" marR="97125" marT="48607" marB="48607"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8" name="Rectangle 4">
            <a:extLst>
              <a:ext uri="{FF2B5EF4-FFF2-40B4-BE49-F238E27FC236}">
                <a16:creationId xmlns:a16="http://schemas.microsoft.com/office/drawing/2014/main" xmlns="" id="{8E74A75C-C00B-4E0C-AE59-54C688057D95}"/>
              </a:ext>
            </a:extLst>
          </p:cNvPr>
          <p:cNvSpPr>
            <a:spLocks noChangeArrowheads="1"/>
          </p:cNvSpPr>
          <p:nvPr/>
        </p:nvSpPr>
        <p:spPr bwMode="auto">
          <a:xfrm>
            <a:off x="2846388" y="2443163"/>
            <a:ext cx="6254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微软雅黑" panose="020B0503020204020204" pitchFamily="34" charset="-122"/>
                <a:ea typeface="微软雅黑" panose="020B0503020204020204" pitchFamily="34" charset="-122"/>
              </a:rPr>
              <a:t>23</a:t>
            </a:r>
          </a:p>
        </p:txBody>
      </p:sp>
      <p:sp>
        <p:nvSpPr>
          <p:cNvPr id="9" name="Rectangle 5">
            <a:extLst>
              <a:ext uri="{FF2B5EF4-FFF2-40B4-BE49-F238E27FC236}">
                <a16:creationId xmlns:a16="http://schemas.microsoft.com/office/drawing/2014/main" xmlns="" id="{A302FD5D-6C45-40BA-BF4E-949FF6DDBB2E}"/>
              </a:ext>
            </a:extLst>
          </p:cNvPr>
          <p:cNvSpPr>
            <a:spLocks noChangeArrowheads="1"/>
          </p:cNvSpPr>
          <p:nvPr/>
        </p:nvSpPr>
        <p:spPr bwMode="auto">
          <a:xfrm>
            <a:off x="8801100" y="2444750"/>
            <a:ext cx="6238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FF0000"/>
                </a:solidFill>
                <a:latin typeface="微软雅黑" panose="020B0503020204020204" pitchFamily="34" charset="-122"/>
                <a:ea typeface="微软雅黑" panose="020B0503020204020204" pitchFamily="34" charset="-122"/>
              </a:rPr>
              <a:t>/</a:t>
            </a:r>
          </a:p>
        </p:txBody>
      </p:sp>
      <p:sp>
        <p:nvSpPr>
          <p:cNvPr id="10" name="Rectangle 6">
            <a:extLst>
              <a:ext uri="{FF2B5EF4-FFF2-40B4-BE49-F238E27FC236}">
                <a16:creationId xmlns:a16="http://schemas.microsoft.com/office/drawing/2014/main" xmlns="" id="{10330ADE-0A41-4D6A-9AD6-06C21823DFA6}"/>
              </a:ext>
            </a:extLst>
          </p:cNvPr>
          <p:cNvSpPr>
            <a:spLocks noChangeArrowheads="1"/>
          </p:cNvSpPr>
          <p:nvPr/>
        </p:nvSpPr>
        <p:spPr bwMode="auto">
          <a:xfrm>
            <a:off x="4191000" y="2443163"/>
            <a:ext cx="62388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微软雅黑" panose="020B0503020204020204" pitchFamily="34" charset="-122"/>
                <a:ea typeface="微软雅黑" panose="020B0503020204020204" pitchFamily="34" charset="-122"/>
              </a:rPr>
              <a:t>45</a:t>
            </a:r>
          </a:p>
        </p:txBody>
      </p:sp>
      <p:sp>
        <p:nvSpPr>
          <p:cNvPr id="11" name="Rectangle 7">
            <a:extLst>
              <a:ext uri="{FF2B5EF4-FFF2-40B4-BE49-F238E27FC236}">
                <a16:creationId xmlns:a16="http://schemas.microsoft.com/office/drawing/2014/main" xmlns="" id="{5D551DB9-9377-43D6-BF26-FD9D377E9FB4}"/>
              </a:ext>
            </a:extLst>
          </p:cNvPr>
          <p:cNvSpPr>
            <a:spLocks noChangeArrowheads="1"/>
          </p:cNvSpPr>
          <p:nvPr/>
        </p:nvSpPr>
        <p:spPr bwMode="auto">
          <a:xfrm>
            <a:off x="5535613" y="2443163"/>
            <a:ext cx="6238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微软雅黑" panose="020B0503020204020204" pitchFamily="34" charset="-122"/>
                <a:ea typeface="微软雅黑" panose="020B0503020204020204" pitchFamily="34" charset="-122"/>
              </a:rPr>
              <a:t>5</a:t>
            </a:r>
          </a:p>
        </p:txBody>
      </p:sp>
      <p:sp>
        <p:nvSpPr>
          <p:cNvPr id="12" name="Rectangle 8">
            <a:extLst>
              <a:ext uri="{FF2B5EF4-FFF2-40B4-BE49-F238E27FC236}">
                <a16:creationId xmlns:a16="http://schemas.microsoft.com/office/drawing/2014/main" xmlns="" id="{87DCB9C5-BF23-4B87-9FC3-BB052DCACAD6}"/>
              </a:ext>
            </a:extLst>
          </p:cNvPr>
          <p:cNvSpPr>
            <a:spLocks noChangeArrowheads="1"/>
          </p:cNvSpPr>
          <p:nvPr/>
        </p:nvSpPr>
        <p:spPr bwMode="auto">
          <a:xfrm>
            <a:off x="6208713" y="2443163"/>
            <a:ext cx="6238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微软雅黑" panose="020B0503020204020204" pitchFamily="34" charset="-122"/>
                <a:ea typeface="微软雅黑" panose="020B0503020204020204" pitchFamily="34" charset="-122"/>
              </a:rPr>
              <a:t>6</a:t>
            </a:r>
          </a:p>
        </p:txBody>
      </p:sp>
      <p:sp>
        <p:nvSpPr>
          <p:cNvPr id="13" name="Rectangle 9">
            <a:extLst>
              <a:ext uri="{FF2B5EF4-FFF2-40B4-BE49-F238E27FC236}">
                <a16:creationId xmlns:a16="http://schemas.microsoft.com/office/drawing/2014/main" xmlns="" id="{954DC6C0-5170-4464-91DB-846C5F1B6BEA}"/>
              </a:ext>
            </a:extLst>
          </p:cNvPr>
          <p:cNvSpPr>
            <a:spLocks noChangeArrowheads="1"/>
          </p:cNvSpPr>
          <p:nvPr/>
        </p:nvSpPr>
        <p:spPr bwMode="auto">
          <a:xfrm>
            <a:off x="7454900" y="2444750"/>
            <a:ext cx="62388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微软雅黑" panose="020B0503020204020204" pitchFamily="34" charset="-122"/>
                <a:ea typeface="微软雅黑" panose="020B0503020204020204" pitchFamily="34" charset="-122"/>
              </a:rPr>
              <a:t>7</a:t>
            </a:r>
          </a:p>
        </p:txBody>
      </p:sp>
      <p:sp>
        <p:nvSpPr>
          <p:cNvPr id="14" name="Rectangle 10">
            <a:extLst>
              <a:ext uri="{FF2B5EF4-FFF2-40B4-BE49-F238E27FC236}">
                <a16:creationId xmlns:a16="http://schemas.microsoft.com/office/drawing/2014/main" xmlns="" id="{7C8C8B86-B598-4065-8F3A-E84459EBB8AB}"/>
              </a:ext>
            </a:extLst>
          </p:cNvPr>
          <p:cNvSpPr>
            <a:spLocks noChangeArrowheads="1"/>
          </p:cNvSpPr>
          <p:nvPr/>
        </p:nvSpPr>
        <p:spPr bwMode="auto">
          <a:xfrm>
            <a:off x="4910138" y="2443163"/>
            <a:ext cx="6254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FF0000"/>
                </a:solidFill>
                <a:latin typeface="微软雅黑" panose="020B0503020204020204" pitchFamily="34" charset="-122"/>
                <a:ea typeface="微软雅黑" panose="020B0503020204020204" pitchFamily="34" charset="-122"/>
              </a:rPr>
              <a:t>*</a:t>
            </a:r>
          </a:p>
        </p:txBody>
      </p:sp>
      <p:sp>
        <p:nvSpPr>
          <p:cNvPr id="15" name="Rectangle 11">
            <a:extLst>
              <a:ext uri="{FF2B5EF4-FFF2-40B4-BE49-F238E27FC236}">
                <a16:creationId xmlns:a16="http://schemas.microsoft.com/office/drawing/2014/main" xmlns="" id="{7C21E78F-8F95-4B13-A550-AD7244BACD3C}"/>
              </a:ext>
            </a:extLst>
          </p:cNvPr>
          <p:cNvSpPr>
            <a:spLocks noChangeArrowheads="1"/>
          </p:cNvSpPr>
          <p:nvPr/>
        </p:nvSpPr>
        <p:spPr bwMode="auto">
          <a:xfrm>
            <a:off x="8128000" y="2443163"/>
            <a:ext cx="623888"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FF0000"/>
                </a:solidFill>
                <a:latin typeface="微软雅黑" panose="020B0503020204020204" pitchFamily="34" charset="-122"/>
                <a:ea typeface="微软雅黑" panose="020B0503020204020204" pitchFamily="34" charset="-122"/>
              </a:rPr>
              <a:t>＋</a:t>
            </a:r>
          </a:p>
        </p:txBody>
      </p:sp>
      <p:sp>
        <p:nvSpPr>
          <p:cNvPr id="16" name="Rectangle 12">
            <a:extLst>
              <a:ext uri="{FF2B5EF4-FFF2-40B4-BE49-F238E27FC236}">
                <a16:creationId xmlns:a16="http://schemas.microsoft.com/office/drawing/2014/main" xmlns="" id="{3EB86B61-94D2-4881-8132-56EFE9EED3DF}"/>
              </a:ext>
            </a:extLst>
          </p:cNvPr>
          <p:cNvSpPr>
            <a:spLocks noChangeArrowheads="1"/>
          </p:cNvSpPr>
          <p:nvPr/>
        </p:nvSpPr>
        <p:spPr bwMode="auto">
          <a:xfrm>
            <a:off x="9471025" y="2444750"/>
            <a:ext cx="625475"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FF0000"/>
                </a:solidFill>
                <a:latin typeface="微软雅黑" panose="020B0503020204020204" pitchFamily="34" charset="-122"/>
                <a:ea typeface="微软雅黑" panose="020B0503020204020204" pitchFamily="34" charset="-122"/>
              </a:rPr>
              <a:t>＋</a:t>
            </a:r>
          </a:p>
        </p:txBody>
      </p:sp>
      <p:sp>
        <p:nvSpPr>
          <p:cNvPr id="17" name="Rectangle 13">
            <a:extLst>
              <a:ext uri="{FF2B5EF4-FFF2-40B4-BE49-F238E27FC236}">
                <a16:creationId xmlns:a16="http://schemas.microsoft.com/office/drawing/2014/main" xmlns="" id="{0D66D810-8B62-4B4F-A318-51DA50B34A11}"/>
              </a:ext>
            </a:extLst>
          </p:cNvPr>
          <p:cNvSpPr>
            <a:spLocks noChangeArrowheads="1"/>
          </p:cNvSpPr>
          <p:nvPr/>
        </p:nvSpPr>
        <p:spPr bwMode="auto">
          <a:xfrm>
            <a:off x="6878638" y="2443163"/>
            <a:ext cx="623887"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FF0000"/>
                </a:solidFill>
                <a:latin typeface="微软雅黑" panose="020B0503020204020204" pitchFamily="34" charset="-122"/>
                <a:ea typeface="微软雅黑" panose="020B0503020204020204" pitchFamily="34" charset="-122"/>
              </a:rPr>
              <a:t>＋</a:t>
            </a:r>
          </a:p>
        </p:txBody>
      </p:sp>
      <p:sp>
        <p:nvSpPr>
          <p:cNvPr id="18" name="Rectangle 18">
            <a:extLst>
              <a:ext uri="{FF2B5EF4-FFF2-40B4-BE49-F238E27FC236}">
                <a16:creationId xmlns:a16="http://schemas.microsoft.com/office/drawing/2014/main" xmlns="" id="{B704AD3D-1BCA-473A-925A-0C77B809A3D8}"/>
              </a:ext>
            </a:extLst>
          </p:cNvPr>
          <p:cNvSpPr>
            <a:spLocks noChangeArrowheads="1"/>
          </p:cNvSpPr>
          <p:nvPr/>
        </p:nvSpPr>
        <p:spPr bwMode="auto">
          <a:xfrm>
            <a:off x="3519488" y="2443163"/>
            <a:ext cx="625475" cy="477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latin typeface="微软雅黑" panose="020B0503020204020204" pitchFamily="34" charset="-122"/>
                <a:ea typeface="微软雅黑" panose="020B0503020204020204" pitchFamily="34" charset="-122"/>
              </a:rPr>
              <a:t>34</a:t>
            </a:r>
          </a:p>
        </p:txBody>
      </p:sp>
      <p:sp>
        <p:nvSpPr>
          <p:cNvPr id="76828" name="Rectangle 53">
            <a:extLst>
              <a:ext uri="{FF2B5EF4-FFF2-40B4-BE49-F238E27FC236}">
                <a16:creationId xmlns:a16="http://schemas.microsoft.com/office/drawing/2014/main" xmlns="" id="{EB562D98-6A4D-4829-845D-4D62E3FFC30F}"/>
              </a:ext>
            </a:extLst>
          </p:cNvPr>
          <p:cNvSpPr>
            <a:spLocks noChangeArrowheads="1"/>
          </p:cNvSpPr>
          <p:nvPr/>
        </p:nvSpPr>
        <p:spPr bwMode="auto">
          <a:xfrm>
            <a:off x="1558925" y="3968750"/>
            <a:ext cx="273685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79425" indent="-47942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80000"/>
            </a:pPr>
            <a:r>
              <a:rPr lang="zh-CN" altLang="en-US" sz="2400" b="1" dirty="0">
                <a:latin typeface="微软雅黑" panose="020B0503020204020204" pitchFamily="34" charset="-122"/>
                <a:ea typeface="微软雅黑" panose="020B0503020204020204" pitchFamily="34" charset="-122"/>
              </a:rPr>
              <a:t>栈状态的变化</a:t>
            </a:r>
          </a:p>
        </p:txBody>
      </p:sp>
      <p:sp>
        <p:nvSpPr>
          <p:cNvPr id="20" name="Rectangle 55">
            <a:extLst>
              <a:ext uri="{FF2B5EF4-FFF2-40B4-BE49-F238E27FC236}">
                <a16:creationId xmlns:a16="http://schemas.microsoft.com/office/drawing/2014/main" xmlns="" id="{FE85A656-A720-4863-8C13-064613AD362C}"/>
              </a:ext>
            </a:extLst>
          </p:cNvPr>
          <p:cNvSpPr>
            <a:spLocks noChangeArrowheads="1"/>
          </p:cNvSpPr>
          <p:nvPr/>
        </p:nvSpPr>
        <p:spPr bwMode="auto">
          <a:xfrm>
            <a:off x="9772650" y="3676650"/>
            <a:ext cx="6238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Lucida Fax" panose="02060602050505020204" pitchFamily="18" charset="0"/>
                <a:ea typeface="微软雅黑" panose="020B0503020204020204" pitchFamily="34" charset="-122"/>
              </a:rPr>
              <a:t>1530</a:t>
            </a:r>
          </a:p>
        </p:txBody>
      </p:sp>
      <p:sp>
        <p:nvSpPr>
          <p:cNvPr id="21" name="Rectangle 56">
            <a:extLst>
              <a:ext uri="{FF2B5EF4-FFF2-40B4-BE49-F238E27FC236}">
                <a16:creationId xmlns:a16="http://schemas.microsoft.com/office/drawing/2014/main" xmlns="" id="{508F5FD9-2C80-4320-8FE3-92411E41B091}"/>
              </a:ext>
            </a:extLst>
          </p:cNvPr>
          <p:cNvSpPr>
            <a:spLocks noChangeArrowheads="1"/>
          </p:cNvSpPr>
          <p:nvPr/>
        </p:nvSpPr>
        <p:spPr bwMode="auto">
          <a:xfrm>
            <a:off x="9772650" y="3675063"/>
            <a:ext cx="623888"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Lucida Fax" panose="02060602050505020204" pitchFamily="18" charset="0"/>
                <a:ea typeface="微软雅黑" panose="020B0503020204020204" pitchFamily="34" charset="-122"/>
              </a:rPr>
              <a:t>11</a:t>
            </a:r>
          </a:p>
        </p:txBody>
      </p:sp>
      <p:sp>
        <p:nvSpPr>
          <p:cNvPr id="22" name="Rectangle 57">
            <a:extLst>
              <a:ext uri="{FF2B5EF4-FFF2-40B4-BE49-F238E27FC236}">
                <a16:creationId xmlns:a16="http://schemas.microsoft.com/office/drawing/2014/main" xmlns="" id="{FCE79484-3608-4CE8-A87F-1A1F816B4BF8}"/>
              </a:ext>
            </a:extLst>
          </p:cNvPr>
          <p:cNvSpPr>
            <a:spLocks noChangeArrowheads="1"/>
          </p:cNvSpPr>
          <p:nvPr/>
        </p:nvSpPr>
        <p:spPr bwMode="auto">
          <a:xfrm>
            <a:off x="9907588" y="3649663"/>
            <a:ext cx="623887"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Lucida Fax" panose="02060602050505020204" pitchFamily="18" charset="0"/>
                <a:ea typeface="微软雅黑" panose="020B0503020204020204" pitchFamily="34" charset="-122"/>
              </a:rPr>
              <a:t>18</a:t>
            </a:r>
          </a:p>
        </p:txBody>
      </p:sp>
      <p:sp>
        <p:nvSpPr>
          <p:cNvPr id="23" name="Rectangle 58">
            <a:extLst>
              <a:ext uri="{FF2B5EF4-FFF2-40B4-BE49-F238E27FC236}">
                <a16:creationId xmlns:a16="http://schemas.microsoft.com/office/drawing/2014/main" xmlns="" id="{2E501A9F-589C-4E5D-A6B0-66FC85A790A0}"/>
              </a:ext>
            </a:extLst>
          </p:cNvPr>
          <p:cNvSpPr>
            <a:spLocks noChangeArrowheads="1"/>
          </p:cNvSpPr>
          <p:nvPr/>
        </p:nvSpPr>
        <p:spPr bwMode="auto">
          <a:xfrm>
            <a:off x="9772650" y="3676650"/>
            <a:ext cx="6238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Lucida Fax" panose="02060602050505020204" pitchFamily="18" charset="0"/>
                <a:ea typeface="微软雅黑" panose="020B0503020204020204" pitchFamily="34" charset="-122"/>
              </a:rPr>
              <a:t>85</a:t>
            </a:r>
          </a:p>
        </p:txBody>
      </p:sp>
      <p:sp>
        <p:nvSpPr>
          <p:cNvPr id="24" name="Rectangle 59">
            <a:extLst>
              <a:ext uri="{FF2B5EF4-FFF2-40B4-BE49-F238E27FC236}">
                <a16:creationId xmlns:a16="http://schemas.microsoft.com/office/drawing/2014/main" xmlns="" id="{875A8053-B944-49AC-95B5-EC7436273236}"/>
              </a:ext>
            </a:extLst>
          </p:cNvPr>
          <p:cNvSpPr>
            <a:spLocks noChangeArrowheads="1"/>
          </p:cNvSpPr>
          <p:nvPr/>
        </p:nvSpPr>
        <p:spPr bwMode="auto">
          <a:xfrm>
            <a:off x="9769475" y="3702050"/>
            <a:ext cx="623888" cy="47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Lucida Fax" panose="02060602050505020204" pitchFamily="18" charset="0"/>
                <a:ea typeface="微软雅黑" panose="020B0503020204020204" pitchFamily="34" charset="-122"/>
              </a:rPr>
              <a:t>108</a:t>
            </a:r>
          </a:p>
        </p:txBody>
      </p:sp>
      <p:sp>
        <p:nvSpPr>
          <p:cNvPr id="76834" name="Rectangle 53">
            <a:extLst>
              <a:ext uri="{FF2B5EF4-FFF2-40B4-BE49-F238E27FC236}">
                <a16:creationId xmlns:a16="http://schemas.microsoft.com/office/drawing/2014/main" xmlns="" id="{9474746D-1829-439A-8A9A-7D3054B41B36}"/>
              </a:ext>
            </a:extLst>
          </p:cNvPr>
          <p:cNvSpPr>
            <a:spLocks noChangeArrowheads="1"/>
          </p:cNvSpPr>
          <p:nvPr/>
        </p:nvSpPr>
        <p:spPr bwMode="auto">
          <a:xfrm>
            <a:off x="7910514" y="4486275"/>
            <a:ext cx="10922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79425" indent="-47942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80000"/>
            </a:pPr>
            <a:r>
              <a:rPr lang="zh-CN" altLang="en-US" sz="2400" b="1" dirty="0">
                <a:latin typeface="微软雅黑" panose="020B0503020204020204" pitchFamily="34" charset="-122"/>
                <a:ea typeface="微软雅黑" panose="020B0503020204020204" pitchFamily="34" charset="-122"/>
              </a:rPr>
              <a:t>计算</a:t>
            </a:r>
          </a:p>
        </p:txBody>
      </p:sp>
      <p:sp>
        <p:nvSpPr>
          <p:cNvPr id="76835" name="Rectangle 53">
            <a:extLst>
              <a:ext uri="{FF2B5EF4-FFF2-40B4-BE49-F238E27FC236}">
                <a16:creationId xmlns:a16="http://schemas.microsoft.com/office/drawing/2014/main" xmlns="" id="{6952A6BB-CE8C-4010-9A01-8D051CA14233}"/>
              </a:ext>
            </a:extLst>
          </p:cNvPr>
          <p:cNvSpPr>
            <a:spLocks noChangeArrowheads="1"/>
          </p:cNvSpPr>
          <p:nvPr/>
        </p:nvSpPr>
        <p:spPr bwMode="auto">
          <a:xfrm>
            <a:off x="9577388" y="4486275"/>
            <a:ext cx="9540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79425" indent="-47942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rgbClr val="CC0000"/>
              </a:buClr>
              <a:buSzPct val="80000"/>
            </a:pPr>
            <a:r>
              <a:rPr lang="zh-CN" altLang="en-US" sz="2400" b="1">
                <a:latin typeface="微软雅黑" panose="020B0503020204020204" pitchFamily="34" charset="-122"/>
                <a:ea typeface="微软雅黑" panose="020B0503020204020204" pitchFamily="34" charset="-122"/>
              </a:rPr>
              <a:t>结果</a:t>
            </a:r>
          </a:p>
        </p:txBody>
      </p:sp>
      <p:sp>
        <p:nvSpPr>
          <p:cNvPr id="76836" name="矩形 26">
            <a:extLst>
              <a:ext uri="{FF2B5EF4-FFF2-40B4-BE49-F238E27FC236}">
                <a16:creationId xmlns:a16="http://schemas.microsoft.com/office/drawing/2014/main" xmlns="" id="{AD6239BD-35E7-4E80-AFCC-6A6E2061E1F8}"/>
              </a:ext>
            </a:extLst>
          </p:cNvPr>
          <p:cNvSpPr>
            <a:spLocks noChangeArrowheads="1"/>
          </p:cNvSpPr>
          <p:nvPr/>
        </p:nvSpPr>
        <p:spPr bwMode="auto">
          <a:xfrm>
            <a:off x="7634288" y="3676650"/>
            <a:ext cx="2000250" cy="503238"/>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Verdana" panose="020B0604030504040204" pitchFamily="34" charset="0"/>
            </a:endParaRPr>
          </a:p>
        </p:txBody>
      </p:sp>
      <p:sp>
        <p:nvSpPr>
          <p:cNvPr id="76837" name="矩形 27">
            <a:extLst>
              <a:ext uri="{FF2B5EF4-FFF2-40B4-BE49-F238E27FC236}">
                <a16:creationId xmlns:a16="http://schemas.microsoft.com/office/drawing/2014/main" xmlns="" id="{3ECC6715-7CF0-4025-82EC-AFA1D925CE1E}"/>
              </a:ext>
            </a:extLst>
          </p:cNvPr>
          <p:cNvSpPr>
            <a:spLocks noChangeArrowheads="1"/>
          </p:cNvSpPr>
          <p:nvPr/>
        </p:nvSpPr>
        <p:spPr bwMode="auto">
          <a:xfrm>
            <a:off x="9637713" y="3676650"/>
            <a:ext cx="896937" cy="503238"/>
          </a:xfrm>
          <a:prstGeom prst="rect">
            <a:avLst/>
          </a:prstGeom>
          <a:noFill/>
          <a:ln w="254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600">
              <a:latin typeface="Verdan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58333E-6 -2.22222E-6 L 0.18724 0.45532 " pathEditMode="relative" rAng="0" ptsTypes="AA">
                                      <p:cBhvr>
                                        <p:cTn id="6" dur="2000" fill="hold"/>
                                        <p:tgtEl>
                                          <p:spTgt spid="8"/>
                                        </p:tgtEl>
                                        <p:attrNameLst>
                                          <p:attrName>ppt_x</p:attrName>
                                          <p:attrName>ppt_y</p:attrName>
                                        </p:attrNameLst>
                                      </p:cBhvr>
                                      <p:rCtr x="9180" y="23819"/>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3.125E-6 1.11111E-6 L 0.12826 0.39213 " pathEditMode="relative" rAng="0" ptsTypes="AA">
                                      <p:cBhvr>
                                        <p:cTn id="10" dur="2000" fill="hold"/>
                                        <p:tgtEl>
                                          <p:spTgt spid="18"/>
                                        </p:tgtEl>
                                        <p:attrNameLst>
                                          <p:attrName>ppt_x</p:attrName>
                                          <p:attrName>ppt_y</p:attrName>
                                        </p:attrNameLst>
                                      </p:cBhvr>
                                      <p:rCtr x="6406" y="19606"/>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8.33333E-7 -2.22222E-6 L 0.06237 0.29931 " pathEditMode="relative" rAng="0" ptsTypes="AA">
                                      <p:cBhvr>
                                        <p:cTn id="14" dur="2000" fill="hold"/>
                                        <p:tgtEl>
                                          <p:spTgt spid="10"/>
                                        </p:tgtEl>
                                        <p:attrNameLst>
                                          <p:attrName>ppt_x</p:attrName>
                                          <p:attrName>ppt_y</p:attrName>
                                        </p:attrNameLst>
                                      </p:cBhvr>
                                      <p:rCtr x="3646" y="14884"/>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0.06237 0.29931 L 0.36107 0.18773 " pathEditMode="relative" rAng="0" ptsTypes="AA">
                                      <p:cBhvr>
                                        <p:cTn id="18" dur="2000" fill="hold"/>
                                        <p:tgtEl>
                                          <p:spTgt spid="10"/>
                                        </p:tgtEl>
                                        <p:attrNameLst>
                                          <p:attrName>ppt_x</p:attrName>
                                          <p:attrName>ppt_y</p:attrName>
                                        </p:attrNameLst>
                                      </p:cBhvr>
                                      <p:rCtr x="14935" y="-5579"/>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nodeType="clickEffect">
                                  <p:stCondLst>
                                    <p:cond delay="0"/>
                                  </p:stCondLst>
                                  <p:childTnLst>
                                    <p:animMotion origin="layout" path="M 0.12826 0.39213 L 0.34831 0.18773 " pathEditMode="relative" rAng="0" ptsTypes="AA">
                                      <p:cBhvr>
                                        <p:cTn id="22" dur="2000" fill="hold"/>
                                        <p:tgtEl>
                                          <p:spTgt spid="18"/>
                                        </p:tgtEl>
                                        <p:attrNameLst>
                                          <p:attrName>ppt_x</p:attrName>
                                          <p:attrName>ppt_y</p:attrName>
                                        </p:attrNameLst>
                                      </p:cBhvr>
                                      <p:rCtr x="11003" y="-10231"/>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nodeType="clickEffect">
                                  <p:stCondLst>
                                    <p:cond delay="0"/>
                                  </p:stCondLst>
                                  <p:childTnLst>
                                    <p:animMotion origin="layout" path="M 4.58333E-6 -2.22222E-6 L 0.33684 0.18773 " pathEditMode="relative" rAng="0" ptsTypes="AA">
                                      <p:cBhvr>
                                        <p:cTn id="26" dur="2000" fill="hold"/>
                                        <p:tgtEl>
                                          <p:spTgt spid="14"/>
                                        </p:tgtEl>
                                        <p:attrNameLst>
                                          <p:attrName>ppt_x</p:attrName>
                                          <p:attrName>ppt_y</p:attrName>
                                        </p:attrNameLst>
                                      </p:cBhvr>
                                      <p:rCtr x="16836" y="9375"/>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xit" presetSubtype="0" fill="hold" nodeType="clickEffect">
                                  <p:stCondLst>
                                    <p:cond delay="0"/>
                                  </p:stCondLst>
                                  <p:childTnLst>
                                    <p:set>
                                      <p:cBhvr>
                                        <p:cTn id="30" dur="1" fill="hold">
                                          <p:stCondLst>
                                            <p:cond delay="0"/>
                                          </p:stCondLst>
                                        </p:cTn>
                                        <p:tgtEl>
                                          <p:spTgt spid="18"/>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
                                        </p:tgtEl>
                                        <p:attrNameLst>
                                          <p:attrName>style.visibility</p:attrName>
                                        </p:attrNameLst>
                                      </p:cBhvr>
                                      <p:to>
                                        <p:strVal val="hidden"/>
                                      </p:to>
                                    </p:set>
                                  </p:childTnLst>
                                </p:cTn>
                              </p:par>
                              <p:par>
                                <p:cTn id="35" presetID="10"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fade">
                                      <p:cBhvr>
                                        <p:cTn id="37" dur="500"/>
                                        <p:tgtEl>
                                          <p:spTgt spid="2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nodeType="clickEffect">
                                  <p:stCondLst>
                                    <p:cond delay="0"/>
                                  </p:stCondLst>
                                  <p:childTnLst>
                                    <p:animMotion origin="layout" path="M 0.00795 -3.33333E-6 L -0.3845 0.21227 " pathEditMode="relative" rAng="0" ptsTypes="AA">
                                      <p:cBhvr>
                                        <p:cTn id="41" dur="2000" fill="hold"/>
                                        <p:tgtEl>
                                          <p:spTgt spid="20"/>
                                        </p:tgtEl>
                                        <p:attrNameLst>
                                          <p:attrName>ppt_x</p:attrName>
                                          <p:attrName>ppt_y</p:attrName>
                                        </p:attrNameLst>
                                      </p:cBhvr>
                                      <p:rCtr x="-19414" y="10093"/>
                                    </p:animMotion>
                                  </p:childTnLst>
                                </p:cTn>
                              </p:par>
                            </p:childTnLst>
                          </p:cTn>
                        </p:par>
                      </p:childTnLst>
                    </p:cTn>
                  </p:par>
                  <p:par>
                    <p:cTn id="42" fill="hold" nodeType="clickPar">
                      <p:stCondLst>
                        <p:cond delay="indefinite"/>
                      </p:stCondLst>
                      <p:childTnLst>
                        <p:par>
                          <p:cTn id="43" fill="hold" nodeType="withGroup">
                            <p:stCondLst>
                              <p:cond delay="0"/>
                            </p:stCondLst>
                            <p:childTnLst>
                              <p:par>
                                <p:cTn id="44" presetID="0" presetClass="path" presetSubtype="0" accel="50000" decel="50000" fill="hold" nodeType="clickEffect">
                                  <p:stCondLst>
                                    <p:cond delay="0"/>
                                  </p:stCondLst>
                                  <p:childTnLst>
                                    <p:animMotion origin="layout" path="M 6.25E-7 -1.11111E-6 L -0.04792 0.29931 " pathEditMode="relative" rAng="0" ptsTypes="AA">
                                      <p:cBhvr>
                                        <p:cTn id="45" dur="2000" fill="hold"/>
                                        <p:tgtEl>
                                          <p:spTgt spid="11"/>
                                        </p:tgtEl>
                                        <p:attrNameLst>
                                          <p:attrName>ppt_x</p:attrName>
                                          <p:attrName>ppt_y</p:attrName>
                                        </p:attrNameLst>
                                      </p:cBhvr>
                                      <p:rCtr x="-2396" y="14954"/>
                                    </p:animMotion>
                                  </p:childTnLst>
                                </p:cTn>
                              </p:par>
                            </p:childTnLst>
                          </p:cTn>
                        </p:par>
                      </p:childTnLst>
                    </p:cTn>
                  </p:par>
                  <p:par>
                    <p:cTn id="46" fill="hold" nodeType="clickPar">
                      <p:stCondLst>
                        <p:cond delay="indefinite"/>
                      </p:stCondLst>
                      <p:childTnLst>
                        <p:par>
                          <p:cTn id="47" fill="hold" nodeType="withGroup">
                            <p:stCondLst>
                              <p:cond delay="0"/>
                            </p:stCondLst>
                            <p:childTnLst>
                              <p:par>
                                <p:cTn id="48" presetID="0" presetClass="path" presetSubtype="0" accel="50000" decel="50000" fill="hold" nodeType="clickEffect">
                                  <p:stCondLst>
                                    <p:cond delay="0"/>
                                  </p:stCondLst>
                                  <p:childTnLst>
                                    <p:animMotion origin="layout" path="M 4.375E-6 -2.22222E-6 L -0.08881 0.21482 " pathEditMode="relative" rAng="0" ptsTypes="AA">
                                      <p:cBhvr>
                                        <p:cTn id="49" dur="2000" fill="hold"/>
                                        <p:tgtEl>
                                          <p:spTgt spid="12"/>
                                        </p:tgtEl>
                                        <p:attrNameLst>
                                          <p:attrName>ppt_x</p:attrName>
                                          <p:attrName>ppt_y</p:attrName>
                                        </p:attrNameLst>
                                      </p:cBhvr>
                                      <p:rCtr x="-4440" y="10741"/>
                                    </p:animMotion>
                                  </p:childTnLst>
                                </p:cTn>
                              </p:par>
                            </p:childTnLst>
                          </p:cTn>
                        </p:par>
                      </p:childTnLst>
                    </p:cTn>
                  </p:par>
                  <p:par>
                    <p:cTn id="50" fill="hold" nodeType="clickPar">
                      <p:stCondLst>
                        <p:cond delay="indefinite"/>
                      </p:stCondLst>
                      <p:childTnLst>
                        <p:par>
                          <p:cTn id="51" fill="hold" nodeType="withGroup">
                            <p:stCondLst>
                              <p:cond delay="0"/>
                            </p:stCondLst>
                            <p:childTnLst>
                              <p:par>
                                <p:cTn id="52" presetID="0" presetClass="path" presetSubtype="0" accel="50000" decel="50000" fill="hold" nodeType="clickEffect">
                                  <p:stCondLst>
                                    <p:cond delay="0"/>
                                  </p:stCondLst>
                                  <p:childTnLst>
                                    <p:animMotion origin="layout" path="M -0.08881 0.21482 L 0.19557 0.18773 " pathEditMode="relative" rAng="0" ptsTypes="AA">
                                      <p:cBhvr>
                                        <p:cTn id="53" dur="2000" fill="hold"/>
                                        <p:tgtEl>
                                          <p:spTgt spid="12"/>
                                        </p:tgtEl>
                                        <p:attrNameLst>
                                          <p:attrName>ppt_x</p:attrName>
                                          <p:attrName>ppt_y</p:attrName>
                                        </p:attrNameLst>
                                      </p:cBhvr>
                                      <p:rCtr x="14219" y="-1366"/>
                                    </p:animMotion>
                                  </p:childTnLst>
                                </p:cTn>
                              </p:par>
                            </p:childTnLst>
                          </p:cTn>
                        </p:par>
                      </p:childTnLst>
                    </p:cTn>
                  </p:par>
                  <p:par>
                    <p:cTn id="54" fill="hold" nodeType="clickPar">
                      <p:stCondLst>
                        <p:cond delay="indefinite"/>
                      </p:stCondLst>
                      <p:childTnLst>
                        <p:par>
                          <p:cTn id="55" fill="hold" nodeType="withGroup">
                            <p:stCondLst>
                              <p:cond delay="0"/>
                            </p:stCondLst>
                            <p:childTnLst>
                              <p:par>
                                <p:cTn id="56" presetID="0" presetClass="path" presetSubtype="0" accel="50000" decel="50000" fill="hold" nodeType="clickEffect">
                                  <p:stCondLst>
                                    <p:cond delay="0"/>
                                  </p:stCondLst>
                                  <p:childTnLst>
                                    <p:animMotion origin="layout" path="M -0.04791 0.2993 L 0.16901 0.18773 " pathEditMode="relative" rAng="0" ptsTypes="AA">
                                      <p:cBhvr>
                                        <p:cTn id="57" dur="2000" fill="hold"/>
                                        <p:tgtEl>
                                          <p:spTgt spid="11"/>
                                        </p:tgtEl>
                                        <p:attrNameLst>
                                          <p:attrName>ppt_x</p:attrName>
                                          <p:attrName>ppt_y</p:attrName>
                                        </p:attrNameLst>
                                      </p:cBhvr>
                                      <p:rCtr x="10078" y="-5000"/>
                                    </p:animMotion>
                                  </p:childTnLst>
                                </p:cTn>
                              </p:par>
                            </p:childTnLst>
                          </p:cTn>
                        </p:par>
                      </p:childTnLst>
                    </p:cTn>
                  </p:par>
                  <p:par>
                    <p:cTn id="58" fill="hold" nodeType="clickPar">
                      <p:stCondLst>
                        <p:cond delay="indefinite"/>
                      </p:stCondLst>
                      <p:childTnLst>
                        <p:par>
                          <p:cTn id="59" fill="hold" nodeType="withGroup">
                            <p:stCondLst>
                              <p:cond delay="0"/>
                            </p:stCondLst>
                            <p:childTnLst>
                              <p:par>
                                <p:cTn id="60" presetID="0" presetClass="path" presetSubtype="0" accel="50000" decel="50000" fill="hold" nodeType="clickEffect">
                                  <p:stCondLst>
                                    <p:cond delay="0"/>
                                  </p:stCondLst>
                                  <p:childTnLst>
                                    <p:animMotion origin="layout" path="M 2.29167E-6 2.59259E-6 L 0.17578 0.18773 " pathEditMode="relative" rAng="0" ptsTypes="AA">
                                      <p:cBhvr>
                                        <p:cTn id="61" dur="2000" fill="hold"/>
                                        <p:tgtEl>
                                          <p:spTgt spid="17"/>
                                        </p:tgtEl>
                                        <p:attrNameLst>
                                          <p:attrName>ppt_x</p:attrName>
                                          <p:attrName>ppt_y</p:attrName>
                                        </p:attrNameLst>
                                      </p:cBhvr>
                                      <p:rCtr x="8659" y="9190"/>
                                    </p:animMotion>
                                  </p:childTnLst>
                                </p:cTn>
                              </p:par>
                            </p:childTnLst>
                          </p:cTn>
                        </p:par>
                      </p:childTnLst>
                    </p:cTn>
                  </p:par>
                  <p:par>
                    <p:cTn id="62" fill="hold" nodeType="clickPar">
                      <p:stCondLst>
                        <p:cond delay="indefinite"/>
                      </p:stCondLst>
                      <p:childTnLst>
                        <p:par>
                          <p:cTn id="63" fill="hold" nodeType="withGroup">
                            <p:stCondLst>
                              <p:cond delay="0"/>
                            </p:stCondLst>
                            <p:childTnLst>
                              <p:par>
                                <p:cTn id="64" presetID="1" presetClass="exit" presetSubtype="0" fill="hold" nodeType="clickEffect">
                                  <p:stCondLst>
                                    <p:cond delay="0"/>
                                  </p:stCondLst>
                                  <p:childTnLst>
                                    <p:set>
                                      <p:cBhvr>
                                        <p:cTn id="65" dur="1" fill="hold">
                                          <p:stCondLst>
                                            <p:cond delay="0"/>
                                          </p:stCondLst>
                                        </p:cTn>
                                        <p:tgtEl>
                                          <p:spTgt spid="11"/>
                                        </p:tgtEl>
                                        <p:attrNameLst>
                                          <p:attrName>style.visibility</p:attrName>
                                        </p:attrNameLst>
                                      </p:cBhvr>
                                      <p:to>
                                        <p:strVal val="hidden"/>
                                      </p:to>
                                    </p:set>
                                  </p:childTnLst>
                                </p:cTn>
                              </p:par>
                              <p:par>
                                <p:cTn id="66" presetID="1" presetClass="exit" presetSubtype="0" fill="hold" nodeType="withEffect">
                                  <p:stCondLst>
                                    <p:cond delay="0"/>
                                  </p:stCondLst>
                                  <p:childTnLst>
                                    <p:set>
                                      <p:cBhvr>
                                        <p:cTn id="67" dur="1" fill="hold">
                                          <p:stCondLst>
                                            <p:cond delay="0"/>
                                          </p:stCondLst>
                                        </p:cTn>
                                        <p:tgtEl>
                                          <p:spTgt spid="12"/>
                                        </p:tgtEl>
                                        <p:attrNameLst>
                                          <p:attrName>style.visibility</p:attrName>
                                        </p:attrNameLst>
                                      </p:cBhvr>
                                      <p:to>
                                        <p:strVal val="hidden"/>
                                      </p:to>
                                    </p:set>
                                  </p:childTnLst>
                                </p:cTn>
                              </p:par>
                              <p:par>
                                <p:cTn id="68" presetID="1" presetClass="exit" presetSubtype="0" fill="hold" nodeType="with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0" presetClass="entr" presetSubtype="0" fill="hold" nodeType="withEffect">
                                  <p:stCondLst>
                                    <p:cond delay="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500"/>
                                        <p:tgtEl>
                                          <p:spTgt spid="2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0" presetClass="path" presetSubtype="0" accel="50000" decel="50000" fill="hold" nodeType="clickEffect">
                                  <p:stCondLst>
                                    <p:cond delay="0"/>
                                  </p:stCondLst>
                                  <p:childTnLst>
                                    <p:animMotion origin="layout" path="M 5E-6 -3.7037E-6 L -0.39544 0.11945 " pathEditMode="relative" rAng="0" ptsTypes="AA">
                                      <p:cBhvr>
                                        <p:cTn id="76" dur="2000" fill="hold"/>
                                        <p:tgtEl>
                                          <p:spTgt spid="21"/>
                                        </p:tgtEl>
                                        <p:attrNameLst>
                                          <p:attrName>ppt_x</p:attrName>
                                          <p:attrName>ppt_y</p:attrName>
                                        </p:attrNameLst>
                                      </p:cBhvr>
                                      <p:rCtr x="-19831" y="5579"/>
                                    </p:animMotion>
                                  </p:childTnLst>
                                </p:cTn>
                              </p:par>
                            </p:childTnLst>
                          </p:cTn>
                        </p:par>
                      </p:childTnLst>
                    </p:cTn>
                  </p:par>
                  <p:par>
                    <p:cTn id="77" fill="hold" nodeType="clickPar">
                      <p:stCondLst>
                        <p:cond delay="indefinite"/>
                      </p:stCondLst>
                      <p:childTnLst>
                        <p:par>
                          <p:cTn id="78" fill="hold" nodeType="withGroup">
                            <p:stCondLst>
                              <p:cond delay="0"/>
                            </p:stCondLst>
                            <p:childTnLst>
                              <p:par>
                                <p:cTn id="79" presetID="0" presetClass="path" presetSubtype="0" accel="50000" decel="50000" fill="hold" nodeType="clickEffect">
                                  <p:stCondLst>
                                    <p:cond delay="0"/>
                                  </p:stCondLst>
                                  <p:childTnLst>
                                    <p:animMotion origin="layout" path="M 2.70833E-6 2.59259E-6 L -0.19102 0.21435 " pathEditMode="relative" rAng="0" ptsTypes="AA">
                                      <p:cBhvr>
                                        <p:cTn id="80" dur="2000" fill="hold"/>
                                        <p:tgtEl>
                                          <p:spTgt spid="13"/>
                                        </p:tgtEl>
                                        <p:attrNameLst>
                                          <p:attrName>ppt_x</p:attrName>
                                          <p:attrName>ppt_y</p:attrName>
                                        </p:attrNameLst>
                                      </p:cBhvr>
                                      <p:rCtr x="-9492" y="10532"/>
                                    </p:animMotion>
                                  </p:childTnLst>
                                </p:cTn>
                              </p:par>
                            </p:childTnLst>
                          </p:cTn>
                        </p:par>
                      </p:childTnLst>
                    </p:cTn>
                  </p:par>
                  <p:par>
                    <p:cTn id="81" fill="hold" nodeType="clickPar">
                      <p:stCondLst>
                        <p:cond delay="indefinite"/>
                      </p:stCondLst>
                      <p:childTnLst>
                        <p:par>
                          <p:cTn id="82" fill="hold" nodeType="withGroup">
                            <p:stCondLst>
                              <p:cond delay="0"/>
                            </p:stCondLst>
                            <p:childTnLst>
                              <p:par>
                                <p:cTn id="83" presetID="0" presetClass="path" presetSubtype="0" accel="50000" decel="50000" fill="hold" nodeType="clickEffect">
                                  <p:stCondLst>
                                    <p:cond delay="0"/>
                                  </p:stCondLst>
                                  <p:childTnLst>
                                    <p:animMotion origin="layout" path="M -0.19102 0.21435 L 0.08802 0.18726 " pathEditMode="relative" rAng="0" ptsTypes="AA">
                                      <p:cBhvr>
                                        <p:cTn id="84" dur="2000" fill="hold"/>
                                        <p:tgtEl>
                                          <p:spTgt spid="13"/>
                                        </p:tgtEl>
                                        <p:attrNameLst>
                                          <p:attrName>ppt_x</p:attrName>
                                          <p:attrName>ppt_y</p:attrName>
                                        </p:attrNameLst>
                                      </p:cBhvr>
                                      <p:rCtr x="13945" y="-1366"/>
                                    </p:animMotion>
                                  </p:childTnLst>
                                </p:cTn>
                              </p:par>
                            </p:childTnLst>
                          </p:cTn>
                        </p:par>
                      </p:childTnLst>
                    </p:cTn>
                  </p:par>
                  <p:par>
                    <p:cTn id="85" fill="hold" nodeType="clickPar">
                      <p:stCondLst>
                        <p:cond delay="indefinite"/>
                      </p:stCondLst>
                      <p:childTnLst>
                        <p:par>
                          <p:cTn id="86" fill="hold" nodeType="withGroup">
                            <p:stCondLst>
                              <p:cond delay="0"/>
                            </p:stCondLst>
                            <p:childTnLst>
                              <p:par>
                                <p:cTn id="87" presetID="0" presetClass="path" presetSubtype="0" accel="50000" decel="50000" fill="hold" nodeType="clickEffect">
                                  <p:stCondLst>
                                    <p:cond delay="0"/>
                                  </p:stCondLst>
                                  <p:childTnLst>
                                    <p:animMotion origin="layout" path="M -0.39544 0.11945 L -0.16041 0.00787 " pathEditMode="relative" rAng="0" ptsTypes="AA">
                                      <p:cBhvr>
                                        <p:cTn id="88" dur="2000" fill="hold"/>
                                        <p:tgtEl>
                                          <p:spTgt spid="21"/>
                                        </p:tgtEl>
                                        <p:attrNameLst>
                                          <p:attrName>ppt_x</p:attrName>
                                          <p:attrName>ppt_y</p:attrName>
                                        </p:attrNameLst>
                                      </p:cBhvr>
                                      <p:rCtr x="11745" y="-5579"/>
                                    </p:animMotion>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2.5E-6 -2.22222E-6 L 0.06745 0.18773 " pathEditMode="relative" rAng="0" ptsTypes="AA">
                                      <p:cBhvr>
                                        <p:cTn id="92" dur="2000" fill="hold"/>
                                        <p:tgtEl>
                                          <p:spTgt spid="15"/>
                                        </p:tgtEl>
                                        <p:attrNameLst>
                                          <p:attrName>ppt_x</p:attrName>
                                          <p:attrName>ppt_y</p:attrName>
                                        </p:attrNameLst>
                                      </p:cBhvr>
                                      <p:rCtr x="3372" y="9375"/>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1" presetClass="exit" presetSubtype="0" fill="hold" nodeType="clickEffect">
                                  <p:stCondLst>
                                    <p:cond delay="0"/>
                                  </p:stCondLst>
                                  <p:childTnLst>
                                    <p:set>
                                      <p:cBhvr>
                                        <p:cTn id="96" dur="1" fill="hold">
                                          <p:stCondLst>
                                            <p:cond delay="0"/>
                                          </p:stCondLst>
                                        </p:cTn>
                                        <p:tgtEl>
                                          <p:spTgt spid="13"/>
                                        </p:tgtEl>
                                        <p:attrNameLst>
                                          <p:attrName>style.visibility</p:attrName>
                                        </p:attrNameLst>
                                      </p:cBhvr>
                                      <p:to>
                                        <p:strVal val="hidden"/>
                                      </p:to>
                                    </p:set>
                                  </p:childTnLst>
                                </p:cTn>
                              </p:par>
                              <p:par>
                                <p:cTn id="97" presetID="1" presetClass="exit" presetSubtype="0" fill="hold" nodeType="withEffect">
                                  <p:stCondLst>
                                    <p:cond delay="0"/>
                                  </p:stCondLst>
                                  <p:childTnLst>
                                    <p:set>
                                      <p:cBhvr>
                                        <p:cTn id="98" dur="1" fill="hold">
                                          <p:stCondLst>
                                            <p:cond delay="0"/>
                                          </p:stCondLst>
                                        </p:cTn>
                                        <p:tgtEl>
                                          <p:spTgt spid="15"/>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21"/>
                                        </p:tgtEl>
                                        <p:attrNameLst>
                                          <p:attrName>style.visibility</p:attrName>
                                        </p:attrNameLst>
                                      </p:cBhvr>
                                      <p:to>
                                        <p:strVal val="hidden"/>
                                      </p:to>
                                    </p:set>
                                  </p:childTnLst>
                                </p:cTn>
                              </p:par>
                              <p:par>
                                <p:cTn id="101" presetID="10" presetClass="entr" presetSubtype="0" fill="hold" nodeType="withEffect">
                                  <p:stCondLst>
                                    <p:cond delay="0"/>
                                  </p:stCondLst>
                                  <p:childTnLst>
                                    <p:set>
                                      <p:cBhvr>
                                        <p:cTn id="102" dur="1" fill="hold">
                                          <p:stCondLst>
                                            <p:cond delay="0"/>
                                          </p:stCondLst>
                                        </p:cTn>
                                        <p:tgtEl>
                                          <p:spTgt spid="22"/>
                                        </p:tgtEl>
                                        <p:attrNameLst>
                                          <p:attrName>style.visibility</p:attrName>
                                        </p:attrNameLst>
                                      </p:cBhvr>
                                      <p:to>
                                        <p:strVal val="visible"/>
                                      </p:to>
                                    </p:set>
                                    <p:animEffect transition="in" filter="fade">
                                      <p:cBhvr>
                                        <p:cTn id="103" dur="500"/>
                                        <p:tgtEl>
                                          <p:spTgt spid="22"/>
                                        </p:tgtEl>
                                      </p:cBhvr>
                                    </p:animEffect>
                                  </p:childTnLst>
                                </p:cTn>
                              </p:par>
                            </p:childTnLst>
                          </p:cTn>
                        </p:par>
                      </p:childTnLst>
                    </p:cTn>
                  </p:par>
                  <p:par>
                    <p:cTn id="104" fill="hold" nodeType="clickPar">
                      <p:stCondLst>
                        <p:cond delay="indefinite"/>
                      </p:stCondLst>
                      <p:childTnLst>
                        <p:par>
                          <p:cTn id="105" fill="hold" nodeType="withGroup">
                            <p:stCondLst>
                              <p:cond delay="0"/>
                            </p:stCondLst>
                            <p:childTnLst>
                              <p:par>
                                <p:cTn id="106" presetID="0" presetClass="path" presetSubtype="0" accel="50000" decel="50000" fill="hold" nodeType="clickEffect">
                                  <p:stCondLst>
                                    <p:cond delay="0"/>
                                  </p:stCondLst>
                                  <p:childTnLst>
                                    <p:animMotion origin="layout" path="M -1.04167E-6 3.7037E-7 L -0.40651 0.12315 " pathEditMode="relative" rAng="0" ptsTypes="AA">
                                      <p:cBhvr>
                                        <p:cTn id="107" dur="2000" fill="hold"/>
                                        <p:tgtEl>
                                          <p:spTgt spid="22"/>
                                        </p:tgtEl>
                                        <p:attrNameLst>
                                          <p:attrName>ppt_x</p:attrName>
                                          <p:attrName>ppt_y</p:attrName>
                                        </p:attrNameLst>
                                      </p:cBhvr>
                                      <p:rCtr x="-20156" y="5556"/>
                                    </p:animMotion>
                                  </p:childTnLst>
                                </p:cTn>
                              </p:par>
                            </p:childTnLst>
                          </p:cTn>
                        </p:par>
                      </p:childTnLst>
                    </p:cTn>
                  </p:par>
                  <p:par>
                    <p:cTn id="108" fill="hold" nodeType="clickPar">
                      <p:stCondLst>
                        <p:cond delay="indefinite"/>
                      </p:stCondLst>
                      <p:childTnLst>
                        <p:par>
                          <p:cTn id="109" fill="hold" nodeType="withGroup">
                            <p:stCondLst>
                              <p:cond delay="0"/>
                            </p:stCondLst>
                            <p:childTnLst>
                              <p:par>
                                <p:cTn id="110" presetID="0" presetClass="path" presetSubtype="0" accel="50000" decel="50000" fill="hold" nodeType="clickEffect">
                                  <p:stCondLst>
                                    <p:cond delay="0"/>
                                  </p:stCondLst>
                                  <p:childTnLst>
                                    <p:animMotion origin="layout" path="M -0.40651 0.12315 L -0.12031 0.01157 " pathEditMode="relative" rAng="0" ptsTypes="AA">
                                      <p:cBhvr>
                                        <p:cTn id="111" dur="2000" fill="hold"/>
                                        <p:tgtEl>
                                          <p:spTgt spid="22"/>
                                        </p:tgtEl>
                                        <p:attrNameLst>
                                          <p:attrName>ppt_x</p:attrName>
                                          <p:attrName>ppt_y</p:attrName>
                                        </p:attrNameLst>
                                      </p:cBhvr>
                                      <p:rCtr x="14310" y="-5579"/>
                                    </p:animMotion>
                                  </p:childTnLst>
                                </p:cTn>
                              </p:par>
                            </p:childTnLst>
                          </p:cTn>
                        </p:par>
                      </p:childTnLst>
                    </p:cTn>
                  </p:par>
                  <p:par>
                    <p:cTn id="112" fill="hold" nodeType="clickPar">
                      <p:stCondLst>
                        <p:cond delay="indefinite"/>
                      </p:stCondLst>
                      <p:childTnLst>
                        <p:par>
                          <p:cTn id="113" fill="hold" nodeType="withGroup">
                            <p:stCondLst>
                              <p:cond delay="0"/>
                            </p:stCondLst>
                            <p:childTnLst>
                              <p:par>
                                <p:cTn id="114" presetID="0" presetClass="path" presetSubtype="0" accel="50000" decel="50000" fill="hold" nodeType="clickEffect">
                                  <p:stCondLst>
                                    <p:cond delay="0"/>
                                  </p:stCondLst>
                                  <p:childTnLst>
                                    <p:animMotion origin="layout" path="M -0.3845 0.21227 L -0.16445 0.00787 " pathEditMode="relative" rAng="0" ptsTypes="AA">
                                      <p:cBhvr>
                                        <p:cTn id="115" dur="2000" fill="hold"/>
                                        <p:tgtEl>
                                          <p:spTgt spid="20"/>
                                        </p:tgtEl>
                                        <p:attrNameLst>
                                          <p:attrName>ppt_x</p:attrName>
                                          <p:attrName>ppt_y</p:attrName>
                                        </p:attrNameLst>
                                      </p:cBhvr>
                                      <p:rCtr x="11003" y="-10231"/>
                                    </p:animMotion>
                                  </p:childTnLst>
                                </p:cTn>
                              </p:par>
                            </p:childTnLst>
                          </p:cTn>
                        </p:par>
                      </p:childTnLst>
                    </p:cTn>
                  </p:par>
                  <p:par>
                    <p:cTn id="116" fill="hold" nodeType="clickPar">
                      <p:stCondLst>
                        <p:cond delay="indefinite"/>
                      </p:stCondLst>
                      <p:childTnLst>
                        <p:par>
                          <p:cTn id="117" fill="hold" nodeType="withGroup">
                            <p:stCondLst>
                              <p:cond delay="0"/>
                            </p:stCondLst>
                            <p:childTnLst>
                              <p:par>
                                <p:cTn id="118" presetID="0" presetClass="path" presetSubtype="0" accel="50000" decel="50000" fill="hold" nodeType="clickEffect">
                                  <p:stCondLst>
                                    <p:cond delay="0"/>
                                  </p:stCondLst>
                                  <p:childTnLst>
                                    <p:animMotion origin="layout" path="M 3.125E-6 2.59259E-6 L 0.01119 0.18842 " pathEditMode="relative" rAng="0" ptsTypes="AA">
                                      <p:cBhvr>
                                        <p:cTn id="119" dur="2000" fill="hold"/>
                                        <p:tgtEl>
                                          <p:spTgt spid="9"/>
                                        </p:tgtEl>
                                        <p:attrNameLst>
                                          <p:attrName>ppt_x</p:attrName>
                                          <p:attrName>ppt_y</p:attrName>
                                        </p:attrNameLst>
                                      </p:cBhvr>
                                      <p:rCtr x="521" y="9236"/>
                                    </p:animMotion>
                                  </p:childTnLst>
                                </p:cTn>
                              </p:par>
                            </p:childTnLst>
                          </p:cTn>
                        </p:par>
                      </p:childTnLst>
                    </p:cTn>
                  </p:par>
                  <p:par>
                    <p:cTn id="120" fill="hold" nodeType="clickPar">
                      <p:stCondLst>
                        <p:cond delay="indefinite"/>
                      </p:stCondLst>
                      <p:childTnLst>
                        <p:par>
                          <p:cTn id="121" fill="hold" nodeType="withGroup">
                            <p:stCondLst>
                              <p:cond delay="0"/>
                            </p:stCondLst>
                            <p:childTnLst>
                              <p:par>
                                <p:cTn id="122" presetID="1" presetClass="exit" presetSubtype="0" fill="hold" nodeType="clickEffect">
                                  <p:stCondLst>
                                    <p:cond delay="0"/>
                                  </p:stCondLst>
                                  <p:childTnLst>
                                    <p:set>
                                      <p:cBhvr>
                                        <p:cTn id="123" dur="1" fill="hold">
                                          <p:stCondLst>
                                            <p:cond delay="0"/>
                                          </p:stCondLst>
                                        </p:cTn>
                                        <p:tgtEl>
                                          <p:spTgt spid="22"/>
                                        </p:tgtEl>
                                        <p:attrNameLst>
                                          <p:attrName>style.visibility</p:attrName>
                                        </p:attrNameLst>
                                      </p:cBhvr>
                                      <p:to>
                                        <p:strVal val="hidden"/>
                                      </p:to>
                                    </p:set>
                                  </p:childTnLst>
                                </p:cTn>
                              </p:par>
                              <p:par>
                                <p:cTn id="124" presetID="1" presetClass="exit" presetSubtype="0" fill="hold" nodeType="withEffect">
                                  <p:stCondLst>
                                    <p:cond delay="0"/>
                                  </p:stCondLst>
                                  <p:childTnLst>
                                    <p:set>
                                      <p:cBhvr>
                                        <p:cTn id="125" dur="1" fill="hold">
                                          <p:stCondLst>
                                            <p:cond delay="0"/>
                                          </p:stCondLst>
                                        </p:cTn>
                                        <p:tgtEl>
                                          <p:spTgt spid="9"/>
                                        </p:tgtEl>
                                        <p:attrNameLst>
                                          <p:attrName>style.visibility</p:attrName>
                                        </p:attrNameLst>
                                      </p:cBhvr>
                                      <p:to>
                                        <p:strVal val="hidden"/>
                                      </p:to>
                                    </p:set>
                                  </p:childTnLst>
                                </p:cTn>
                              </p:par>
                              <p:par>
                                <p:cTn id="126" presetID="1" presetClass="exit" presetSubtype="0" fill="hold" nodeType="withEffect">
                                  <p:stCondLst>
                                    <p:cond delay="0"/>
                                  </p:stCondLst>
                                  <p:childTnLst>
                                    <p:set>
                                      <p:cBhvr>
                                        <p:cTn id="127" dur="1" fill="hold">
                                          <p:stCondLst>
                                            <p:cond delay="0"/>
                                          </p:stCondLst>
                                        </p:cTn>
                                        <p:tgtEl>
                                          <p:spTgt spid="20"/>
                                        </p:tgtEl>
                                        <p:attrNameLst>
                                          <p:attrName>style.visibility</p:attrName>
                                        </p:attrNameLst>
                                      </p:cBhvr>
                                      <p:to>
                                        <p:strVal val="hidden"/>
                                      </p:to>
                                    </p:set>
                                  </p:childTnLst>
                                </p:cTn>
                              </p:par>
                              <p:par>
                                <p:cTn id="128" presetID="10" presetClass="entr" presetSubtype="0" fill="hold" nodeType="withEffect">
                                  <p:stCondLst>
                                    <p:cond delay="0"/>
                                  </p:stCondLst>
                                  <p:childTnLst>
                                    <p:set>
                                      <p:cBhvr>
                                        <p:cTn id="129" dur="1" fill="hold">
                                          <p:stCondLst>
                                            <p:cond delay="0"/>
                                          </p:stCondLst>
                                        </p:cTn>
                                        <p:tgtEl>
                                          <p:spTgt spid="23"/>
                                        </p:tgtEl>
                                        <p:attrNameLst>
                                          <p:attrName>style.visibility</p:attrName>
                                        </p:attrNameLst>
                                      </p:cBhvr>
                                      <p:to>
                                        <p:strVal val="visible"/>
                                      </p:to>
                                    </p:set>
                                    <p:animEffect transition="in" filter="fade">
                                      <p:cBhvr>
                                        <p:cTn id="130" dur="500"/>
                                        <p:tgtEl>
                                          <p:spTgt spid="23"/>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0" presetClass="path" presetSubtype="0" accel="50000" decel="50000" fill="hold" nodeType="clickEffect">
                                  <p:stCondLst>
                                    <p:cond delay="0"/>
                                  </p:stCondLst>
                                  <p:childTnLst>
                                    <p:animMotion origin="layout" path="M 0.00795 -3.33333E-6 L -0.3845 0.21226 " pathEditMode="relative" rAng="0" ptsTypes="AA">
                                      <p:cBhvr>
                                        <p:cTn id="134" dur="2000" fill="hold"/>
                                        <p:tgtEl>
                                          <p:spTgt spid="23"/>
                                        </p:tgtEl>
                                        <p:attrNameLst>
                                          <p:attrName>ppt_x</p:attrName>
                                          <p:attrName>ppt_y</p:attrName>
                                        </p:attrNameLst>
                                      </p:cBhvr>
                                      <p:rCtr x="-19714" y="10625"/>
                                    </p:animMotion>
                                  </p:childTnLst>
                                </p:cTn>
                              </p:par>
                            </p:childTnLst>
                          </p:cTn>
                        </p:par>
                      </p:childTnLst>
                    </p:cTn>
                  </p:par>
                  <p:par>
                    <p:cTn id="135" fill="hold" nodeType="clickPar">
                      <p:stCondLst>
                        <p:cond delay="indefinite"/>
                      </p:stCondLst>
                      <p:childTnLst>
                        <p:par>
                          <p:cTn id="136" fill="hold" nodeType="withGroup">
                            <p:stCondLst>
                              <p:cond delay="0"/>
                            </p:stCondLst>
                            <p:childTnLst>
                              <p:par>
                                <p:cTn id="137" presetID="0" presetClass="path" presetSubtype="0" accel="50000" decel="50000" fill="hold" nodeType="clickEffect">
                                  <p:stCondLst>
                                    <p:cond delay="0"/>
                                  </p:stCondLst>
                                  <p:childTnLst>
                                    <p:animMotion origin="layout" path="M -0.3845 0.21227 L -0.12031 0.00787 " pathEditMode="relative" rAng="0" ptsTypes="AA">
                                      <p:cBhvr>
                                        <p:cTn id="138" dur="2000" fill="hold"/>
                                        <p:tgtEl>
                                          <p:spTgt spid="23"/>
                                        </p:tgtEl>
                                        <p:attrNameLst>
                                          <p:attrName>ppt_x</p:attrName>
                                          <p:attrName>ppt_y</p:attrName>
                                        </p:attrNameLst>
                                      </p:cBhvr>
                                      <p:rCtr x="13203" y="-10231"/>
                                    </p:animMotion>
                                  </p:childTnLst>
                                </p:cTn>
                              </p:par>
                            </p:childTnLst>
                          </p:cTn>
                        </p:par>
                      </p:childTnLst>
                    </p:cTn>
                  </p:par>
                  <p:par>
                    <p:cTn id="139" fill="hold" nodeType="clickPar">
                      <p:stCondLst>
                        <p:cond delay="indefinite"/>
                      </p:stCondLst>
                      <p:childTnLst>
                        <p:par>
                          <p:cTn id="140" fill="hold" nodeType="withGroup">
                            <p:stCondLst>
                              <p:cond delay="0"/>
                            </p:stCondLst>
                            <p:childTnLst>
                              <p:par>
                                <p:cTn id="141" presetID="0" presetClass="path" presetSubtype="0" accel="50000" decel="50000" fill="hold" nodeType="clickEffect">
                                  <p:stCondLst>
                                    <p:cond delay="0"/>
                                  </p:stCondLst>
                                  <p:childTnLst>
                                    <p:animMotion origin="layout" path="M 0.18724 0.45532 L 0.40352 0.18773 " pathEditMode="relative" rAng="0" ptsTypes="AA">
                                      <p:cBhvr>
                                        <p:cTn id="142" dur="2000" fill="hold"/>
                                        <p:tgtEl>
                                          <p:spTgt spid="8"/>
                                        </p:tgtEl>
                                        <p:attrNameLst>
                                          <p:attrName>ppt_x</p:attrName>
                                          <p:attrName>ppt_y</p:attrName>
                                        </p:attrNameLst>
                                      </p:cBhvr>
                                      <p:rCtr x="10781" y="-15301"/>
                                    </p:animMotion>
                                  </p:childTnLst>
                                </p:cTn>
                              </p:par>
                            </p:childTnLst>
                          </p:cTn>
                        </p:par>
                      </p:childTnLst>
                    </p:cTn>
                  </p:par>
                  <p:par>
                    <p:cTn id="143" fill="hold" nodeType="clickPar">
                      <p:stCondLst>
                        <p:cond delay="indefinite"/>
                      </p:stCondLst>
                      <p:childTnLst>
                        <p:par>
                          <p:cTn id="144" fill="hold" nodeType="withGroup">
                            <p:stCondLst>
                              <p:cond delay="0"/>
                            </p:stCondLst>
                            <p:childTnLst>
                              <p:par>
                                <p:cTn id="145" presetID="0" presetClass="path" presetSubtype="0" accel="50000" decel="50000" fill="hold" nodeType="clickEffect">
                                  <p:stCondLst>
                                    <p:cond delay="0"/>
                                  </p:stCondLst>
                                  <p:childTnLst>
                                    <p:animMotion origin="layout" path="M -1.45833E-6 2.59259E-6 L -0.04283 0.17152 " pathEditMode="relative" rAng="0" ptsTypes="AA">
                                      <p:cBhvr>
                                        <p:cTn id="146" dur="2000" fill="hold"/>
                                        <p:tgtEl>
                                          <p:spTgt spid="16"/>
                                        </p:tgtEl>
                                        <p:attrNameLst>
                                          <p:attrName>ppt_x</p:attrName>
                                          <p:attrName>ppt_y</p:attrName>
                                        </p:attrNameLst>
                                      </p:cBhvr>
                                      <p:rCtr x="-2070" y="8403"/>
                                    </p:animMotion>
                                  </p:childTnLst>
                                </p:cTn>
                              </p:par>
                            </p:childTnLst>
                          </p:cTn>
                        </p:par>
                      </p:childTnLst>
                    </p:cTn>
                  </p:par>
                  <p:par>
                    <p:cTn id="147" fill="hold" nodeType="clickPar">
                      <p:stCondLst>
                        <p:cond delay="indefinite"/>
                      </p:stCondLst>
                      <p:childTnLst>
                        <p:par>
                          <p:cTn id="148" fill="hold" nodeType="withGroup">
                            <p:stCondLst>
                              <p:cond delay="0"/>
                            </p:stCondLst>
                            <p:childTnLst>
                              <p:par>
                                <p:cTn id="149" presetID="1" presetClass="exit" presetSubtype="0" fill="hold" nodeType="clickEffect">
                                  <p:stCondLst>
                                    <p:cond delay="0"/>
                                  </p:stCondLst>
                                  <p:childTnLst>
                                    <p:set>
                                      <p:cBhvr>
                                        <p:cTn id="150" dur="1" fill="hold">
                                          <p:stCondLst>
                                            <p:cond delay="0"/>
                                          </p:stCondLst>
                                        </p:cTn>
                                        <p:tgtEl>
                                          <p:spTgt spid="23"/>
                                        </p:tgtEl>
                                        <p:attrNameLst>
                                          <p:attrName>style.visibility</p:attrName>
                                        </p:attrNameLst>
                                      </p:cBhvr>
                                      <p:to>
                                        <p:strVal val="hidden"/>
                                      </p:to>
                                    </p:set>
                                  </p:childTnLst>
                                </p:cTn>
                              </p:par>
                              <p:par>
                                <p:cTn id="151" presetID="1" presetClass="exit" presetSubtype="0" fill="hold" nodeType="withEffect">
                                  <p:stCondLst>
                                    <p:cond delay="0"/>
                                  </p:stCondLst>
                                  <p:childTnLst>
                                    <p:set>
                                      <p:cBhvr>
                                        <p:cTn id="152" dur="1" fill="hold">
                                          <p:stCondLst>
                                            <p:cond delay="0"/>
                                          </p:stCondLst>
                                        </p:cTn>
                                        <p:tgtEl>
                                          <p:spTgt spid="8"/>
                                        </p:tgtEl>
                                        <p:attrNameLst>
                                          <p:attrName>style.visibility</p:attrName>
                                        </p:attrNameLst>
                                      </p:cBhvr>
                                      <p:to>
                                        <p:strVal val="hidden"/>
                                      </p:to>
                                    </p:set>
                                  </p:childTnLst>
                                </p:cTn>
                              </p:par>
                              <p:par>
                                <p:cTn id="153" presetID="1" presetClass="exit" presetSubtype="0" fill="hold" nodeType="withEffect">
                                  <p:stCondLst>
                                    <p:cond delay="0"/>
                                  </p:stCondLst>
                                  <p:childTnLst>
                                    <p:set>
                                      <p:cBhvr>
                                        <p:cTn id="154" dur="1" fill="hold">
                                          <p:stCondLst>
                                            <p:cond delay="0"/>
                                          </p:stCondLst>
                                        </p:cTn>
                                        <p:tgtEl>
                                          <p:spTgt spid="16"/>
                                        </p:tgtEl>
                                        <p:attrNameLst>
                                          <p:attrName>style.visibility</p:attrName>
                                        </p:attrNameLst>
                                      </p:cBhvr>
                                      <p:to>
                                        <p:strVal val="hidden"/>
                                      </p:to>
                                    </p:set>
                                  </p:childTnLst>
                                </p:cTn>
                              </p:par>
                              <p:par>
                                <p:cTn id="155" presetID="10" presetClass="entr" presetSubtype="0" fill="hold" nodeType="withEffect">
                                  <p:stCondLst>
                                    <p:cond delay="0"/>
                                  </p:stCondLst>
                                  <p:childTnLst>
                                    <p:set>
                                      <p:cBhvr>
                                        <p:cTn id="156" dur="1" fill="hold">
                                          <p:stCondLst>
                                            <p:cond delay="0"/>
                                          </p:stCondLst>
                                        </p:cTn>
                                        <p:tgtEl>
                                          <p:spTgt spid="24"/>
                                        </p:tgtEl>
                                        <p:attrNameLst>
                                          <p:attrName>style.visibility</p:attrName>
                                        </p:attrNameLst>
                                      </p:cBhvr>
                                      <p:to>
                                        <p:strVal val="visible"/>
                                      </p:to>
                                    </p:set>
                                    <p:animEffect transition="in" filter="fade">
                                      <p:cBhvr>
                                        <p:cTn id="157" dur="500"/>
                                        <p:tgtEl>
                                          <p:spTgt spid="24"/>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0" presetClass="path" presetSubtype="0" accel="50000" decel="50000" fill="hold" nodeType="clickEffect">
                                  <p:stCondLst>
                                    <p:cond delay="0"/>
                                  </p:stCondLst>
                                  <p:childTnLst>
                                    <p:animMotion origin="layout" path="M 1.0365E-16 -1.48148E-6 L -0.38047 0.27176 " pathEditMode="relative" rAng="0" ptsTypes="AA">
                                      <p:cBhvr>
                                        <p:cTn id="161" dur="2000" fill="hold"/>
                                        <p:tgtEl>
                                          <p:spTgt spid="24"/>
                                        </p:tgtEl>
                                        <p:attrNameLst>
                                          <p:attrName>ppt_x</p:attrName>
                                          <p:attrName>ppt_y</p:attrName>
                                        </p:attrNameLst>
                                      </p:cBhvr>
                                      <p:rCtr x="-19023" y="13588"/>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9" grpId="0"/>
      <p:bldP spid="9" grpId="1"/>
      <p:bldP spid="10" grpId="0"/>
      <p:bldP spid="10" grpId="1"/>
      <p:bldP spid="10" grpId="2"/>
      <p:bldP spid="11" grpId="0"/>
      <p:bldP spid="11" grpId="1"/>
      <p:bldP spid="11" grpId="2"/>
      <p:bldP spid="12" grpId="0"/>
      <p:bldP spid="12" grpId="1"/>
      <p:bldP spid="12" grpId="2"/>
      <p:bldP spid="13" grpId="0"/>
      <p:bldP spid="13" grpId="1"/>
      <p:bldP spid="13" grpId="2"/>
      <p:bldP spid="14" grpId="0"/>
      <p:bldP spid="14" grpId="1"/>
      <p:bldP spid="15" grpId="0"/>
      <p:bldP spid="15" grpId="1"/>
      <p:bldP spid="16" grpId="0"/>
      <p:bldP spid="16" grpId="1"/>
      <p:bldP spid="17" grpId="0"/>
      <p:bldP spid="17" grpId="1"/>
      <p:bldP spid="18" grpId="0"/>
      <p:bldP spid="18" grpId="1"/>
      <p:bldP spid="18" grpId="2"/>
      <p:bldP spid="20" grpId="0"/>
      <p:bldP spid="20" grpId="1"/>
      <p:bldP spid="20" grpId="2"/>
      <p:bldP spid="20" grpId="3"/>
      <p:bldP spid="21" grpId="0"/>
      <p:bldP spid="21" grpId="1"/>
      <p:bldP spid="21" grpId="2"/>
      <p:bldP spid="21" grpId="3"/>
      <p:bldP spid="22" grpId="0"/>
      <p:bldP spid="22" grpId="1"/>
      <p:bldP spid="22" grpId="2"/>
      <p:bldP spid="22" grpId="3"/>
      <p:bldP spid="23" grpId="0"/>
      <p:bldP spid="23" grpId="1"/>
      <p:bldP spid="23" grpId="2"/>
      <p:bldP spid="23" grpId="3"/>
      <p:bldP spid="24" grpId="0"/>
      <p:bldP spid="24" grpId="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Rectangle 2">
            <a:extLst>
              <a:ext uri="{FF2B5EF4-FFF2-40B4-BE49-F238E27FC236}">
                <a16:creationId xmlns:a16="http://schemas.microsoft.com/office/drawing/2014/main" xmlns="" id="{B5E1D496-28C0-48B1-ACD9-B1FC34313CE8}"/>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后缀表达式求值算法</a:t>
            </a:r>
          </a:p>
        </p:txBody>
      </p:sp>
      <p:sp>
        <p:nvSpPr>
          <p:cNvPr id="2" name="副标题 1">
            <a:extLst>
              <a:ext uri="{FF2B5EF4-FFF2-40B4-BE49-F238E27FC236}">
                <a16:creationId xmlns:a16="http://schemas.microsoft.com/office/drawing/2014/main" xmlns="" id="{2898794D-C51A-45DC-9B2F-615AA03774BD}"/>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A3D4C5A9-9A16-49F5-A13C-6EB2ECC3A1C1}"/>
              </a:ext>
            </a:extLst>
          </p:cNvPr>
          <p:cNvSpPr>
            <a:spLocks noGrp="1"/>
          </p:cNvSpPr>
          <p:nvPr>
            <p:ph type="body" idx="10"/>
          </p:nvPr>
        </p:nvSpPr>
        <p:spPr/>
        <p:txBody>
          <a:bodyPr/>
          <a:lstStyle/>
          <a:p>
            <a:endParaRPr lang="zh-CN" altLang="en-US"/>
          </a:p>
        </p:txBody>
      </p:sp>
      <p:sp>
        <p:nvSpPr>
          <p:cNvPr id="6" name="Rectangle 2">
            <a:extLst>
              <a:ext uri="{FF2B5EF4-FFF2-40B4-BE49-F238E27FC236}">
                <a16:creationId xmlns:a16="http://schemas.microsoft.com/office/drawing/2014/main" xmlns="" id="{705BB417-9FFD-44A5-BEEF-E4536AD2363F}"/>
              </a:ext>
            </a:extLst>
          </p:cNvPr>
          <p:cNvSpPr>
            <a:spLocks noChangeArrowheads="1"/>
          </p:cNvSpPr>
          <p:nvPr/>
        </p:nvSpPr>
        <p:spPr bwMode="auto">
          <a:xfrm>
            <a:off x="384112" y="1034584"/>
            <a:ext cx="10803841"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算法</a:t>
            </a:r>
            <a:r>
              <a:rPr kumimoji="0" lang="zh-CN" altLang="zh-CN"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3-13</a:t>
            </a:r>
            <a:r>
              <a:rPr kumimoji="0" lang="zh-CN" altLang="zh-CN" sz="1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后缀表达式求值</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PostFixEval(</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expr</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输入：</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一个后缀表达式</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expr</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输出：</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后缀表达式</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expr</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的值。若表达式不规范，则输出错误码（</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ErrorCode</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token</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GetToken(</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expr</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从表达式中取出一个元素</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 while</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token</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表达式结尾 </a:t>
            </a:r>
            <a:r>
              <a:rPr kumimoji="0" lang="zh-CN" altLang="zh-CN"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 |  </a:t>
            </a:r>
            <a:r>
              <a:rPr kumimoji="0" lang="zh-CN" altLang="zh-CN"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IsOperand(</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token</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then //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如果该元素是操作数</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 |  |  Push(</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 token</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则入栈</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 |  </a:t>
            </a:r>
            <a:r>
              <a:rPr kumimoji="0" lang="zh-CN" altLang="zh-CN"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else   </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如果该元素是操作符</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6. |  |  </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operand</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 ← Top(</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7. |  |  Pop(</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8. |  |  </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operand</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 Top(</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9. |  |  Pop(</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 |  |  </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result </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Calculate(</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operand</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token</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operand</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计算</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operand</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token</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operand</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的值</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11. |  |  Push(</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 result</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计算结果入栈</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12. |  </a:t>
            </a:r>
            <a:r>
              <a:rPr kumimoji="0" lang="zh-CN" altLang="zh-CN"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13. |  </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token</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GetToken(</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expr</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从表达式中取下一个元素</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14. end</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15. result </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Top(</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16. Pop(</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17. if</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IsEmpty(</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zh-CN" altLang="zh-CN"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false then  </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4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表达式不规范</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93663" algn="l"/>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18. |  </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result </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ErrorCode</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19. end</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20. DestroyStack(</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stack</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4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21. return</a:t>
            </a:r>
            <a:r>
              <a:rPr kumimoji="0" lang="zh-CN" altLang="zh-CN" sz="14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4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result</a:t>
            </a:r>
            <a:endParaRPr kumimoji="0" lang="zh-CN" altLang="zh-CN" sz="14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2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cxnSp>
        <p:nvCxnSpPr>
          <p:cNvPr id="10" name="直接连接符 9">
            <a:extLst>
              <a:ext uri="{FF2B5EF4-FFF2-40B4-BE49-F238E27FC236}">
                <a16:creationId xmlns:a16="http://schemas.microsoft.com/office/drawing/2014/main" xmlns="" id="{6AB84D65-8C53-4A1C-AAA5-2ADD2E775E84}"/>
              </a:ext>
            </a:extLst>
          </p:cNvPr>
          <p:cNvCxnSpPr>
            <a:cxnSpLocks/>
          </p:cNvCxnSpPr>
          <p:nvPr/>
        </p:nvCxnSpPr>
        <p:spPr>
          <a:xfrm>
            <a:off x="409414" y="1032660"/>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xmlns="" id="{28ED1A2D-C663-40B7-8ED9-A557DD0ED97C}"/>
              </a:ext>
            </a:extLst>
          </p:cNvPr>
          <p:cNvCxnSpPr>
            <a:cxnSpLocks/>
          </p:cNvCxnSpPr>
          <p:nvPr/>
        </p:nvCxnSpPr>
        <p:spPr>
          <a:xfrm>
            <a:off x="409414" y="1347254"/>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xmlns="" id="{CDED947F-24A1-46D1-9D52-4184A8E36CD5}"/>
              </a:ext>
            </a:extLst>
          </p:cNvPr>
          <p:cNvCxnSpPr>
            <a:cxnSpLocks/>
          </p:cNvCxnSpPr>
          <p:nvPr/>
        </p:nvCxnSpPr>
        <p:spPr>
          <a:xfrm>
            <a:off x="422861" y="1862723"/>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3713FE10-4E58-40E5-A686-0539F4D6128A}"/>
              </a:ext>
            </a:extLst>
          </p:cNvPr>
          <p:cNvSpPr>
            <a:spLocks noGrp="1" noChangeArrowheads="1"/>
          </p:cNvSpPr>
          <p:nvPr>
            <p:ph type="title"/>
          </p:nvPr>
        </p:nvSpPr>
        <p:spPr/>
        <p:txBody>
          <a:bodyPr vert="horz" wrap="square" lIns="91440" tIns="45720" rIns="91440" bIns="45720" numCol="1" anchor="t" anchorCtr="0" compatLnSpc="1">
            <a:prstTxWarp prst="textNoShape">
              <a:avLst/>
            </a:prstTxWarp>
            <a:normAutofit/>
          </a:bodyPr>
          <a:lstStyle/>
          <a:p>
            <a:pPr eaLnBrk="1" hangingPunct="1">
              <a:defRPr/>
            </a:pPr>
            <a:r>
              <a:rPr kumimoji="0" sz="2800" dirty="0" err="1"/>
              <a:t>中缀表达式</a:t>
            </a:r>
            <a:r>
              <a:rPr kumimoji="0" sz="2800" dirty="0"/>
              <a:t> </a:t>
            </a:r>
            <a:r>
              <a:rPr kumimoji="0" lang="en-US" altLang="zh-CN" sz="2800" dirty="0">
                <a:solidFill>
                  <a:srgbClr val="0432FF"/>
                </a:solidFill>
              </a:rPr>
              <a:t>vs</a:t>
            </a:r>
            <a:r>
              <a:rPr kumimoji="0" lang="en-US" altLang="zh-CN" sz="2800" dirty="0"/>
              <a:t> </a:t>
            </a:r>
            <a:r>
              <a:rPr kumimoji="0" sz="2800" dirty="0" err="1"/>
              <a:t>后缀表达式</a:t>
            </a:r>
            <a:endParaRPr kumimoji="0" sz="2800" dirty="0"/>
          </a:p>
        </p:txBody>
      </p:sp>
      <p:sp>
        <p:nvSpPr>
          <p:cNvPr id="2" name="副标题 1">
            <a:extLst>
              <a:ext uri="{FF2B5EF4-FFF2-40B4-BE49-F238E27FC236}">
                <a16:creationId xmlns:a16="http://schemas.microsoft.com/office/drawing/2014/main" xmlns="" id="{821E2559-BECE-45A5-8618-7E941BEC387A}"/>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E42296FC-675C-4E33-8498-2200F344DDF2}"/>
              </a:ext>
            </a:extLst>
          </p:cNvPr>
          <p:cNvSpPr>
            <a:spLocks noGrp="1"/>
          </p:cNvSpPr>
          <p:nvPr>
            <p:ph type="body" idx="10"/>
          </p:nvPr>
        </p:nvSpPr>
        <p:spPr/>
        <p:txBody>
          <a:bodyPr/>
          <a:lstStyle/>
          <a:p>
            <a:endParaRPr lang="zh-CN" altLang="en-US"/>
          </a:p>
        </p:txBody>
      </p:sp>
      <p:sp>
        <p:nvSpPr>
          <p:cNvPr id="4" name="内容占位符 3">
            <a:extLst>
              <a:ext uri="{FF2B5EF4-FFF2-40B4-BE49-F238E27FC236}">
                <a16:creationId xmlns:a16="http://schemas.microsoft.com/office/drawing/2014/main" xmlns="" id="{8E8E021D-A614-479F-90A2-A69598D3AD38}"/>
              </a:ext>
            </a:extLst>
          </p:cNvPr>
          <p:cNvSpPr>
            <a:spLocks noGrp="1"/>
          </p:cNvSpPr>
          <p:nvPr>
            <p:ph idx="11"/>
          </p:nvPr>
        </p:nvSpPr>
        <p:spPr/>
        <p:txBody>
          <a:bodyPr/>
          <a:lstStyle/>
          <a:p>
            <a:pPr>
              <a:spcBef>
                <a:spcPct val="20000"/>
              </a:spcBef>
              <a:buClr>
                <a:schemeClr val="accent1"/>
              </a:buClr>
              <a:buSzPct val="65000"/>
            </a:pPr>
            <a:r>
              <a:rPr lang="zh-CN" altLang="en-US" sz="2800" b="1" dirty="0">
                <a:latin typeface="Microsoft YaHei Light" panose="020B0502040204020203" pitchFamily="34" charset="-122"/>
                <a:ea typeface="Microsoft YaHei Light" panose="020B0502040204020203" pitchFamily="34" charset="-122"/>
              </a:rPr>
              <a:t>中缀和后缀表达式的主要</a:t>
            </a:r>
            <a:r>
              <a:rPr lang="zh-CN" altLang="en-US" sz="2800" b="1" dirty="0">
                <a:solidFill>
                  <a:srgbClr val="0000FF"/>
                </a:solidFill>
                <a:latin typeface="Microsoft YaHei Light" panose="020B0502040204020203" pitchFamily="34" charset="-122"/>
                <a:ea typeface="Microsoft YaHei Light" panose="020B0502040204020203" pitchFamily="34" charset="-122"/>
              </a:rPr>
              <a:t>异同</a:t>
            </a:r>
            <a:r>
              <a:rPr lang="zh-CN" altLang="en-US" sz="2800" b="1" dirty="0">
                <a:latin typeface="Microsoft YaHei Light" panose="020B0502040204020203" pitchFamily="34" charset="-122"/>
                <a:ea typeface="Microsoft YaHei Light" panose="020B0502040204020203" pitchFamily="34" charset="-122"/>
              </a:rPr>
              <a:t>？</a:t>
            </a:r>
          </a:p>
          <a:p>
            <a:pPr lvl="1">
              <a:spcBef>
                <a:spcPct val="20000"/>
              </a:spcBef>
              <a:buClr>
                <a:schemeClr val="accent1"/>
              </a:buClr>
              <a:buSzPct val="65000"/>
              <a:buNone/>
            </a:pPr>
            <a:endParaRPr lang="en-US" altLang="zh-CN" b="1" dirty="0">
              <a:latin typeface="Microsoft YaHei Light" panose="020B0502040204020203" pitchFamily="34" charset="-122"/>
              <a:ea typeface="Microsoft YaHei Light" panose="020B0502040204020203" pitchFamily="34" charset="-122"/>
            </a:endParaRPr>
          </a:p>
          <a:p>
            <a:pPr lvl="1">
              <a:spcBef>
                <a:spcPct val="20000"/>
              </a:spcBef>
              <a:buClr>
                <a:schemeClr val="accent1"/>
              </a:buClr>
              <a:buSzPct val="65000"/>
              <a:buNone/>
            </a:pPr>
            <a:r>
              <a:rPr lang="en-US" altLang="zh-CN" dirty="0">
                <a:latin typeface="Microsoft YaHei Light" panose="020B0502040204020203" pitchFamily="34" charset="-122"/>
                <a:ea typeface="Microsoft YaHei Light" panose="020B0502040204020203" pitchFamily="34" charset="-122"/>
              </a:rPr>
              <a:t>23 + (34 *45) / (5 + 6 + 7)  = </a:t>
            </a:r>
            <a:r>
              <a:rPr lang="zh-CN" altLang="en-US" dirty="0">
                <a:latin typeface="Microsoft YaHei Light" panose="020B0502040204020203" pitchFamily="34" charset="-122"/>
                <a:ea typeface="Microsoft YaHei Light" panose="020B0502040204020203" pitchFamily="34" charset="-122"/>
              </a:rPr>
              <a:t>？</a:t>
            </a:r>
            <a:endParaRPr lang="en-US" altLang="zh-CN" dirty="0">
              <a:latin typeface="Microsoft YaHei Light" panose="020B0502040204020203" pitchFamily="34" charset="-122"/>
              <a:ea typeface="Microsoft YaHei Light" panose="020B0502040204020203" pitchFamily="34" charset="-122"/>
            </a:endParaRPr>
          </a:p>
          <a:p>
            <a:pPr lvl="1">
              <a:spcBef>
                <a:spcPct val="20000"/>
              </a:spcBef>
              <a:buClr>
                <a:schemeClr val="accent1"/>
              </a:buClr>
              <a:buSzPct val="65000"/>
              <a:buNone/>
            </a:pPr>
            <a:endParaRPr lang="en-US" altLang="zh-CN" dirty="0">
              <a:latin typeface="Microsoft YaHei Light" panose="020B0502040204020203" pitchFamily="34" charset="-122"/>
              <a:ea typeface="Microsoft YaHei Light" panose="020B0502040204020203" pitchFamily="34" charset="-122"/>
            </a:endParaRPr>
          </a:p>
          <a:p>
            <a:pPr lvl="1">
              <a:spcBef>
                <a:spcPct val="20000"/>
              </a:spcBef>
              <a:buClr>
                <a:schemeClr val="accent1"/>
              </a:buClr>
              <a:buSzPct val="65000"/>
              <a:buNone/>
            </a:pPr>
            <a:r>
              <a:rPr lang="en-US" altLang="zh-CN" dirty="0">
                <a:latin typeface="Microsoft YaHei Light" panose="020B0502040204020203" pitchFamily="34" charset="-122"/>
                <a:ea typeface="Microsoft YaHei Light" panose="020B0502040204020203" pitchFamily="34" charset="-122"/>
              </a:rPr>
              <a:t>23 34 45 * 5  6 + 7 + / +  = </a:t>
            </a:r>
            <a:r>
              <a:rPr lang="zh-CN" altLang="en-US" dirty="0">
                <a:latin typeface="Microsoft YaHei Light" panose="020B0502040204020203" pitchFamily="34" charset="-122"/>
                <a:ea typeface="Microsoft YaHei Light" panose="020B0502040204020203" pitchFamily="34" charset="-122"/>
              </a:rPr>
              <a:t>？</a:t>
            </a:r>
          </a:p>
        </p:txBody>
      </p:sp>
      <p:sp>
        <p:nvSpPr>
          <p:cNvPr id="10" name="Text Box 5">
            <a:extLst>
              <a:ext uri="{FF2B5EF4-FFF2-40B4-BE49-F238E27FC236}">
                <a16:creationId xmlns:a16="http://schemas.microsoft.com/office/drawing/2014/main" xmlns="" id="{203FCCED-4F1A-46FA-8635-2628BF4313F5}"/>
              </a:ext>
            </a:extLst>
          </p:cNvPr>
          <p:cNvSpPr txBox="1">
            <a:spLocks noChangeArrowheads="1"/>
          </p:cNvSpPr>
          <p:nvPr/>
        </p:nvSpPr>
        <p:spPr bwMode="auto">
          <a:xfrm>
            <a:off x="1168283" y="4195170"/>
            <a:ext cx="8208963"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accent1"/>
              </a:buClr>
              <a:buSzPct val="65000"/>
              <a:buFont typeface="Wingdings" panose="05000000000000000000" pitchFamily="2" charset="2"/>
              <a:buNone/>
            </a:pPr>
            <a:r>
              <a:rPr lang="zh-CN" altLang="en-US" sz="2800" b="1">
                <a:latin typeface="微软雅黑" panose="020B0503020204020204" pitchFamily="34" charset="-122"/>
                <a:ea typeface="微软雅黑" panose="020B0503020204020204" pitchFamily="34" charset="-122"/>
              </a:rPr>
              <a:t>用 </a:t>
            </a:r>
            <a:r>
              <a:rPr lang="zh-CN" altLang="en-US" sz="2800" b="1">
                <a:solidFill>
                  <a:srgbClr val="0000FF"/>
                </a:solidFill>
                <a:latin typeface="微软雅黑" panose="020B0503020204020204" pitchFamily="34" charset="-122"/>
                <a:ea typeface="微软雅黑" panose="020B0503020204020204" pitchFamily="34" charset="-122"/>
              </a:rPr>
              <a:t>同 </a:t>
            </a:r>
            <a:r>
              <a:rPr lang="zh-CN" altLang="en-US" sz="2800" b="1">
                <a:latin typeface="微软雅黑" panose="020B0503020204020204" pitchFamily="34" charset="-122"/>
                <a:ea typeface="微软雅黑" panose="020B0503020204020204" pitchFamily="34" charset="-122"/>
              </a:rPr>
              <a:t>化 </a:t>
            </a:r>
            <a:r>
              <a:rPr lang="zh-CN" altLang="en-US" sz="2800" b="1">
                <a:solidFill>
                  <a:srgbClr val="0000FF"/>
                </a:solidFill>
                <a:latin typeface="微软雅黑" panose="020B0503020204020204" pitchFamily="34" charset="-122"/>
                <a:ea typeface="微软雅黑" panose="020B0503020204020204" pitchFamily="34" charset="-122"/>
              </a:rPr>
              <a:t>异 </a:t>
            </a:r>
            <a:r>
              <a:rPr lang="zh-CN" altLang="en-US" sz="2800" b="1">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a:extLst>
              <a:ext uri="{FF2B5EF4-FFF2-40B4-BE49-F238E27FC236}">
                <a16:creationId xmlns:a16="http://schemas.microsoft.com/office/drawing/2014/main" xmlns="" id="{66FBE75F-5E3F-4798-A5B6-D34FEAC09C32}"/>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中缀表达式 </a:t>
            </a:r>
            <a:r>
              <a:rPr kumimoji="0" lang="en-US" altLang="zh-CN">
                <a:solidFill>
                  <a:srgbClr val="7030A0"/>
                </a:solidFill>
              </a:rPr>
              <a:t>to</a:t>
            </a:r>
            <a:r>
              <a:rPr kumimoji="0"/>
              <a:t> 后缀表达式</a:t>
            </a:r>
          </a:p>
        </p:txBody>
      </p:sp>
      <p:sp>
        <p:nvSpPr>
          <p:cNvPr id="2" name="副标题 1">
            <a:extLst>
              <a:ext uri="{FF2B5EF4-FFF2-40B4-BE49-F238E27FC236}">
                <a16:creationId xmlns:a16="http://schemas.microsoft.com/office/drawing/2014/main" xmlns="" id="{A81502D7-45D4-4B8B-A5DC-B2C371920360}"/>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B5C96784-5F50-4F94-8655-85B35667A848}"/>
              </a:ext>
            </a:extLst>
          </p:cNvPr>
          <p:cNvSpPr>
            <a:spLocks noGrp="1"/>
          </p:cNvSpPr>
          <p:nvPr>
            <p:ph type="body" idx="10"/>
          </p:nvPr>
        </p:nvSpPr>
        <p:spPr/>
        <p:txBody>
          <a:bodyPr/>
          <a:lstStyle/>
          <a:p>
            <a:endParaRPr lang="zh-CN" altLang="en-US"/>
          </a:p>
        </p:txBody>
      </p:sp>
      <p:sp>
        <p:nvSpPr>
          <p:cNvPr id="879618" name="Rectangle 2">
            <a:extLst>
              <a:ext uri="{FF2B5EF4-FFF2-40B4-BE49-F238E27FC236}">
                <a16:creationId xmlns:a16="http://schemas.microsoft.com/office/drawing/2014/main" xmlns="" id="{DC414D5D-4249-43D3-95A8-21439DEA2CB1}"/>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eaLnBrk="1" hangingPunct="1">
              <a:lnSpc>
                <a:spcPct val="110000"/>
              </a:lnSpc>
              <a:spcBef>
                <a:spcPts val="600"/>
              </a:spcBef>
              <a:buSzPct val="80000"/>
              <a:buFont typeface="Wingdings" panose="05000000000000000000" pitchFamily="2" charset="2"/>
              <a:buChar char="l"/>
            </a:pPr>
            <a:r>
              <a:rPr kumimoji="0" lang="zh-CN" altLang="zh-CN" sz="2800" b="1" dirty="0">
                <a:solidFill>
                  <a:srgbClr val="0000FF"/>
                </a:solidFill>
                <a:latin typeface="微软雅黑" panose="020B0503020204020204" pitchFamily="34" charset="-122"/>
                <a:ea typeface="微软雅黑" panose="020B0503020204020204" pitchFamily="34" charset="-122"/>
              </a:rPr>
              <a:t>从左到右</a:t>
            </a:r>
            <a:r>
              <a:rPr kumimoji="0" lang="zh-CN" altLang="zh-CN" sz="2800" b="1" dirty="0">
                <a:latin typeface="微软雅黑" panose="020B0503020204020204" pitchFamily="34" charset="-122"/>
                <a:ea typeface="微软雅黑" panose="020B0503020204020204" pitchFamily="34" charset="-122"/>
              </a:rPr>
              <a:t>扫描中缀表达式</a:t>
            </a:r>
            <a:r>
              <a:rPr kumimoji="0" lang="zh-CN" altLang="en-US" sz="2800" b="1" dirty="0">
                <a:latin typeface="微软雅黑" panose="020B0503020204020204" pitchFamily="34" charset="-122"/>
                <a:ea typeface="微软雅黑" panose="020B0503020204020204" pitchFamily="34" charset="-122"/>
              </a:rPr>
              <a:t>：</a:t>
            </a:r>
            <a:r>
              <a:rPr kumimoji="0" lang="zh-CN" altLang="zh-CN" sz="2800" dirty="0">
                <a:latin typeface="微软雅黑" panose="020B0503020204020204" pitchFamily="34" charset="-122"/>
                <a:ea typeface="微软雅黑" panose="020B0503020204020204" pitchFamily="34" charset="-122"/>
              </a:rPr>
              <a:t>用</a:t>
            </a:r>
            <a:r>
              <a:rPr kumimoji="0" lang="en-US" altLang="zh-CN" sz="2800" dirty="0">
                <a:latin typeface="微软雅黑" panose="020B0503020204020204" pitchFamily="34" charset="-122"/>
                <a:ea typeface="微软雅黑" panose="020B0503020204020204" pitchFamily="34" charset="-122"/>
              </a:rPr>
              <a:t> </a:t>
            </a:r>
            <a:r>
              <a:rPr kumimoji="0" lang="zh-CN" altLang="zh-CN" sz="2800" b="1" dirty="0">
                <a:latin typeface="微软雅黑" panose="020B0503020204020204" pitchFamily="34" charset="-122"/>
                <a:ea typeface="微软雅黑" panose="020B0503020204020204" pitchFamily="34" charset="-122"/>
              </a:rPr>
              <a:t>栈</a:t>
            </a:r>
            <a:r>
              <a:rPr kumimoji="0" lang="en-US" altLang="zh-CN" sz="2800" b="1" dirty="0">
                <a:latin typeface="微软雅黑" panose="020B0503020204020204" pitchFamily="34" charset="-122"/>
                <a:ea typeface="微软雅黑" panose="020B0503020204020204" pitchFamily="34" charset="-122"/>
              </a:rPr>
              <a:t> </a:t>
            </a:r>
            <a:r>
              <a:rPr kumimoji="0" lang="zh-CN" altLang="zh-CN" sz="2800" dirty="0">
                <a:latin typeface="微软雅黑" panose="020B0503020204020204" pitchFamily="34" charset="-122"/>
                <a:ea typeface="微软雅黑" panose="020B0503020204020204" pitchFamily="34" charset="-122"/>
              </a:rPr>
              <a:t>存放</a:t>
            </a:r>
            <a:r>
              <a:rPr kumimoji="0" lang="en-US" altLang="zh-CN" sz="2800" dirty="0">
                <a:latin typeface="微软雅黑" panose="020B0503020204020204" pitchFamily="34" charset="-122"/>
                <a:ea typeface="微软雅黑" panose="020B0503020204020204" pitchFamily="34" charset="-122"/>
              </a:rPr>
              <a:t> </a:t>
            </a:r>
            <a:r>
              <a:rPr kumimoji="0" lang="zh-CN" altLang="zh-CN" sz="2800" dirty="0">
                <a:latin typeface="微软雅黑" panose="020B0503020204020204" pitchFamily="34" charset="-122"/>
                <a:ea typeface="微软雅黑" panose="020B0503020204020204" pitchFamily="34" charset="-122"/>
              </a:rPr>
              <a:t>表达式中的</a:t>
            </a:r>
            <a:r>
              <a:rPr kumimoji="0" lang="zh-CN" altLang="zh-CN" sz="2800" dirty="0">
                <a:solidFill>
                  <a:srgbClr val="3366FF"/>
                </a:solidFill>
                <a:latin typeface="微软雅黑" panose="020B0503020204020204" pitchFamily="34" charset="-122"/>
                <a:ea typeface="微软雅黑" panose="020B0503020204020204" pitchFamily="34" charset="-122"/>
              </a:rPr>
              <a:t>操作符</a:t>
            </a:r>
            <a:r>
              <a:rPr kumimoji="0" lang="zh-CN" altLang="zh-CN" sz="2800" dirty="0">
                <a:latin typeface="微软雅黑" panose="020B0503020204020204" pitchFamily="34" charset="-122"/>
                <a:ea typeface="微软雅黑" panose="020B0503020204020204" pitchFamily="34" charset="-122"/>
              </a:rPr>
              <a:t> 、</a:t>
            </a:r>
            <a:r>
              <a:rPr kumimoji="0" lang="zh-CN" altLang="zh-CN" sz="2800" dirty="0">
                <a:solidFill>
                  <a:srgbClr val="3366FF"/>
                </a:solidFill>
                <a:latin typeface="微软雅黑" panose="020B0503020204020204" pitchFamily="34" charset="-122"/>
                <a:ea typeface="微软雅黑" panose="020B0503020204020204" pitchFamily="34" charset="-122"/>
              </a:rPr>
              <a:t>开括号</a:t>
            </a:r>
            <a:r>
              <a:rPr kumimoji="0" lang="zh-CN" altLang="zh-CN" sz="2800" dirty="0">
                <a:latin typeface="微软雅黑" panose="020B0503020204020204" pitchFamily="34" charset="-122"/>
                <a:ea typeface="微软雅黑" panose="020B0503020204020204" pitchFamily="34" charset="-122"/>
              </a:rPr>
              <a:t>以及</a:t>
            </a:r>
            <a:r>
              <a:rPr kumimoji="0" lang="zh-CN" altLang="zh-CN" sz="2800" dirty="0">
                <a:solidFill>
                  <a:srgbClr val="3366FF"/>
                </a:solidFill>
                <a:latin typeface="微软雅黑" panose="020B0503020204020204" pitchFamily="34" charset="-122"/>
                <a:ea typeface="微软雅黑" panose="020B0503020204020204" pitchFamily="34" charset="-122"/>
              </a:rPr>
              <a:t>开括号</a:t>
            </a:r>
            <a:r>
              <a:rPr kumimoji="0" lang="zh-CN" altLang="zh-CN" sz="2800" dirty="0">
                <a:latin typeface="微软雅黑" panose="020B0503020204020204" pitchFamily="34" charset="-122"/>
                <a:ea typeface="微软雅黑" panose="020B0503020204020204" pitchFamily="34" charset="-122"/>
              </a:rPr>
              <a:t>后</a:t>
            </a:r>
            <a:r>
              <a:rPr kumimoji="0" lang="en-US" altLang="zh-CN" sz="2800" dirty="0">
                <a:latin typeface="微软雅黑" panose="020B0503020204020204" pitchFamily="34" charset="-122"/>
                <a:ea typeface="微软雅黑" panose="020B0503020204020204" pitchFamily="34" charset="-122"/>
              </a:rPr>
              <a:t> </a:t>
            </a:r>
            <a:r>
              <a:rPr kumimoji="0" lang="zh-CN" altLang="zh-CN" sz="2800" b="1" dirty="0">
                <a:solidFill>
                  <a:srgbClr val="C00000"/>
                </a:solidFill>
                <a:latin typeface="微软雅黑" panose="020B0503020204020204" pitchFamily="34" charset="-122"/>
                <a:ea typeface="微软雅黑" panose="020B0503020204020204" pitchFamily="34" charset="-122"/>
              </a:rPr>
              <a:t>暂不确定计算次序</a:t>
            </a:r>
            <a:r>
              <a:rPr kumimoji="0" lang="en-US" altLang="zh-CN" sz="2800" b="1" dirty="0">
                <a:solidFill>
                  <a:srgbClr val="C00000"/>
                </a:solidFill>
                <a:latin typeface="微软雅黑" panose="020B0503020204020204" pitchFamily="34" charset="-122"/>
                <a:ea typeface="微软雅黑" panose="020B0503020204020204" pitchFamily="34" charset="-122"/>
              </a:rPr>
              <a:t> </a:t>
            </a:r>
            <a:r>
              <a:rPr kumimoji="0" lang="zh-CN" altLang="zh-CN" sz="2800" dirty="0">
                <a:solidFill>
                  <a:srgbClr val="3366FF"/>
                </a:solidFill>
                <a:latin typeface="微软雅黑" panose="020B0503020204020204" pitchFamily="34" charset="-122"/>
                <a:ea typeface="微软雅黑" panose="020B0503020204020204" pitchFamily="34" charset="-122"/>
              </a:rPr>
              <a:t>其他符号</a:t>
            </a:r>
            <a:endParaRPr kumimoji="0" lang="en-US" altLang="zh-CN" sz="2800" dirty="0">
              <a:solidFill>
                <a:srgbClr val="3366FF"/>
              </a:solidFill>
              <a:latin typeface="微软雅黑" panose="020B0503020204020204" pitchFamily="34" charset="-122"/>
              <a:ea typeface="微软雅黑" panose="020B0503020204020204" pitchFamily="34" charset="-122"/>
            </a:endParaRPr>
          </a:p>
          <a:p>
            <a:pPr marL="803275" lvl="1" indent="-441325" eaLnBrk="1" hangingPunct="1">
              <a:lnSpc>
                <a:spcPct val="110000"/>
              </a:lnSpc>
              <a:spcBef>
                <a:spcPts val="600"/>
              </a:spcBef>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(1) </a:t>
            </a:r>
            <a:r>
              <a:rPr kumimoji="0" lang="zh-CN" altLang="zh-CN" sz="2400" b="1" dirty="0">
                <a:solidFill>
                  <a:srgbClr val="0000FF"/>
                </a:solidFill>
                <a:latin typeface="微软雅黑" panose="020B0503020204020204" pitchFamily="34" charset="-122"/>
                <a:ea typeface="微软雅黑" panose="020B0503020204020204" pitchFamily="34" charset="-122"/>
              </a:rPr>
              <a:t>操作数</a:t>
            </a:r>
            <a:r>
              <a:rPr kumimoji="0" lang="zh-CN" altLang="zh-CN" sz="2400" dirty="0">
                <a:latin typeface="微软雅黑" panose="020B0503020204020204" pitchFamily="34" charset="-122"/>
                <a:ea typeface="微软雅黑" panose="020B0503020204020204" pitchFamily="34" charset="-122"/>
              </a:rPr>
              <a:t>，直接输出到后缀表达式序列；</a:t>
            </a:r>
          </a:p>
          <a:p>
            <a:pPr marL="803275" lvl="1" indent="-441325" eaLnBrk="1" hangingPunct="1">
              <a:lnSpc>
                <a:spcPct val="110000"/>
              </a:lnSpc>
              <a:spcBef>
                <a:spcPts val="600"/>
              </a:spcBef>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(2) </a:t>
            </a:r>
            <a:r>
              <a:rPr kumimoji="0" lang="zh-CN" altLang="en-US" sz="2400" b="1" dirty="0">
                <a:solidFill>
                  <a:srgbClr val="0000FF"/>
                </a:solidFill>
                <a:latin typeface="微软雅黑" panose="020B0503020204020204" pitchFamily="34" charset="-122"/>
                <a:ea typeface="微软雅黑" panose="020B0503020204020204" pitchFamily="34" charset="-122"/>
              </a:rPr>
              <a:t>开括号</a:t>
            </a:r>
            <a:r>
              <a:rPr kumimoji="0" lang="zh-CN" altLang="zh-CN" sz="2400" dirty="0">
                <a:latin typeface="微软雅黑" panose="020B0503020204020204" pitchFamily="34" charset="-122"/>
                <a:ea typeface="微软雅黑" panose="020B0503020204020204" pitchFamily="34" charset="-122"/>
              </a:rPr>
              <a:t>，将其入栈；</a:t>
            </a:r>
            <a:endParaRPr kumimoji="0" lang="en-US" altLang="zh-CN" sz="2400" dirty="0">
              <a:latin typeface="微软雅黑" panose="020B0503020204020204" pitchFamily="34" charset="-122"/>
              <a:ea typeface="微软雅黑" panose="020B0503020204020204" pitchFamily="34" charset="-122"/>
            </a:endParaRPr>
          </a:p>
          <a:p>
            <a:pPr marL="803275" lvl="1" indent="-441325" eaLnBrk="1" hangingPunct="1">
              <a:lnSpc>
                <a:spcPct val="110000"/>
              </a:lnSpc>
              <a:spcBef>
                <a:spcPts val="600"/>
              </a:spcBef>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(3) </a:t>
            </a:r>
            <a:r>
              <a:rPr kumimoji="0" lang="zh-CN" altLang="en-US" sz="2400" b="1" dirty="0">
                <a:solidFill>
                  <a:srgbClr val="0000FF"/>
                </a:solidFill>
                <a:latin typeface="微软雅黑" panose="020B0503020204020204" pitchFamily="34" charset="-122"/>
                <a:ea typeface="微软雅黑" panose="020B0503020204020204" pitchFamily="34" charset="-122"/>
              </a:rPr>
              <a:t>闭括号</a:t>
            </a:r>
            <a:r>
              <a:rPr kumimoji="0" lang="zh-CN" altLang="zh-CN" sz="2400" dirty="0">
                <a:latin typeface="微软雅黑" panose="020B0503020204020204" pitchFamily="34" charset="-122"/>
                <a:ea typeface="微软雅黑" panose="020B0503020204020204" pitchFamily="34" charset="-122"/>
              </a:rPr>
              <a:t>时，先判断栈是否为空，</a:t>
            </a:r>
            <a:r>
              <a:rPr kumimoji="0" lang="zh-CN" altLang="zh-CN" sz="2400" dirty="0">
                <a:solidFill>
                  <a:srgbClr val="CC0000"/>
                </a:solidFill>
                <a:latin typeface="微软雅黑" panose="020B0503020204020204" pitchFamily="34" charset="-122"/>
                <a:ea typeface="微软雅黑" panose="020B0503020204020204" pitchFamily="34" charset="-122"/>
              </a:rPr>
              <a:t>若为空</a:t>
            </a:r>
            <a:r>
              <a:rPr kumimoji="0" lang="zh-CN" altLang="zh-CN" sz="2400" dirty="0">
                <a:latin typeface="微软雅黑" panose="020B0503020204020204" pitchFamily="34" charset="-122"/>
                <a:ea typeface="微软雅黑" panose="020B0503020204020204" pitchFamily="34" charset="-122"/>
              </a:rPr>
              <a:t>（</a:t>
            </a:r>
            <a:r>
              <a:rPr kumimoji="0" lang="zh-CN" altLang="zh-CN" sz="2400" dirty="0">
                <a:solidFill>
                  <a:srgbClr val="C00000"/>
                </a:solidFill>
                <a:latin typeface="微软雅黑" panose="020B0503020204020204" pitchFamily="34" charset="-122"/>
                <a:ea typeface="微软雅黑" panose="020B0503020204020204" pitchFamily="34" charset="-122"/>
              </a:rPr>
              <a:t>括号不匹配</a:t>
            </a:r>
            <a:r>
              <a:rPr kumimoji="0" lang="zh-CN" altLang="zh-CN" sz="2400" dirty="0">
                <a:latin typeface="微软雅黑" panose="020B0503020204020204" pitchFamily="34" charset="-122"/>
                <a:ea typeface="微软雅黑" panose="020B0503020204020204" pitchFamily="34" charset="-122"/>
              </a:rPr>
              <a:t>），应作为错误</a:t>
            </a:r>
            <a:r>
              <a:rPr kumimoji="0" lang="zh-CN" altLang="en-US" sz="2400" dirty="0">
                <a:latin typeface="微软雅黑" panose="020B0503020204020204" pitchFamily="34" charset="-122"/>
                <a:ea typeface="微软雅黑" panose="020B0503020204020204" pitchFamily="34" charset="-122"/>
              </a:rPr>
              <a:t>进行</a:t>
            </a:r>
            <a:r>
              <a:rPr kumimoji="0" lang="zh-CN" altLang="zh-CN" sz="2400" dirty="0">
                <a:latin typeface="微软雅黑" panose="020B0503020204020204" pitchFamily="34" charset="-122"/>
                <a:ea typeface="微软雅黑" panose="020B0503020204020204" pitchFamily="34" charset="-122"/>
              </a:rPr>
              <a:t>异常处理，清栈退出</a:t>
            </a:r>
            <a:r>
              <a:rPr kumimoji="0" lang="zh-CN" altLang="en-US" sz="2400" dirty="0">
                <a:latin typeface="微软雅黑" panose="020B0503020204020204" pitchFamily="34" charset="-122"/>
                <a:ea typeface="微软雅黑" panose="020B0503020204020204" pitchFamily="34" charset="-122"/>
              </a:rPr>
              <a:t>；</a:t>
            </a:r>
            <a:r>
              <a:rPr kumimoji="0" lang="zh-CN" altLang="zh-CN" sz="2400" dirty="0">
                <a:latin typeface="微软雅黑" panose="020B0503020204020204" pitchFamily="34" charset="-122"/>
                <a:ea typeface="微软雅黑" panose="020B0503020204020204" pitchFamily="34" charset="-122"/>
              </a:rPr>
              <a:t> </a:t>
            </a:r>
            <a:r>
              <a:rPr kumimoji="0" lang="zh-CN" altLang="zh-CN" sz="2400" dirty="0">
                <a:solidFill>
                  <a:srgbClr val="CC0000"/>
                </a:solidFill>
                <a:latin typeface="微软雅黑" panose="020B0503020204020204" pitchFamily="34" charset="-122"/>
                <a:ea typeface="微软雅黑" panose="020B0503020204020204" pitchFamily="34" charset="-122"/>
              </a:rPr>
              <a:t>若非空</a:t>
            </a:r>
            <a:r>
              <a:rPr kumimoji="0" lang="zh-CN" altLang="zh-CN" sz="2400" dirty="0">
                <a:latin typeface="微软雅黑" panose="020B0503020204020204" pitchFamily="34" charset="-122"/>
                <a:ea typeface="微软雅黑" panose="020B0503020204020204" pitchFamily="34" charset="-122"/>
              </a:rPr>
              <a:t>，依次弹出栈中元素，</a:t>
            </a:r>
            <a:r>
              <a:rPr kumimoji="0" lang="zh-CN" altLang="en-US" sz="2400" dirty="0">
                <a:latin typeface="微软雅黑" panose="020B0503020204020204" pitchFamily="34" charset="-122"/>
                <a:ea typeface="微软雅黑" panose="020B0503020204020204" pitchFamily="34" charset="-122"/>
              </a:rPr>
              <a:t>并</a:t>
            </a:r>
            <a:r>
              <a:rPr kumimoji="0" lang="zh-CN" altLang="zh-CN" sz="2400" dirty="0">
                <a:latin typeface="微软雅黑" panose="020B0503020204020204" pitchFamily="34" charset="-122"/>
                <a:ea typeface="微软雅黑" panose="020B0503020204020204" pitchFamily="34" charset="-122"/>
              </a:rPr>
              <a:t>输出到后缀表达式序列中</a:t>
            </a:r>
            <a:r>
              <a:rPr kumimoji="0" lang="zh-CN" altLang="en-US" sz="2400" dirty="0">
                <a:latin typeface="微软雅黑" panose="020B0503020204020204" pitchFamily="34" charset="-122"/>
                <a:ea typeface="微软雅黑" panose="020B0503020204020204" pitchFamily="34" charset="-122"/>
              </a:rPr>
              <a:t>，</a:t>
            </a:r>
            <a:r>
              <a:rPr kumimoji="0" lang="zh-CN" altLang="zh-CN" sz="2400" dirty="0">
                <a:latin typeface="微软雅黑" panose="020B0503020204020204" pitchFamily="34" charset="-122"/>
                <a:ea typeface="微软雅黑" panose="020B0503020204020204" pitchFamily="34" charset="-122"/>
              </a:rPr>
              <a:t>直到遇到</a:t>
            </a:r>
            <a:r>
              <a:rPr kumimoji="0" lang="zh-CN" altLang="zh-CN" sz="2400" b="1" dirty="0">
                <a:solidFill>
                  <a:srgbClr val="CC0000"/>
                </a:solidFill>
                <a:latin typeface="微软雅黑" panose="020B0503020204020204" pitchFamily="34" charset="-122"/>
                <a:ea typeface="微软雅黑" panose="020B0503020204020204" pitchFamily="34" charset="-122"/>
              </a:rPr>
              <a:t>一个开括号</a:t>
            </a:r>
            <a:r>
              <a:rPr kumimoji="0" lang="zh-CN" altLang="zh-CN" sz="2400" dirty="0">
                <a:latin typeface="微软雅黑" panose="020B0503020204020204" pitchFamily="34" charset="-122"/>
                <a:ea typeface="微软雅黑" panose="020B0503020204020204" pitchFamily="34" charset="-122"/>
              </a:rPr>
              <a:t>为止，若没有遇到开括号，说明</a:t>
            </a:r>
            <a:r>
              <a:rPr kumimoji="0" lang="zh-CN" altLang="zh-CN" sz="2400" dirty="0">
                <a:solidFill>
                  <a:srgbClr val="C00000"/>
                </a:solidFill>
                <a:latin typeface="微软雅黑" panose="020B0503020204020204" pitchFamily="34" charset="-122"/>
                <a:ea typeface="微软雅黑" panose="020B0503020204020204" pitchFamily="34" charset="-122"/>
              </a:rPr>
              <a:t>括号不配对</a:t>
            </a:r>
            <a:r>
              <a:rPr kumimoji="0" lang="zh-CN" altLang="zh-CN" sz="2400" dirty="0">
                <a:latin typeface="微软雅黑" panose="020B0503020204020204" pitchFamily="34" charset="-122"/>
                <a:ea typeface="微软雅黑" panose="020B0503020204020204" pitchFamily="34" charset="-122"/>
              </a:rPr>
              <a:t>，做异常处理，清栈退出；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79618">
                                            <p:txEl>
                                              <p:pRg st="1" end="1"/>
                                            </p:txEl>
                                          </p:spTgt>
                                        </p:tgtEl>
                                        <p:attrNameLst>
                                          <p:attrName>style.visibility</p:attrName>
                                        </p:attrNameLst>
                                      </p:cBhvr>
                                      <p:to>
                                        <p:strVal val="visible"/>
                                      </p:to>
                                    </p:set>
                                    <p:animEffect transition="in" filter="fade">
                                      <p:cBhvr>
                                        <p:cTn id="7" dur="2000"/>
                                        <p:tgtEl>
                                          <p:spTgt spid="87961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79618">
                                            <p:txEl>
                                              <p:pRg st="2" end="2"/>
                                            </p:txEl>
                                          </p:spTgt>
                                        </p:tgtEl>
                                        <p:attrNameLst>
                                          <p:attrName>style.visibility</p:attrName>
                                        </p:attrNameLst>
                                      </p:cBhvr>
                                      <p:to>
                                        <p:strVal val="visible"/>
                                      </p:to>
                                    </p:set>
                                    <p:animEffect transition="in" filter="fade">
                                      <p:cBhvr>
                                        <p:cTn id="12" dur="2000"/>
                                        <p:tgtEl>
                                          <p:spTgt spid="87961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79618">
                                            <p:txEl>
                                              <p:pRg st="3" end="3"/>
                                            </p:txEl>
                                          </p:spTgt>
                                        </p:tgtEl>
                                        <p:attrNameLst>
                                          <p:attrName>style.visibility</p:attrName>
                                        </p:attrNameLst>
                                      </p:cBhvr>
                                      <p:to>
                                        <p:strVal val="visible"/>
                                      </p:to>
                                    </p:set>
                                    <p:animEffect transition="in" filter="fade">
                                      <p:cBhvr>
                                        <p:cTn id="17" dur="2000"/>
                                        <p:tgtEl>
                                          <p:spTgt spid="8796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xmlns="" id="{C2E985EB-2236-4C01-A50E-9E8E8BF18C8F}"/>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中缀表达式 </a:t>
            </a:r>
            <a:r>
              <a:rPr kumimoji="0" lang="en-US" altLang="zh-CN">
                <a:solidFill>
                  <a:srgbClr val="7030A0"/>
                </a:solidFill>
              </a:rPr>
              <a:t>to</a:t>
            </a:r>
            <a:r>
              <a:rPr kumimoji="0"/>
              <a:t> 后缀表达式</a:t>
            </a:r>
          </a:p>
        </p:txBody>
      </p:sp>
      <p:sp>
        <p:nvSpPr>
          <p:cNvPr id="2" name="副标题 1">
            <a:extLst>
              <a:ext uri="{FF2B5EF4-FFF2-40B4-BE49-F238E27FC236}">
                <a16:creationId xmlns:a16="http://schemas.microsoft.com/office/drawing/2014/main" xmlns="" id="{6F0F92BF-AED2-4E97-B56F-CFC10019F02D}"/>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1A8253B5-76A8-469D-80D4-F192178A8922}"/>
              </a:ext>
            </a:extLst>
          </p:cNvPr>
          <p:cNvSpPr>
            <a:spLocks noGrp="1"/>
          </p:cNvSpPr>
          <p:nvPr>
            <p:ph type="body" idx="10"/>
          </p:nvPr>
        </p:nvSpPr>
        <p:spPr/>
        <p:txBody>
          <a:bodyPr/>
          <a:lstStyle/>
          <a:p>
            <a:endParaRPr lang="zh-CN" altLang="en-US"/>
          </a:p>
        </p:txBody>
      </p:sp>
      <p:sp>
        <p:nvSpPr>
          <p:cNvPr id="880643" name="Rectangle 3">
            <a:extLst>
              <a:ext uri="{FF2B5EF4-FFF2-40B4-BE49-F238E27FC236}">
                <a16:creationId xmlns:a16="http://schemas.microsoft.com/office/drawing/2014/main" xmlns="" id="{53C0AEB8-3D58-4221-A267-A9DF36CE3E61}"/>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714375" lvl="1" indent="-444500" eaLnBrk="1" hangingPunct="1">
              <a:lnSpc>
                <a:spcPct val="110000"/>
              </a:lnSpc>
              <a:spcBef>
                <a:spcPts val="600"/>
              </a:spcBef>
              <a:buFont typeface="Wingdings" panose="05000000000000000000" pitchFamily="2" charset="2"/>
              <a:buNone/>
            </a:pPr>
            <a:r>
              <a:rPr kumimoji="0" lang="en-US" altLang="zh-CN" dirty="0">
                <a:latin typeface="微软雅黑" panose="020B0503020204020204" pitchFamily="34" charset="-122"/>
                <a:ea typeface="微软雅黑" panose="020B0503020204020204" pitchFamily="34" charset="-122"/>
              </a:rPr>
              <a:t>(4) </a:t>
            </a:r>
            <a:r>
              <a:rPr kumimoji="0" lang="zh-CN" altLang="zh-CN" sz="2400" b="1" dirty="0">
                <a:solidFill>
                  <a:srgbClr val="0000FF"/>
                </a:solidFill>
                <a:latin typeface="微软雅黑" panose="020B0503020204020204" pitchFamily="34" charset="-122"/>
                <a:ea typeface="微软雅黑" panose="020B0503020204020204" pitchFamily="34" charset="-122"/>
              </a:rPr>
              <a:t>运算符</a:t>
            </a:r>
            <a:r>
              <a:rPr kumimoji="0" lang="en-US" altLang="zh-CN" sz="2400" dirty="0">
                <a:latin typeface="微软雅黑" panose="020B0503020204020204" pitchFamily="34" charset="-122"/>
                <a:ea typeface="微软雅黑" panose="020B0503020204020204" pitchFamily="34" charset="-122"/>
              </a:rPr>
              <a:t>op</a:t>
            </a:r>
            <a:r>
              <a:rPr kumimoji="0" lang="zh-CN" altLang="zh-CN" sz="2400" dirty="0">
                <a:latin typeface="微软雅黑" panose="020B0503020204020204" pitchFamily="34" charset="-122"/>
                <a:ea typeface="微软雅黑" panose="020B0503020204020204" pitchFamily="34" charset="-122"/>
              </a:rPr>
              <a:t>（ 四则运算 </a:t>
            </a:r>
            <a:r>
              <a:rPr kumimoji="0" lang="en-US" altLang="zh-CN" sz="2400" dirty="0">
                <a:latin typeface="微软雅黑" panose="020B0503020204020204" pitchFamily="34" charset="-122"/>
                <a:ea typeface="微软雅黑" panose="020B0503020204020204" pitchFamily="34" charset="-122"/>
              </a:rPr>
              <a:t>+ - * /  </a:t>
            </a:r>
            <a:r>
              <a:rPr kumimoji="0" lang="zh-CN" altLang="zh-CN" sz="2400" dirty="0">
                <a:latin typeface="微软雅黑" panose="020B0503020204020204" pitchFamily="34" charset="-122"/>
                <a:ea typeface="微软雅黑" panose="020B0503020204020204" pitchFamily="34" charset="-122"/>
              </a:rPr>
              <a:t>之一）时</a:t>
            </a:r>
          </a:p>
          <a:p>
            <a:pPr marL="1349375" lvl="2" indent="-727075" eaLnBrk="1" hangingPunct="1">
              <a:lnSpc>
                <a:spcPct val="110000"/>
              </a:lnSpc>
              <a:spcBef>
                <a:spcPts val="600"/>
              </a:spcBef>
              <a:buFont typeface="Wingdings" panose="05000000000000000000" pitchFamily="2" charset="2"/>
              <a:buNone/>
            </a:pPr>
            <a:r>
              <a:rPr kumimoji="0" lang="en-US" altLang="zh-CN" sz="2800" dirty="0">
                <a:latin typeface="微软雅黑" panose="020B0503020204020204" pitchFamily="34" charset="-122"/>
                <a:ea typeface="微软雅黑" panose="020B0503020204020204" pitchFamily="34" charset="-122"/>
              </a:rPr>
              <a:t>  </a:t>
            </a:r>
            <a:r>
              <a:rPr kumimoji="0" lang="en-US" altLang="zh-CN" sz="2400" dirty="0">
                <a:latin typeface="微软雅黑" panose="020B0503020204020204" pitchFamily="34" charset="-122"/>
                <a:ea typeface="微软雅黑" panose="020B0503020204020204" pitchFamily="34" charset="-122"/>
              </a:rPr>
              <a:t>(a) </a:t>
            </a:r>
            <a:r>
              <a:rPr kumimoji="0" lang="zh-CN" altLang="zh-CN" sz="2400" dirty="0">
                <a:latin typeface="微软雅黑" panose="020B0503020204020204" pitchFamily="34" charset="-122"/>
                <a:ea typeface="微软雅黑" panose="020B0503020204020204" pitchFamily="34" charset="-122"/>
              </a:rPr>
              <a:t>循环  当（</a:t>
            </a:r>
            <a:r>
              <a:rPr kumimoji="0" lang="zh-CN" altLang="zh-CN" sz="2400" dirty="0">
                <a:solidFill>
                  <a:srgbClr val="C00000"/>
                </a:solidFill>
                <a:latin typeface="微软雅黑" panose="020B0503020204020204" pitchFamily="34" charset="-122"/>
                <a:ea typeface="微软雅黑" panose="020B0503020204020204" pitchFamily="34" charset="-122"/>
              </a:rPr>
              <a:t>栈非空</a:t>
            </a:r>
            <a:r>
              <a:rPr kumimoji="0" lang="zh-CN" altLang="zh-CN" sz="2400" dirty="0">
                <a:latin typeface="微软雅黑" panose="020B0503020204020204" pitchFamily="34" charset="-122"/>
                <a:ea typeface="微软雅黑" panose="020B0503020204020204" pitchFamily="34" charset="-122"/>
              </a:rPr>
              <a:t> </a:t>
            </a:r>
            <a:r>
              <a:rPr kumimoji="0" lang="en-US" altLang="zh-CN" sz="2400" dirty="0">
                <a:latin typeface="微软雅黑" panose="020B0503020204020204" pitchFamily="34" charset="-122"/>
                <a:ea typeface="微软雅黑" panose="020B0503020204020204" pitchFamily="34" charset="-122"/>
              </a:rPr>
              <a:t>and </a:t>
            </a:r>
            <a:r>
              <a:rPr kumimoji="0" lang="zh-CN" altLang="zh-CN" sz="2400" dirty="0">
                <a:solidFill>
                  <a:srgbClr val="C00000"/>
                </a:solidFill>
                <a:latin typeface="微软雅黑" panose="020B0503020204020204" pitchFamily="34" charset="-122"/>
                <a:ea typeface="微软雅黑" panose="020B0503020204020204" pitchFamily="34" charset="-122"/>
              </a:rPr>
              <a:t>栈顶不是开括号</a:t>
            </a:r>
            <a:r>
              <a:rPr kumimoji="0" lang="zh-CN" altLang="zh-CN" sz="2400" dirty="0">
                <a:latin typeface="微软雅黑" panose="020B0503020204020204" pitchFamily="34" charset="-122"/>
                <a:ea typeface="微软雅黑" panose="020B0503020204020204" pitchFamily="34" charset="-122"/>
              </a:rPr>
              <a:t> </a:t>
            </a:r>
            <a:r>
              <a:rPr kumimoji="0" lang="en-US" altLang="zh-CN" sz="2400" dirty="0">
                <a:latin typeface="微软雅黑" panose="020B0503020204020204" pitchFamily="34" charset="-122"/>
                <a:ea typeface="微软雅黑" panose="020B0503020204020204" pitchFamily="34" charset="-122"/>
              </a:rPr>
              <a:t>and </a:t>
            </a:r>
            <a:r>
              <a:rPr kumimoji="0" lang="zh-CN" altLang="en-US" sz="2400" dirty="0">
                <a:solidFill>
                  <a:srgbClr val="C00000"/>
                </a:solidFill>
                <a:latin typeface="微软雅黑" panose="020B0503020204020204" pitchFamily="34" charset="-122"/>
                <a:ea typeface="微软雅黑" panose="020B0503020204020204" pitchFamily="34" charset="-122"/>
              </a:rPr>
              <a:t>栈顶运算符的优先级不低于输入的运算符的优先级</a:t>
            </a:r>
            <a:r>
              <a:rPr kumimoji="0" lang="zh-CN" altLang="zh-CN" sz="2400" dirty="0">
                <a:latin typeface="微软雅黑" panose="020B0503020204020204" pitchFamily="34" charset="-122"/>
                <a:ea typeface="微软雅黑" panose="020B0503020204020204" pitchFamily="34" charset="-122"/>
              </a:rPr>
              <a:t>）时，反复</a:t>
            </a:r>
          </a:p>
          <a:p>
            <a:pPr marL="1282700" lvl="4" indent="0" eaLnBrk="1" hangingPunct="1">
              <a:lnSpc>
                <a:spcPct val="110000"/>
              </a:lnSpc>
              <a:spcBef>
                <a:spcPts val="600"/>
              </a:spcBef>
              <a:buFont typeface="Wingdings" panose="05000000000000000000" pitchFamily="2" charset="2"/>
              <a:buNone/>
            </a:pPr>
            <a:r>
              <a:rPr kumimoji="0" lang="zh-CN" altLang="zh-CN" sz="2400" dirty="0">
                <a:solidFill>
                  <a:srgbClr val="0000FF"/>
                </a:solidFill>
                <a:latin typeface="微软雅黑" panose="020B0503020204020204" pitchFamily="34" charset="-122"/>
                <a:ea typeface="微软雅黑" panose="020B0503020204020204" pitchFamily="34" charset="-122"/>
              </a:rPr>
              <a:t>      将栈顶元素弹出，放到后缀表达式序列</a:t>
            </a:r>
            <a:r>
              <a:rPr kumimoji="0" lang="zh-CN" altLang="zh-CN" sz="2400" dirty="0">
                <a:latin typeface="微软雅黑" panose="020B0503020204020204" pitchFamily="34" charset="-122"/>
                <a:ea typeface="微软雅黑" panose="020B0503020204020204" pitchFamily="34" charset="-122"/>
              </a:rPr>
              <a:t>中；</a:t>
            </a:r>
          </a:p>
          <a:p>
            <a:pPr marL="1349375" lvl="2" indent="-727075" eaLnBrk="1" hangingPunct="1">
              <a:lnSpc>
                <a:spcPct val="110000"/>
              </a:lnSpc>
              <a:spcBef>
                <a:spcPts val="600"/>
              </a:spcBef>
              <a:buFont typeface="Wingdings" panose="05000000000000000000" pitchFamily="2" charset="2"/>
              <a:buNone/>
            </a:pPr>
            <a:r>
              <a:rPr kumimoji="0" lang="en-US" altLang="zh-CN" sz="2400" dirty="0">
                <a:latin typeface="微软雅黑" panose="020B0503020204020204" pitchFamily="34" charset="-122"/>
                <a:ea typeface="微软雅黑" panose="020B0503020204020204" pitchFamily="34" charset="-122"/>
              </a:rPr>
              <a:t>  (b) </a:t>
            </a:r>
            <a:r>
              <a:rPr kumimoji="0" lang="zh-CN" altLang="zh-CN" sz="2400" dirty="0">
                <a:latin typeface="微软雅黑" panose="020B0503020204020204" pitchFamily="34" charset="-122"/>
                <a:ea typeface="微软雅黑" panose="020B0503020204020204" pitchFamily="34" charset="-122"/>
              </a:rPr>
              <a:t>将输入的</a:t>
            </a:r>
            <a:r>
              <a:rPr kumimoji="0" lang="zh-CN" altLang="zh-CN" sz="2400" dirty="0">
                <a:solidFill>
                  <a:srgbClr val="0000FF"/>
                </a:solidFill>
                <a:latin typeface="微软雅黑" panose="020B0503020204020204" pitchFamily="34" charset="-122"/>
                <a:ea typeface="微软雅黑" panose="020B0503020204020204" pitchFamily="34" charset="-122"/>
              </a:rPr>
              <a:t>运算符</a:t>
            </a:r>
            <a:r>
              <a:rPr kumimoji="0" lang="zh-CN" altLang="zh-CN" sz="2400" dirty="0">
                <a:latin typeface="微软雅黑" panose="020B0503020204020204" pitchFamily="34" charset="-122"/>
                <a:ea typeface="微软雅黑" panose="020B0503020204020204" pitchFamily="34" charset="-122"/>
              </a:rPr>
              <a:t>压入栈内；</a:t>
            </a:r>
          </a:p>
          <a:p>
            <a:pPr marL="714375" lvl="1" indent="-444500" eaLnBrk="1" hangingPunct="1">
              <a:lnSpc>
                <a:spcPct val="110000"/>
              </a:lnSpc>
              <a:spcBef>
                <a:spcPts val="600"/>
              </a:spcBef>
              <a:buFont typeface="Wingdings" panose="05000000000000000000" pitchFamily="2" charset="2"/>
              <a:buNone/>
            </a:pPr>
            <a:r>
              <a:rPr kumimoji="0" lang="en-US" altLang="zh-CN" sz="2000" dirty="0">
                <a:latin typeface="微软雅黑" panose="020B0503020204020204" pitchFamily="34" charset="-122"/>
                <a:ea typeface="微软雅黑" panose="020B0503020204020204" pitchFamily="34" charset="-122"/>
              </a:rPr>
              <a:t>(5) </a:t>
            </a:r>
            <a:r>
              <a:rPr kumimoji="0" lang="zh-CN" altLang="en-US" sz="2400" dirty="0">
                <a:latin typeface="微软雅黑" panose="020B0503020204020204" pitchFamily="34" charset="-122"/>
                <a:ea typeface="微软雅黑" panose="020B0503020204020204" pitchFamily="34" charset="-122"/>
              </a:rPr>
              <a:t>读完</a:t>
            </a:r>
            <a:r>
              <a:rPr kumimoji="0" lang="zh-CN" altLang="zh-CN" sz="2400" dirty="0">
                <a:latin typeface="微软雅黑" panose="020B0503020204020204" pitchFamily="34" charset="-122"/>
                <a:ea typeface="微软雅黑" panose="020B0503020204020204" pitchFamily="34" charset="-122"/>
              </a:rPr>
              <a:t>全部</a:t>
            </a:r>
            <a:r>
              <a:rPr kumimoji="0" lang="zh-CN" altLang="en-US" sz="2400" dirty="0">
                <a:latin typeface="微软雅黑" panose="020B0503020204020204" pitchFamily="34" charset="-122"/>
                <a:ea typeface="微软雅黑" panose="020B0503020204020204" pitchFamily="34" charset="-122"/>
              </a:rPr>
              <a:t>输入</a:t>
            </a:r>
            <a:r>
              <a:rPr kumimoji="0" lang="zh-CN" altLang="zh-CN" sz="2400" dirty="0">
                <a:latin typeface="微软雅黑" panose="020B0503020204020204" pitchFamily="34" charset="-122"/>
                <a:ea typeface="微软雅黑" panose="020B0503020204020204" pitchFamily="34" charset="-122"/>
              </a:rPr>
              <a:t>符号，若栈内仍有元素，</a:t>
            </a:r>
            <a:r>
              <a:rPr kumimoji="0" lang="zh-CN" altLang="en-US" sz="2400" dirty="0">
                <a:latin typeface="微软雅黑" panose="020B0503020204020204" pitchFamily="34" charset="-122"/>
                <a:ea typeface="微软雅黑" panose="020B0503020204020204" pitchFamily="34" charset="-122"/>
              </a:rPr>
              <a:t>将其</a:t>
            </a:r>
            <a:r>
              <a:rPr kumimoji="0" lang="zh-CN" altLang="zh-CN" sz="2400" dirty="0">
                <a:latin typeface="微软雅黑" panose="020B0503020204020204" pitchFamily="34" charset="-122"/>
                <a:ea typeface="微软雅黑" panose="020B0503020204020204" pitchFamily="34" charset="-122"/>
              </a:rPr>
              <a:t>全部依次弹出，</a:t>
            </a:r>
            <a:r>
              <a:rPr kumimoji="0" lang="zh-CN" altLang="en-US" sz="2400" dirty="0">
                <a:latin typeface="微软雅黑" panose="020B0503020204020204" pitchFamily="34" charset="-122"/>
                <a:ea typeface="微软雅黑" panose="020B0503020204020204" pitchFamily="34" charset="-122"/>
              </a:rPr>
              <a:t>置于</a:t>
            </a:r>
            <a:r>
              <a:rPr kumimoji="0" lang="zh-CN" altLang="zh-CN" sz="2400" dirty="0">
                <a:latin typeface="微软雅黑" panose="020B0503020204020204" pitchFamily="34" charset="-122"/>
                <a:ea typeface="微软雅黑" panose="020B0503020204020204" pitchFamily="34" charset="-122"/>
              </a:rPr>
              <a:t>后缀表达式序列的尾部。若弹出元素</a:t>
            </a:r>
            <a:r>
              <a:rPr kumimoji="0" lang="zh-CN" altLang="en-US" sz="2400" dirty="0">
                <a:latin typeface="微软雅黑" panose="020B0503020204020204" pitchFamily="34" charset="-122"/>
                <a:ea typeface="微软雅黑" panose="020B0503020204020204" pitchFamily="34" charset="-122"/>
              </a:rPr>
              <a:t>中有</a:t>
            </a:r>
            <a:r>
              <a:rPr kumimoji="0" lang="zh-CN" altLang="zh-CN" sz="2400" dirty="0">
                <a:latin typeface="微软雅黑" panose="020B0503020204020204" pitchFamily="34" charset="-122"/>
                <a:ea typeface="微软雅黑" panose="020B0503020204020204" pitchFamily="34" charset="-122"/>
              </a:rPr>
              <a:t>开括号</a:t>
            </a:r>
            <a:r>
              <a:rPr kumimoji="0" lang="zh-CN" altLang="en-US" sz="2400" dirty="0">
                <a:latin typeface="微软雅黑" panose="020B0503020204020204" pitchFamily="34" charset="-122"/>
                <a:ea typeface="微软雅黑" panose="020B0503020204020204" pitchFamily="34" charset="-122"/>
              </a:rPr>
              <a:t>出现</a:t>
            </a:r>
            <a:r>
              <a:rPr kumimoji="0" lang="zh-CN" altLang="zh-CN" sz="2400" dirty="0">
                <a:latin typeface="微软雅黑" panose="020B0503020204020204" pitchFamily="34" charset="-122"/>
                <a:ea typeface="微软雅黑" panose="020B0503020204020204" pitchFamily="34" charset="-122"/>
              </a:rPr>
              <a:t>，则说明</a:t>
            </a:r>
            <a:r>
              <a:rPr kumimoji="0" lang="zh-CN" altLang="zh-CN" sz="2400" dirty="0">
                <a:solidFill>
                  <a:srgbClr val="C00000"/>
                </a:solidFill>
                <a:latin typeface="微软雅黑" panose="020B0503020204020204" pitchFamily="34" charset="-122"/>
                <a:ea typeface="微软雅黑" panose="020B0503020204020204" pitchFamily="34" charset="-122"/>
              </a:rPr>
              <a:t>括号不匹配</a:t>
            </a:r>
            <a:r>
              <a:rPr kumimoji="0" lang="zh-CN" altLang="zh-CN" sz="2400" dirty="0">
                <a:latin typeface="微软雅黑" panose="020B0503020204020204" pitchFamily="34" charset="-122"/>
                <a:ea typeface="微软雅黑" panose="020B0503020204020204" pitchFamily="34" charset="-122"/>
              </a:rPr>
              <a:t>，做异常处理，清栈退出</a:t>
            </a:r>
            <a:endParaRPr kumimoji="0" lang="zh-CN" altLang="zh-CN" sz="20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80643">
                                            <p:txEl>
                                              <p:pRg st="0" end="0"/>
                                            </p:txEl>
                                          </p:spTgt>
                                        </p:tgtEl>
                                        <p:attrNameLst>
                                          <p:attrName>style.visibility</p:attrName>
                                        </p:attrNameLst>
                                      </p:cBhvr>
                                      <p:to>
                                        <p:strVal val="visible"/>
                                      </p:to>
                                    </p:set>
                                    <p:animEffect transition="in" filter="fade">
                                      <p:cBhvr>
                                        <p:cTn id="7" dur="2000"/>
                                        <p:tgtEl>
                                          <p:spTgt spid="880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80643">
                                            <p:txEl>
                                              <p:pRg st="1" end="1"/>
                                            </p:txEl>
                                          </p:spTgt>
                                        </p:tgtEl>
                                        <p:attrNameLst>
                                          <p:attrName>style.visibility</p:attrName>
                                        </p:attrNameLst>
                                      </p:cBhvr>
                                      <p:to>
                                        <p:strVal val="visible"/>
                                      </p:to>
                                    </p:set>
                                    <p:animEffect transition="in" filter="fade">
                                      <p:cBhvr>
                                        <p:cTn id="12" dur="2000"/>
                                        <p:tgtEl>
                                          <p:spTgt spid="8806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80643">
                                            <p:txEl>
                                              <p:pRg st="2" end="2"/>
                                            </p:txEl>
                                          </p:spTgt>
                                        </p:tgtEl>
                                        <p:attrNameLst>
                                          <p:attrName>style.visibility</p:attrName>
                                        </p:attrNameLst>
                                      </p:cBhvr>
                                      <p:to>
                                        <p:strVal val="visible"/>
                                      </p:to>
                                    </p:set>
                                    <p:animEffect transition="in" filter="fade">
                                      <p:cBhvr>
                                        <p:cTn id="17" dur="2000"/>
                                        <p:tgtEl>
                                          <p:spTgt spid="8806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80643">
                                            <p:txEl>
                                              <p:pRg st="3" end="3"/>
                                            </p:txEl>
                                          </p:spTgt>
                                        </p:tgtEl>
                                        <p:attrNameLst>
                                          <p:attrName>style.visibility</p:attrName>
                                        </p:attrNameLst>
                                      </p:cBhvr>
                                      <p:to>
                                        <p:strVal val="visible"/>
                                      </p:to>
                                    </p:set>
                                    <p:animEffect transition="in" filter="fade">
                                      <p:cBhvr>
                                        <p:cTn id="22" dur="2000"/>
                                        <p:tgtEl>
                                          <p:spTgt spid="88064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880643">
                                            <p:txEl>
                                              <p:pRg st="4" end="4"/>
                                            </p:txEl>
                                          </p:spTgt>
                                        </p:tgtEl>
                                        <p:attrNameLst>
                                          <p:attrName>style.visibility</p:attrName>
                                        </p:attrNameLst>
                                      </p:cBhvr>
                                      <p:to>
                                        <p:strVal val="visible"/>
                                      </p:to>
                                    </p:set>
                                    <p:animEffect transition="in" filter="fade">
                                      <p:cBhvr>
                                        <p:cTn id="27" dur="2000"/>
                                        <p:tgtEl>
                                          <p:spTgt spid="88064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xmlns="" id="{AD0F1077-6CB6-4B19-B6B5-B7893DD2E6CE}"/>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中缀表达式 </a:t>
            </a:r>
            <a:r>
              <a:rPr kumimoji="0" lang="en-US" altLang="zh-CN">
                <a:solidFill>
                  <a:srgbClr val="7030A0"/>
                </a:solidFill>
              </a:rPr>
              <a:t>to</a:t>
            </a:r>
            <a:r>
              <a:rPr kumimoji="0">
                <a:solidFill>
                  <a:srgbClr val="7030A0"/>
                </a:solidFill>
              </a:rPr>
              <a:t> </a:t>
            </a:r>
            <a:r>
              <a:rPr kumimoji="0"/>
              <a:t>后缀表达式</a:t>
            </a:r>
          </a:p>
        </p:txBody>
      </p:sp>
      <p:sp>
        <p:nvSpPr>
          <p:cNvPr id="2" name="副标题 1">
            <a:extLst>
              <a:ext uri="{FF2B5EF4-FFF2-40B4-BE49-F238E27FC236}">
                <a16:creationId xmlns:a16="http://schemas.microsoft.com/office/drawing/2014/main" xmlns="" id="{B1715B60-AE2F-4DB0-AC75-2FB157F7836E}"/>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CDD17A70-9821-43BA-B466-B8DF4082DE52}"/>
              </a:ext>
            </a:extLst>
          </p:cNvPr>
          <p:cNvSpPr>
            <a:spLocks noGrp="1"/>
          </p:cNvSpPr>
          <p:nvPr>
            <p:ph type="body" idx="10"/>
          </p:nvPr>
        </p:nvSpPr>
        <p:spPr/>
        <p:txBody>
          <a:bodyPr/>
          <a:lstStyle/>
          <a:p>
            <a:endParaRPr lang="zh-CN" altLang="en-US"/>
          </a:p>
        </p:txBody>
      </p:sp>
      <p:sp>
        <p:nvSpPr>
          <p:cNvPr id="84995" name="内容占位符 2">
            <a:extLst>
              <a:ext uri="{FF2B5EF4-FFF2-40B4-BE49-F238E27FC236}">
                <a16:creationId xmlns:a16="http://schemas.microsoft.com/office/drawing/2014/main" xmlns="" id="{AF7D50FE-F28C-4B31-8EA7-10AB77617EA9}"/>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indent="0">
              <a:buFont typeface="Wingdings" panose="05000000000000000000" pitchFamily="2" charset="2"/>
              <a:buNone/>
            </a:pPr>
            <a:r>
              <a:rPr lang="zh-CN" altLang="zh-CN" sz="2400">
                <a:latin typeface="微软雅黑" panose="020B0503020204020204" pitchFamily="34" charset="-122"/>
                <a:ea typeface="微软雅黑" panose="020B0503020204020204" pitchFamily="34" charset="-122"/>
              </a:rPr>
              <a:t>待处理中缀表达式</a:t>
            </a:r>
          </a:p>
        </p:txBody>
      </p:sp>
      <p:graphicFrame>
        <p:nvGraphicFramePr>
          <p:cNvPr id="7" name="Group 35">
            <a:extLst>
              <a:ext uri="{FF2B5EF4-FFF2-40B4-BE49-F238E27FC236}">
                <a16:creationId xmlns:a16="http://schemas.microsoft.com/office/drawing/2014/main" xmlns="" id="{DE59EC6E-2D83-4154-BE73-35330B0D37E4}"/>
              </a:ext>
            </a:extLst>
          </p:cNvPr>
          <p:cNvGraphicFramePr>
            <a:graphicFrameLocks/>
          </p:cNvGraphicFramePr>
          <p:nvPr/>
        </p:nvGraphicFramePr>
        <p:xfrm>
          <a:off x="4224338" y="2482850"/>
          <a:ext cx="1106487" cy="2913062"/>
        </p:xfrm>
        <a:graphic>
          <a:graphicData uri="http://schemas.openxmlformats.org/drawingml/2006/table">
            <a:tbl>
              <a:tblPr/>
              <a:tblGrid>
                <a:gridCol w="1106487">
                  <a:extLst>
                    <a:ext uri="{9D8B030D-6E8A-4147-A177-3AD203B41FA5}">
                      <a16:colId xmlns:a16="http://schemas.microsoft.com/office/drawing/2014/main" xmlns="" val="20000"/>
                    </a:ext>
                  </a:extLst>
                </a:gridCol>
              </a:tblGrid>
              <a:tr h="583935">
                <a:tc>
                  <a:txBody>
                    <a:bodyPr/>
                    <a:lstStyle/>
                    <a:p>
                      <a:pPr marL="0" marR="0" lvl="0" indent="0" algn="l" defTabSz="914400" rtl="0" eaLnBrk="1" fontAlgn="base" latinLnBrk="0" hangingPunct="1">
                        <a:lnSpc>
                          <a:spcPct val="100000"/>
                        </a:lnSpc>
                        <a:spcBef>
                          <a:spcPct val="20000"/>
                        </a:spcBef>
                        <a:spcAft>
                          <a:spcPct val="0"/>
                        </a:spcAft>
                        <a:buClr>
                          <a:srgbClr val="CC0000"/>
                        </a:buClr>
                        <a:buSzPct val="80000"/>
                        <a:buFont typeface="Wingdings" pitchFamily="2" charset="2"/>
                        <a:buNone/>
                        <a:tabLst/>
                      </a:pPr>
                      <a:endParaRPr kumimoji="0" lang="zh-CN" altLang="zh-CN" sz="2900" b="0" i="0" u="none" strike="noStrike" cap="none" normalizeH="0" baseline="0" dirty="0">
                        <a:ln>
                          <a:noFill/>
                        </a:ln>
                        <a:solidFill>
                          <a:schemeClr val="tx1"/>
                        </a:solidFill>
                        <a:effectLst/>
                        <a:latin typeface="Comic Sans MS" pitchFamily="66" charset="0"/>
                        <a:ea typeface="宋体" pitchFamily="2" charset="-122"/>
                      </a:endParaRPr>
                    </a:p>
                  </a:txBody>
                  <a:tcPr marL="97304" marR="97304" marT="48636" marB="48636"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no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0"/>
                  </a:ext>
                </a:extLst>
              </a:tr>
              <a:tr h="582704">
                <a:tc>
                  <a:txBody>
                    <a:bodyPr/>
                    <a:lstStyle/>
                    <a:p>
                      <a:pPr marL="0" marR="0" lvl="0" indent="0" algn="l" defTabSz="914400" rtl="0" eaLnBrk="1" fontAlgn="base" latinLnBrk="0" hangingPunct="1">
                        <a:lnSpc>
                          <a:spcPct val="100000"/>
                        </a:lnSpc>
                        <a:spcBef>
                          <a:spcPct val="20000"/>
                        </a:spcBef>
                        <a:spcAft>
                          <a:spcPct val="0"/>
                        </a:spcAft>
                        <a:buClr>
                          <a:srgbClr val="CC0000"/>
                        </a:buClr>
                        <a:buSzPct val="80000"/>
                        <a:buFont typeface="Wingdings" pitchFamily="2" charset="2"/>
                        <a:buNone/>
                        <a:tabLst/>
                      </a:pPr>
                      <a:endParaRPr kumimoji="0" lang="zh-CN" altLang="zh-CN" sz="2900" b="0" i="0" u="none" strike="noStrike" cap="none" normalizeH="0" baseline="0" dirty="0">
                        <a:ln>
                          <a:noFill/>
                        </a:ln>
                        <a:solidFill>
                          <a:schemeClr val="tx1"/>
                        </a:solidFill>
                        <a:effectLst/>
                        <a:latin typeface="Comic Sans MS" pitchFamily="66" charset="0"/>
                        <a:ea typeface="宋体" pitchFamily="2" charset="-122"/>
                      </a:endParaRPr>
                    </a:p>
                  </a:txBody>
                  <a:tcPr marL="97304" marR="97304" marT="48636" marB="48636"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1"/>
                  </a:ext>
                </a:extLst>
              </a:tr>
              <a:tr h="581015">
                <a:tc>
                  <a:txBody>
                    <a:bodyPr/>
                    <a:lstStyle/>
                    <a:p>
                      <a:pPr marL="0" marR="0" lvl="0" indent="0" algn="l" defTabSz="914400" rtl="0" eaLnBrk="1" fontAlgn="base" latinLnBrk="0" hangingPunct="1">
                        <a:lnSpc>
                          <a:spcPct val="100000"/>
                        </a:lnSpc>
                        <a:spcBef>
                          <a:spcPct val="20000"/>
                        </a:spcBef>
                        <a:spcAft>
                          <a:spcPct val="0"/>
                        </a:spcAft>
                        <a:buClr>
                          <a:srgbClr val="CC0000"/>
                        </a:buClr>
                        <a:buSzPct val="80000"/>
                        <a:buFont typeface="Wingdings" pitchFamily="2" charset="2"/>
                        <a:buNone/>
                        <a:tabLst/>
                      </a:pPr>
                      <a:endParaRPr kumimoji="0" lang="zh-CN" altLang="zh-CN" sz="2900" b="0" i="0" u="none" strike="noStrike" cap="none" normalizeH="0" baseline="0" dirty="0">
                        <a:ln>
                          <a:noFill/>
                        </a:ln>
                        <a:solidFill>
                          <a:schemeClr val="tx1"/>
                        </a:solidFill>
                        <a:effectLst/>
                        <a:latin typeface="Comic Sans MS" pitchFamily="66" charset="0"/>
                        <a:ea typeface="宋体" pitchFamily="2" charset="-122"/>
                      </a:endParaRPr>
                    </a:p>
                  </a:txBody>
                  <a:tcPr marL="97304" marR="97304" marT="48636" marB="48636"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2"/>
                  </a:ext>
                </a:extLst>
              </a:tr>
              <a:tr h="582704">
                <a:tc>
                  <a:txBody>
                    <a:bodyPr/>
                    <a:lstStyle/>
                    <a:p>
                      <a:pPr marL="0" marR="0" lvl="0" indent="0" algn="l" defTabSz="914400" rtl="0" eaLnBrk="1" fontAlgn="base" latinLnBrk="0" hangingPunct="1">
                        <a:lnSpc>
                          <a:spcPct val="100000"/>
                        </a:lnSpc>
                        <a:spcBef>
                          <a:spcPct val="20000"/>
                        </a:spcBef>
                        <a:spcAft>
                          <a:spcPct val="0"/>
                        </a:spcAft>
                        <a:buClr>
                          <a:srgbClr val="CC0000"/>
                        </a:buClr>
                        <a:buSzPct val="80000"/>
                        <a:buFont typeface="Wingdings" pitchFamily="2" charset="2"/>
                        <a:buNone/>
                        <a:tabLst/>
                      </a:pPr>
                      <a:endParaRPr kumimoji="0" lang="zh-CN" altLang="zh-CN" sz="2900" b="0" i="0" u="none" strike="noStrike" cap="none" normalizeH="0" baseline="0" dirty="0">
                        <a:ln>
                          <a:noFill/>
                        </a:ln>
                        <a:solidFill>
                          <a:schemeClr val="tx1"/>
                        </a:solidFill>
                        <a:effectLst/>
                        <a:latin typeface="Comic Sans MS" pitchFamily="66" charset="0"/>
                        <a:ea typeface="宋体" pitchFamily="2" charset="-122"/>
                      </a:endParaRPr>
                    </a:p>
                  </a:txBody>
                  <a:tcPr marL="97304" marR="97304" marT="48636" marB="48636"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3"/>
                  </a:ext>
                </a:extLst>
              </a:tr>
              <a:tr h="582704">
                <a:tc>
                  <a:txBody>
                    <a:bodyPr/>
                    <a:lstStyle/>
                    <a:p>
                      <a:pPr marL="0" marR="0" lvl="0" indent="0" algn="l" defTabSz="914400" rtl="0" eaLnBrk="1" fontAlgn="base" latinLnBrk="0" hangingPunct="1">
                        <a:lnSpc>
                          <a:spcPct val="100000"/>
                        </a:lnSpc>
                        <a:spcBef>
                          <a:spcPct val="20000"/>
                        </a:spcBef>
                        <a:spcAft>
                          <a:spcPct val="0"/>
                        </a:spcAft>
                        <a:buClr>
                          <a:srgbClr val="CC0000"/>
                        </a:buClr>
                        <a:buSzPct val="80000"/>
                        <a:buFont typeface="Wingdings" pitchFamily="2" charset="2"/>
                        <a:buNone/>
                        <a:tabLst/>
                      </a:pPr>
                      <a:endParaRPr kumimoji="0" lang="zh-CN" altLang="zh-CN" sz="2900" b="0" i="0" u="none" strike="noStrike" cap="none" normalizeH="0" baseline="0" dirty="0">
                        <a:ln>
                          <a:noFill/>
                        </a:ln>
                        <a:solidFill>
                          <a:schemeClr val="tx1"/>
                        </a:solidFill>
                        <a:effectLst/>
                        <a:latin typeface="Comic Sans MS" pitchFamily="66" charset="0"/>
                        <a:ea typeface="宋体" pitchFamily="2" charset="-122"/>
                      </a:endParaRPr>
                    </a:p>
                  </a:txBody>
                  <a:tcPr marL="97304" marR="97304" marT="48636" marB="48636" horzOverflow="overflow">
                    <a:lnL w="571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xmlns="" val="10004"/>
                  </a:ext>
                </a:extLst>
              </a:tr>
            </a:tbl>
          </a:graphicData>
        </a:graphic>
      </p:graphicFrame>
      <p:sp>
        <p:nvSpPr>
          <p:cNvPr id="85009" name="Rectangle 53">
            <a:extLst>
              <a:ext uri="{FF2B5EF4-FFF2-40B4-BE49-F238E27FC236}">
                <a16:creationId xmlns:a16="http://schemas.microsoft.com/office/drawing/2014/main" xmlns="" id="{3874E427-E7E7-46BA-AD57-4904B8DAA0CB}"/>
              </a:ext>
            </a:extLst>
          </p:cNvPr>
          <p:cNvSpPr>
            <a:spLocks noChangeArrowheads="1"/>
          </p:cNvSpPr>
          <p:nvPr/>
        </p:nvSpPr>
        <p:spPr bwMode="auto">
          <a:xfrm>
            <a:off x="484188" y="3500438"/>
            <a:ext cx="2725737" cy="566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79425" indent="-479425">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rgbClr val="CC0000"/>
              </a:buClr>
              <a:buSzPct val="80000"/>
            </a:pPr>
            <a:r>
              <a:rPr lang="zh-CN" altLang="en-US" sz="2400">
                <a:latin typeface="微软雅黑" panose="020B0503020204020204" pitchFamily="34" charset="-122"/>
                <a:ea typeface="微软雅黑" panose="020B0503020204020204" pitchFamily="34" charset="-122"/>
              </a:rPr>
              <a:t>栈状态的变化</a:t>
            </a:r>
          </a:p>
        </p:txBody>
      </p:sp>
      <p:sp>
        <p:nvSpPr>
          <p:cNvPr id="85010" name="Rectangle 4">
            <a:extLst>
              <a:ext uri="{FF2B5EF4-FFF2-40B4-BE49-F238E27FC236}">
                <a16:creationId xmlns:a16="http://schemas.microsoft.com/office/drawing/2014/main" xmlns="" id="{3261D5EB-C0FB-4BA8-9B19-B14BCF1D4AA2}"/>
              </a:ext>
            </a:extLst>
          </p:cNvPr>
          <p:cNvSpPr>
            <a:spLocks noChangeArrowheads="1"/>
          </p:cNvSpPr>
          <p:nvPr/>
        </p:nvSpPr>
        <p:spPr bwMode="auto">
          <a:xfrm>
            <a:off x="484188" y="5459413"/>
            <a:ext cx="2846387" cy="57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accent1"/>
              </a:buClr>
              <a:buSzPct val="65000"/>
              <a:buFont typeface="Wingdings" panose="05000000000000000000" pitchFamily="2" charset="2"/>
              <a:buNone/>
            </a:pPr>
            <a:r>
              <a:rPr kumimoji="1" lang="zh-CN" altLang="en-US" sz="2400">
                <a:latin typeface="微软雅黑" panose="020B0503020204020204" pitchFamily="34" charset="-122"/>
                <a:ea typeface="微软雅黑" panose="020B0503020204020204" pitchFamily="34" charset="-122"/>
              </a:rPr>
              <a:t>输出的后缀表达式</a:t>
            </a:r>
            <a:endParaRPr lang="zh-CN" altLang="en-US" sz="2400">
              <a:latin typeface="微软雅黑" panose="020B0503020204020204" pitchFamily="34" charset="-122"/>
              <a:ea typeface="微软雅黑" panose="020B0503020204020204" pitchFamily="34" charset="-122"/>
            </a:endParaRPr>
          </a:p>
        </p:txBody>
      </p:sp>
      <p:sp>
        <p:nvSpPr>
          <p:cNvPr id="11" name="Rectangle 6">
            <a:extLst>
              <a:ext uri="{FF2B5EF4-FFF2-40B4-BE49-F238E27FC236}">
                <a16:creationId xmlns:a16="http://schemas.microsoft.com/office/drawing/2014/main" xmlns="" id="{0177A3B3-8E39-432C-9492-59C8E1DDE8C3}"/>
              </a:ext>
            </a:extLst>
          </p:cNvPr>
          <p:cNvSpPr>
            <a:spLocks noChangeArrowheads="1"/>
          </p:cNvSpPr>
          <p:nvPr/>
        </p:nvSpPr>
        <p:spPr bwMode="auto">
          <a:xfrm>
            <a:off x="5446713" y="2001838"/>
            <a:ext cx="468312"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微软雅黑" panose="020B0503020204020204" pitchFamily="34" charset="-122"/>
                <a:ea typeface="微软雅黑" panose="020B0503020204020204" pitchFamily="34" charset="-122"/>
              </a:rPr>
              <a:t>23</a:t>
            </a:r>
          </a:p>
        </p:txBody>
      </p:sp>
      <p:sp>
        <p:nvSpPr>
          <p:cNvPr id="12" name="Rectangle 7">
            <a:extLst>
              <a:ext uri="{FF2B5EF4-FFF2-40B4-BE49-F238E27FC236}">
                <a16:creationId xmlns:a16="http://schemas.microsoft.com/office/drawing/2014/main" xmlns="" id="{3C18B4E2-0056-42B7-804E-9D222151A752}"/>
              </a:ext>
            </a:extLst>
          </p:cNvPr>
          <p:cNvSpPr>
            <a:spLocks noChangeArrowheads="1"/>
          </p:cNvSpPr>
          <p:nvPr/>
        </p:nvSpPr>
        <p:spPr bwMode="auto">
          <a:xfrm>
            <a:off x="8401050" y="2001838"/>
            <a:ext cx="468313"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微软雅黑" panose="020B0503020204020204" pitchFamily="34" charset="-122"/>
                <a:ea typeface="微软雅黑" panose="020B0503020204020204" pitchFamily="34" charset="-122"/>
              </a:rPr>
              <a:t>/</a:t>
            </a:r>
          </a:p>
        </p:txBody>
      </p:sp>
      <p:sp>
        <p:nvSpPr>
          <p:cNvPr id="13" name="Rectangle 8">
            <a:extLst>
              <a:ext uri="{FF2B5EF4-FFF2-40B4-BE49-F238E27FC236}">
                <a16:creationId xmlns:a16="http://schemas.microsoft.com/office/drawing/2014/main" xmlns="" id="{D44F5AE9-E551-403A-942D-91D8AD02DCDA}"/>
              </a:ext>
            </a:extLst>
          </p:cNvPr>
          <p:cNvSpPr>
            <a:spLocks noChangeArrowheads="1"/>
          </p:cNvSpPr>
          <p:nvPr/>
        </p:nvSpPr>
        <p:spPr bwMode="auto">
          <a:xfrm>
            <a:off x="7589838" y="2001838"/>
            <a:ext cx="468312"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微软雅黑" panose="020B0503020204020204" pitchFamily="34" charset="-122"/>
                <a:ea typeface="微软雅黑" panose="020B0503020204020204" pitchFamily="34" charset="-122"/>
              </a:rPr>
              <a:t>45</a:t>
            </a:r>
          </a:p>
        </p:txBody>
      </p:sp>
      <p:sp>
        <p:nvSpPr>
          <p:cNvPr id="14" name="Rectangle 9">
            <a:extLst>
              <a:ext uri="{FF2B5EF4-FFF2-40B4-BE49-F238E27FC236}">
                <a16:creationId xmlns:a16="http://schemas.microsoft.com/office/drawing/2014/main" xmlns="" id="{BE05FD6F-E738-483E-A424-5D5E9B658729}"/>
              </a:ext>
            </a:extLst>
          </p:cNvPr>
          <p:cNvSpPr>
            <a:spLocks noChangeArrowheads="1"/>
          </p:cNvSpPr>
          <p:nvPr/>
        </p:nvSpPr>
        <p:spPr bwMode="auto">
          <a:xfrm>
            <a:off x="8975725" y="2001838"/>
            <a:ext cx="468313"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微软雅黑" panose="020B0503020204020204" pitchFamily="34" charset="-122"/>
                <a:ea typeface="微软雅黑" panose="020B0503020204020204" pitchFamily="34" charset="-122"/>
              </a:rPr>
              <a:t>5</a:t>
            </a:r>
          </a:p>
        </p:txBody>
      </p:sp>
      <p:sp>
        <p:nvSpPr>
          <p:cNvPr id="15" name="Rectangle 10">
            <a:extLst>
              <a:ext uri="{FF2B5EF4-FFF2-40B4-BE49-F238E27FC236}">
                <a16:creationId xmlns:a16="http://schemas.microsoft.com/office/drawing/2014/main" xmlns="" id="{364E1692-E56C-4958-AE01-860C592A62C5}"/>
              </a:ext>
            </a:extLst>
          </p:cNvPr>
          <p:cNvSpPr>
            <a:spLocks noChangeArrowheads="1"/>
          </p:cNvSpPr>
          <p:nvPr/>
        </p:nvSpPr>
        <p:spPr bwMode="auto">
          <a:xfrm>
            <a:off x="9696450" y="2001838"/>
            <a:ext cx="468313"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微软雅黑" panose="020B0503020204020204" pitchFamily="34" charset="-122"/>
                <a:ea typeface="微软雅黑" panose="020B0503020204020204" pitchFamily="34" charset="-122"/>
              </a:rPr>
              <a:t>6</a:t>
            </a:r>
          </a:p>
        </p:txBody>
      </p:sp>
      <p:sp>
        <p:nvSpPr>
          <p:cNvPr id="16" name="Rectangle 11">
            <a:extLst>
              <a:ext uri="{FF2B5EF4-FFF2-40B4-BE49-F238E27FC236}">
                <a16:creationId xmlns:a16="http://schemas.microsoft.com/office/drawing/2014/main" xmlns="" id="{C69EC076-84ED-4B22-881C-589F11888923}"/>
              </a:ext>
            </a:extLst>
          </p:cNvPr>
          <p:cNvSpPr>
            <a:spLocks noChangeArrowheads="1"/>
          </p:cNvSpPr>
          <p:nvPr/>
        </p:nvSpPr>
        <p:spPr bwMode="auto">
          <a:xfrm>
            <a:off x="10344150" y="2001838"/>
            <a:ext cx="468313"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微软雅黑" panose="020B0503020204020204" pitchFamily="34" charset="-122"/>
                <a:ea typeface="微软雅黑" panose="020B0503020204020204" pitchFamily="34" charset="-122"/>
              </a:rPr>
              <a:t>7</a:t>
            </a:r>
          </a:p>
        </p:txBody>
      </p:sp>
      <p:sp>
        <p:nvSpPr>
          <p:cNvPr id="17" name="Rectangle 12">
            <a:extLst>
              <a:ext uri="{FF2B5EF4-FFF2-40B4-BE49-F238E27FC236}">
                <a16:creationId xmlns:a16="http://schemas.microsoft.com/office/drawing/2014/main" xmlns="" id="{CA4EBAC1-6314-4D9D-A1C1-784E74F85BBC}"/>
              </a:ext>
            </a:extLst>
          </p:cNvPr>
          <p:cNvSpPr>
            <a:spLocks noChangeArrowheads="1"/>
          </p:cNvSpPr>
          <p:nvPr/>
        </p:nvSpPr>
        <p:spPr bwMode="auto">
          <a:xfrm>
            <a:off x="7175500" y="2001838"/>
            <a:ext cx="468313"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微软雅黑" panose="020B0503020204020204" pitchFamily="34" charset="-122"/>
                <a:ea typeface="微软雅黑" panose="020B0503020204020204" pitchFamily="34" charset="-122"/>
              </a:rPr>
              <a:t>*</a:t>
            </a:r>
          </a:p>
        </p:txBody>
      </p:sp>
      <p:sp>
        <p:nvSpPr>
          <p:cNvPr id="18" name="Rectangle 13">
            <a:extLst>
              <a:ext uri="{FF2B5EF4-FFF2-40B4-BE49-F238E27FC236}">
                <a16:creationId xmlns:a16="http://schemas.microsoft.com/office/drawing/2014/main" xmlns="" id="{178AC9BC-C09C-4840-A489-26C83A91C770}"/>
              </a:ext>
            </a:extLst>
          </p:cNvPr>
          <p:cNvSpPr>
            <a:spLocks noChangeArrowheads="1"/>
          </p:cNvSpPr>
          <p:nvPr/>
        </p:nvSpPr>
        <p:spPr bwMode="auto">
          <a:xfrm>
            <a:off x="9983788" y="2001838"/>
            <a:ext cx="468312"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微软雅黑" panose="020B0503020204020204" pitchFamily="34" charset="-122"/>
                <a:ea typeface="微软雅黑" panose="020B0503020204020204" pitchFamily="34" charset="-122"/>
              </a:rPr>
              <a:t>＋</a:t>
            </a:r>
          </a:p>
        </p:txBody>
      </p:sp>
      <p:sp>
        <p:nvSpPr>
          <p:cNvPr id="19" name="Rectangle 14">
            <a:extLst>
              <a:ext uri="{FF2B5EF4-FFF2-40B4-BE49-F238E27FC236}">
                <a16:creationId xmlns:a16="http://schemas.microsoft.com/office/drawing/2014/main" xmlns="" id="{6C390DA0-EE2C-47AD-9554-8CCE2FEDB833}"/>
              </a:ext>
            </a:extLst>
          </p:cNvPr>
          <p:cNvSpPr>
            <a:spLocks noChangeArrowheads="1"/>
          </p:cNvSpPr>
          <p:nvPr/>
        </p:nvSpPr>
        <p:spPr bwMode="auto">
          <a:xfrm>
            <a:off x="5951538" y="2001838"/>
            <a:ext cx="468312"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微软雅黑" panose="020B0503020204020204" pitchFamily="34" charset="-122"/>
                <a:ea typeface="微软雅黑" panose="020B0503020204020204" pitchFamily="34" charset="-122"/>
              </a:rPr>
              <a:t>＋</a:t>
            </a:r>
          </a:p>
        </p:txBody>
      </p:sp>
      <p:sp>
        <p:nvSpPr>
          <p:cNvPr id="20" name="Rectangle 15">
            <a:extLst>
              <a:ext uri="{FF2B5EF4-FFF2-40B4-BE49-F238E27FC236}">
                <a16:creationId xmlns:a16="http://schemas.microsoft.com/office/drawing/2014/main" xmlns="" id="{596390EF-BA2A-4AA8-B057-8D2FA820CF20}"/>
              </a:ext>
            </a:extLst>
          </p:cNvPr>
          <p:cNvSpPr>
            <a:spLocks noChangeArrowheads="1"/>
          </p:cNvSpPr>
          <p:nvPr/>
        </p:nvSpPr>
        <p:spPr bwMode="auto">
          <a:xfrm>
            <a:off x="9336088" y="2001838"/>
            <a:ext cx="468312"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微软雅黑" panose="020B0503020204020204" pitchFamily="34" charset="-122"/>
                <a:ea typeface="微软雅黑" panose="020B0503020204020204" pitchFamily="34" charset="-122"/>
              </a:rPr>
              <a:t>＋</a:t>
            </a:r>
          </a:p>
        </p:txBody>
      </p:sp>
      <p:sp>
        <p:nvSpPr>
          <p:cNvPr id="21" name="Rectangle 16">
            <a:extLst>
              <a:ext uri="{FF2B5EF4-FFF2-40B4-BE49-F238E27FC236}">
                <a16:creationId xmlns:a16="http://schemas.microsoft.com/office/drawing/2014/main" xmlns="" id="{72B7B5D4-D297-4FAB-8542-1B1378738D20}"/>
              </a:ext>
            </a:extLst>
          </p:cNvPr>
          <p:cNvSpPr>
            <a:spLocks noChangeArrowheads="1"/>
          </p:cNvSpPr>
          <p:nvPr/>
        </p:nvSpPr>
        <p:spPr bwMode="auto">
          <a:xfrm>
            <a:off x="8688388" y="2001838"/>
            <a:ext cx="468312"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微软雅黑" panose="020B0503020204020204" pitchFamily="34" charset="-122"/>
                <a:ea typeface="微软雅黑" panose="020B0503020204020204" pitchFamily="34" charset="-122"/>
              </a:rPr>
              <a:t>(</a:t>
            </a:r>
          </a:p>
        </p:txBody>
      </p:sp>
      <p:sp>
        <p:nvSpPr>
          <p:cNvPr id="22" name="Rectangle 17">
            <a:extLst>
              <a:ext uri="{FF2B5EF4-FFF2-40B4-BE49-F238E27FC236}">
                <a16:creationId xmlns:a16="http://schemas.microsoft.com/office/drawing/2014/main" xmlns="" id="{D36068B5-57D4-4474-98B5-57DFA00C50FA}"/>
              </a:ext>
            </a:extLst>
          </p:cNvPr>
          <p:cNvSpPr>
            <a:spLocks noChangeArrowheads="1"/>
          </p:cNvSpPr>
          <p:nvPr/>
        </p:nvSpPr>
        <p:spPr bwMode="auto">
          <a:xfrm>
            <a:off x="10702925" y="2001838"/>
            <a:ext cx="468313"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微软雅黑" panose="020B0503020204020204" pitchFamily="34" charset="-122"/>
                <a:ea typeface="微软雅黑" panose="020B0503020204020204" pitchFamily="34" charset="-122"/>
              </a:rPr>
              <a:t>)</a:t>
            </a:r>
          </a:p>
        </p:txBody>
      </p:sp>
      <p:sp>
        <p:nvSpPr>
          <p:cNvPr id="23" name="Rectangle 18">
            <a:extLst>
              <a:ext uri="{FF2B5EF4-FFF2-40B4-BE49-F238E27FC236}">
                <a16:creationId xmlns:a16="http://schemas.microsoft.com/office/drawing/2014/main" xmlns="" id="{3DE1B271-6D8B-4BDD-92A5-50E22B7BC90E}"/>
              </a:ext>
            </a:extLst>
          </p:cNvPr>
          <p:cNvSpPr>
            <a:spLocks noChangeArrowheads="1"/>
          </p:cNvSpPr>
          <p:nvPr/>
        </p:nvSpPr>
        <p:spPr bwMode="auto">
          <a:xfrm>
            <a:off x="6418263" y="2001838"/>
            <a:ext cx="468312"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微软雅黑" panose="020B0503020204020204" pitchFamily="34" charset="-122"/>
                <a:ea typeface="微软雅黑" panose="020B0503020204020204" pitchFamily="34" charset="-122"/>
              </a:rPr>
              <a:t>(</a:t>
            </a:r>
          </a:p>
        </p:txBody>
      </p:sp>
      <p:sp>
        <p:nvSpPr>
          <p:cNvPr id="24" name="Rectangle 19">
            <a:extLst>
              <a:ext uri="{FF2B5EF4-FFF2-40B4-BE49-F238E27FC236}">
                <a16:creationId xmlns:a16="http://schemas.microsoft.com/office/drawing/2014/main" xmlns="" id="{65D41F6B-05E2-4E69-B56D-BBBB479D23FE}"/>
              </a:ext>
            </a:extLst>
          </p:cNvPr>
          <p:cNvSpPr>
            <a:spLocks noChangeArrowheads="1"/>
          </p:cNvSpPr>
          <p:nvPr/>
        </p:nvSpPr>
        <p:spPr bwMode="auto">
          <a:xfrm>
            <a:off x="8040688" y="2001838"/>
            <a:ext cx="468312"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微软雅黑" panose="020B0503020204020204" pitchFamily="34" charset="-122"/>
                <a:ea typeface="微软雅黑" panose="020B0503020204020204" pitchFamily="34" charset="-122"/>
              </a:rPr>
              <a:t>)</a:t>
            </a:r>
          </a:p>
        </p:txBody>
      </p:sp>
      <p:sp>
        <p:nvSpPr>
          <p:cNvPr id="25" name="Rectangle 20">
            <a:extLst>
              <a:ext uri="{FF2B5EF4-FFF2-40B4-BE49-F238E27FC236}">
                <a16:creationId xmlns:a16="http://schemas.microsoft.com/office/drawing/2014/main" xmlns="" id="{296F54BA-CF9D-4008-BB68-149C6A605CC3}"/>
              </a:ext>
            </a:extLst>
          </p:cNvPr>
          <p:cNvSpPr>
            <a:spLocks noChangeArrowheads="1"/>
          </p:cNvSpPr>
          <p:nvPr/>
        </p:nvSpPr>
        <p:spPr bwMode="auto">
          <a:xfrm>
            <a:off x="6886575" y="2001838"/>
            <a:ext cx="468313" cy="358775"/>
          </a:xfrm>
          <a:prstGeom prst="rect">
            <a:avLst/>
          </a:prstGeom>
          <a:solidFill>
            <a:schemeClr val="bg1"/>
          </a:solidFill>
          <a:ln w="9525">
            <a:solidFill>
              <a:schemeClr val="bg1"/>
            </a:solidFill>
            <a:miter lim="800000"/>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000">
                <a:latin typeface="微软雅黑" panose="020B0503020204020204" pitchFamily="34" charset="-122"/>
                <a:ea typeface="微软雅黑" panose="020B0503020204020204" pitchFamily="34" charset="-122"/>
              </a:rPr>
              <a:t>34</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4.58333E-6 4.44444E-6 L 0.02799 0.49699 " pathEditMode="relative" rAng="0" ptsTypes="AA">
                                      <p:cBhvr>
                                        <p:cTn id="6" dur="2000" fill="hold"/>
                                        <p:tgtEl>
                                          <p:spTgt spid="11"/>
                                        </p:tgtEl>
                                        <p:attrNameLst>
                                          <p:attrName>ppt_x</p:attrName>
                                          <p:attrName>ppt_y</p:attrName>
                                        </p:attrNameLst>
                                      </p:cBhvr>
                                      <p:rCtr x="1393" y="24838"/>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0" presetClass="path" presetSubtype="0" accel="50000" decel="50000" fill="hold" nodeType="clickEffect">
                                  <p:stCondLst>
                                    <p:cond delay="0"/>
                                  </p:stCondLst>
                                  <p:childTnLst>
                                    <p:animMotion origin="layout" path="M -1.66667E-6 4.44444E-6 L -0.11081 0.42523 " pathEditMode="relative" rAng="0" ptsTypes="AA">
                                      <p:cBhvr>
                                        <p:cTn id="10" dur="2000" fill="hold"/>
                                        <p:tgtEl>
                                          <p:spTgt spid="19"/>
                                        </p:tgtEl>
                                        <p:attrNameLst>
                                          <p:attrName>ppt_x</p:attrName>
                                          <p:attrName>ppt_y</p:attrName>
                                        </p:attrNameLst>
                                      </p:cBhvr>
                                      <p:rCtr x="-5547" y="21250"/>
                                    </p:animMotion>
                                  </p:childTnLst>
                                </p:cTn>
                              </p:par>
                            </p:childTnLst>
                          </p:cTn>
                        </p:par>
                      </p:childTnLst>
                    </p:cTn>
                  </p:par>
                  <p:par>
                    <p:cTn id="11" fill="hold" nodeType="clickPar">
                      <p:stCondLst>
                        <p:cond delay="indefinite"/>
                      </p:stCondLst>
                      <p:childTnLst>
                        <p:par>
                          <p:cTn id="12" fill="hold" nodeType="withGroup">
                            <p:stCondLst>
                              <p:cond delay="0"/>
                            </p:stCondLst>
                            <p:childTnLst>
                              <p:par>
                                <p:cTn id="13" presetID="0" presetClass="path" presetSubtype="0" accel="50000" decel="50000" fill="hold" nodeType="clickEffect">
                                  <p:stCondLst>
                                    <p:cond delay="0"/>
                                  </p:stCondLst>
                                  <p:childTnLst>
                                    <p:animMotion origin="layout" path="M 0.00209 0.04722 L -0.14909 0.35185 " pathEditMode="relative" rAng="0" ptsTypes="AA">
                                      <p:cBhvr>
                                        <p:cTn id="14" dur="2000" fill="hold"/>
                                        <p:tgtEl>
                                          <p:spTgt spid="23"/>
                                        </p:tgtEl>
                                        <p:attrNameLst>
                                          <p:attrName>ppt_x</p:attrName>
                                          <p:attrName>ppt_y</p:attrName>
                                        </p:attrNameLst>
                                      </p:cBhvr>
                                      <p:rCtr x="-7565" y="15231"/>
                                    </p:animMotion>
                                  </p:childTnLst>
                                </p:cTn>
                              </p:par>
                            </p:childTnLst>
                          </p:cTn>
                        </p:par>
                      </p:childTnLst>
                    </p:cTn>
                  </p:par>
                  <p:par>
                    <p:cTn id="15" fill="hold" nodeType="clickPar">
                      <p:stCondLst>
                        <p:cond delay="indefinite"/>
                      </p:stCondLst>
                      <p:childTnLst>
                        <p:par>
                          <p:cTn id="16" fill="hold" nodeType="withGroup">
                            <p:stCondLst>
                              <p:cond delay="0"/>
                            </p:stCondLst>
                            <p:childTnLst>
                              <p:par>
                                <p:cTn id="17" presetID="0" presetClass="path" presetSubtype="0" accel="50000" decel="50000" fill="hold" nodeType="clickEffect">
                                  <p:stCondLst>
                                    <p:cond delay="0"/>
                                  </p:stCondLst>
                                  <p:childTnLst>
                                    <p:animMotion origin="layout" path="M -4.375E-6 4.44444E-6 L -0.03984 0.50925 " pathEditMode="relative" rAng="0" ptsTypes="AA">
                                      <p:cBhvr>
                                        <p:cTn id="18" dur="2000" fill="hold"/>
                                        <p:tgtEl>
                                          <p:spTgt spid="25"/>
                                        </p:tgtEl>
                                        <p:attrNameLst>
                                          <p:attrName>ppt_x</p:attrName>
                                          <p:attrName>ppt_y</p:attrName>
                                        </p:attrNameLst>
                                      </p:cBhvr>
                                      <p:rCtr x="-1992" y="25463"/>
                                    </p:animMotion>
                                  </p:childTnLst>
                                </p:cTn>
                              </p:par>
                            </p:childTnLst>
                          </p:cTn>
                        </p:par>
                      </p:childTnLst>
                    </p:cTn>
                  </p:par>
                  <p:par>
                    <p:cTn id="19" fill="hold" nodeType="clickPar">
                      <p:stCondLst>
                        <p:cond delay="indefinite"/>
                      </p:stCondLst>
                      <p:childTnLst>
                        <p:par>
                          <p:cTn id="20" fill="hold" nodeType="withGroup">
                            <p:stCondLst>
                              <p:cond delay="0"/>
                            </p:stCondLst>
                            <p:childTnLst>
                              <p:par>
                                <p:cTn id="21" presetID="0" presetClass="path" presetSubtype="0" accel="50000" decel="50000" fill="hold" nodeType="clickEffect">
                                  <p:stCondLst>
                                    <p:cond delay="0"/>
                                  </p:stCondLst>
                                  <p:childTnLst>
                                    <p:animMotion origin="layout" path="M -2.29167E-6 4.44444E-6 L -0.21393 0.26597 " pathEditMode="relative" rAng="0" ptsTypes="AA">
                                      <p:cBhvr>
                                        <p:cTn id="22" dur="2000" fill="hold"/>
                                        <p:tgtEl>
                                          <p:spTgt spid="17"/>
                                        </p:tgtEl>
                                        <p:attrNameLst>
                                          <p:attrName>ppt_x</p:attrName>
                                          <p:attrName>ppt_y</p:attrName>
                                        </p:attrNameLst>
                                      </p:cBhvr>
                                      <p:rCtr x="-10703" y="13287"/>
                                    </p:animMotion>
                                  </p:childTnLst>
                                </p:cTn>
                              </p:par>
                            </p:childTnLst>
                          </p:cTn>
                        </p:par>
                      </p:childTnLst>
                    </p:cTn>
                  </p:par>
                  <p:par>
                    <p:cTn id="23" fill="hold" nodeType="clickPar">
                      <p:stCondLst>
                        <p:cond delay="indefinite"/>
                      </p:stCondLst>
                      <p:childTnLst>
                        <p:par>
                          <p:cTn id="24" fill="hold" nodeType="withGroup">
                            <p:stCondLst>
                              <p:cond delay="0"/>
                            </p:stCondLst>
                            <p:childTnLst>
                              <p:par>
                                <p:cTn id="25" presetID="0" presetClass="path" presetSubtype="0" accel="50000" decel="50000" fill="hold" nodeType="clickEffect">
                                  <p:stCondLst>
                                    <p:cond delay="0"/>
                                  </p:stCondLst>
                                  <p:childTnLst>
                                    <p:animMotion origin="layout" path="M 3.33333E-6 4.44444E-6 L -0.05625 0.50925 " pathEditMode="relative" rAng="0" ptsTypes="AA">
                                      <p:cBhvr>
                                        <p:cTn id="26" dur="2000" fill="hold"/>
                                        <p:tgtEl>
                                          <p:spTgt spid="13"/>
                                        </p:tgtEl>
                                        <p:attrNameLst>
                                          <p:attrName>ppt_x</p:attrName>
                                          <p:attrName>ppt_y</p:attrName>
                                        </p:attrNameLst>
                                      </p:cBhvr>
                                      <p:rCtr x="-2812" y="25463"/>
                                    </p:animMotion>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xit" presetSubtype="4" fill="hold" nodeType="clickEffect">
                                  <p:stCondLst>
                                    <p:cond delay="0"/>
                                  </p:stCondLst>
                                  <p:childTnLst>
                                    <p:anim calcmode="lin" valueType="num">
                                      <p:cBhvr additive="base">
                                        <p:cTn id="30" dur="500"/>
                                        <p:tgtEl>
                                          <p:spTgt spid="24"/>
                                        </p:tgtEl>
                                        <p:attrNameLst>
                                          <p:attrName>ppt_x</p:attrName>
                                        </p:attrNameLst>
                                      </p:cBhvr>
                                      <p:tavLst>
                                        <p:tav tm="0">
                                          <p:val>
                                            <p:strVal val="ppt_x"/>
                                          </p:val>
                                        </p:tav>
                                        <p:tav tm="100000">
                                          <p:val>
                                            <p:strVal val="ppt_x"/>
                                          </p:val>
                                        </p:tav>
                                      </p:tavLst>
                                    </p:anim>
                                    <p:anim calcmode="lin" valueType="num">
                                      <p:cBhvr additive="base">
                                        <p:cTn id="31" dur="500"/>
                                        <p:tgtEl>
                                          <p:spTgt spid="24"/>
                                        </p:tgtEl>
                                        <p:attrNameLst>
                                          <p:attrName>ppt_y</p:attrName>
                                        </p:attrNameLst>
                                      </p:cBhvr>
                                      <p:tavLst>
                                        <p:tav tm="0">
                                          <p:val>
                                            <p:strVal val="ppt_y"/>
                                          </p:val>
                                        </p:tav>
                                        <p:tav tm="100000">
                                          <p:val>
                                            <p:strVal val="1+ppt_h/2"/>
                                          </p:val>
                                        </p:tav>
                                      </p:tavLst>
                                    </p:anim>
                                    <p:set>
                                      <p:cBhvr>
                                        <p:cTn id="32" dur="1" fill="hold">
                                          <p:stCondLst>
                                            <p:cond delay="499"/>
                                          </p:stCondLst>
                                        </p:cTn>
                                        <p:tgtEl>
                                          <p:spTgt spid="24"/>
                                        </p:tgtEl>
                                        <p:attrNameLst>
                                          <p:attrName>style.visibility</p:attrName>
                                        </p:attrNameLst>
                                      </p:cBhvr>
                                      <p:to>
                                        <p:strVal val="hidden"/>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0" presetClass="path" presetSubtype="0" accel="50000" decel="50000" fill="hold" nodeType="clickEffect">
                                  <p:stCondLst>
                                    <p:cond delay="0"/>
                                  </p:stCondLst>
                                  <p:childTnLst>
                                    <p:animMotion origin="layout" path="M -2.29167E-6 4.44444E-6 L 0.01029 0.50925 " pathEditMode="relative" rAng="0" ptsTypes="AA">
                                      <p:cBhvr>
                                        <p:cTn id="36" dur="2000" fill="hold"/>
                                        <p:tgtEl>
                                          <p:spTgt spid="17"/>
                                        </p:tgtEl>
                                        <p:attrNameLst>
                                          <p:attrName>ppt_x</p:attrName>
                                          <p:attrName>ppt_y</p:attrName>
                                        </p:attrNameLst>
                                      </p:cBhvr>
                                      <p:rCtr x="508" y="25463"/>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2" presetClass="exit" presetSubtype="4" fill="hold" nodeType="clickEffect">
                                  <p:stCondLst>
                                    <p:cond delay="0"/>
                                  </p:stCondLst>
                                  <p:childTnLst>
                                    <p:anim calcmode="lin" valueType="num">
                                      <p:cBhvr additive="base">
                                        <p:cTn id="40" dur="500"/>
                                        <p:tgtEl>
                                          <p:spTgt spid="23"/>
                                        </p:tgtEl>
                                        <p:attrNameLst>
                                          <p:attrName>ppt_x</p:attrName>
                                        </p:attrNameLst>
                                      </p:cBhvr>
                                      <p:tavLst>
                                        <p:tav tm="0">
                                          <p:val>
                                            <p:strVal val="ppt_x"/>
                                          </p:val>
                                        </p:tav>
                                        <p:tav tm="100000">
                                          <p:val>
                                            <p:strVal val="ppt_x"/>
                                          </p:val>
                                        </p:tav>
                                      </p:tavLst>
                                    </p:anim>
                                    <p:anim calcmode="lin" valueType="num">
                                      <p:cBhvr additive="base">
                                        <p:cTn id="41" dur="500"/>
                                        <p:tgtEl>
                                          <p:spTgt spid="23"/>
                                        </p:tgtEl>
                                        <p:attrNameLst>
                                          <p:attrName>ppt_y</p:attrName>
                                        </p:attrNameLst>
                                      </p:cBhvr>
                                      <p:tavLst>
                                        <p:tav tm="0">
                                          <p:val>
                                            <p:strVal val="ppt_y"/>
                                          </p:val>
                                        </p:tav>
                                        <p:tav tm="100000">
                                          <p:val>
                                            <p:strVal val="1+ppt_h/2"/>
                                          </p:val>
                                        </p:tav>
                                      </p:tavLst>
                                    </p:anim>
                                    <p:set>
                                      <p:cBhvr>
                                        <p:cTn id="42" dur="1" fill="hold">
                                          <p:stCondLst>
                                            <p:cond delay="499"/>
                                          </p:stCondLst>
                                        </p:cTn>
                                        <p:tgtEl>
                                          <p:spTgt spid="23"/>
                                        </p:tgtEl>
                                        <p:attrNameLst>
                                          <p:attrName>style.visibility</p:attrName>
                                        </p:attrNameLst>
                                      </p:cBhvr>
                                      <p:to>
                                        <p:strVal val="hidden"/>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0" presetClass="path" presetSubtype="0" accel="50000" decel="50000" fill="hold" nodeType="clickEffect">
                                  <p:stCondLst>
                                    <p:cond delay="0"/>
                                  </p:stCondLst>
                                  <p:childTnLst>
                                    <p:animMotion origin="layout" path="M -3.125E-6 4.44444E-6 L -0.31172 0.3412 " pathEditMode="relative" rAng="0" ptsTypes="AA">
                                      <p:cBhvr>
                                        <p:cTn id="46" dur="2000" fill="hold"/>
                                        <p:tgtEl>
                                          <p:spTgt spid="12"/>
                                        </p:tgtEl>
                                        <p:attrNameLst>
                                          <p:attrName>ppt_x</p:attrName>
                                          <p:attrName>ppt_y</p:attrName>
                                        </p:attrNameLst>
                                      </p:cBhvr>
                                      <p:rCtr x="-15586" y="17060"/>
                                    </p:animMotion>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nodeType="clickEffect">
                                  <p:stCondLst>
                                    <p:cond delay="0"/>
                                  </p:stCondLst>
                                  <p:childTnLst>
                                    <p:animMotion origin="layout" path="M -8.33333E-7 4.44444E-6 L -0.33802 0.26597 " pathEditMode="relative" rAng="0" ptsTypes="AA">
                                      <p:cBhvr>
                                        <p:cTn id="50" dur="2000" fill="hold"/>
                                        <p:tgtEl>
                                          <p:spTgt spid="21"/>
                                        </p:tgtEl>
                                        <p:attrNameLst>
                                          <p:attrName>ppt_x</p:attrName>
                                          <p:attrName>ppt_y</p:attrName>
                                        </p:attrNameLst>
                                      </p:cBhvr>
                                      <p:rCtr x="-16901" y="13287"/>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0" presetClass="path" presetSubtype="0" accel="50000" decel="50000" fill="hold" nodeType="clickEffect">
                                  <p:stCondLst>
                                    <p:cond delay="0"/>
                                  </p:stCondLst>
                                  <p:childTnLst>
                                    <p:animMotion origin="layout" path="M 1.45833E-6 4.44444E-6 L -0.10469 0.50925 " pathEditMode="relative" rAng="0" ptsTypes="AA">
                                      <p:cBhvr>
                                        <p:cTn id="54" dur="2000" fill="hold"/>
                                        <p:tgtEl>
                                          <p:spTgt spid="14"/>
                                        </p:tgtEl>
                                        <p:attrNameLst>
                                          <p:attrName>ppt_x</p:attrName>
                                          <p:attrName>ppt_y</p:attrName>
                                        </p:attrNameLst>
                                      </p:cBhvr>
                                      <p:rCtr x="-5234" y="25463"/>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0" presetClass="path" presetSubtype="0" accel="50000" decel="50000" fill="hold" nodeType="clickEffect">
                                  <p:stCondLst>
                                    <p:cond delay="0"/>
                                  </p:stCondLst>
                                  <p:childTnLst>
                                    <p:animMotion origin="layout" path="M 0.01367 0.00532 L -0.39115 0.17152 " pathEditMode="relative" rAng="0" ptsTypes="AA">
                                      <p:cBhvr>
                                        <p:cTn id="58" dur="2000" fill="hold"/>
                                        <p:tgtEl>
                                          <p:spTgt spid="20"/>
                                        </p:tgtEl>
                                        <p:attrNameLst>
                                          <p:attrName>ppt_x</p:attrName>
                                          <p:attrName>ppt_y</p:attrName>
                                        </p:attrNameLst>
                                      </p:cBhvr>
                                      <p:rCtr x="-20247" y="8310"/>
                                    </p:animMotion>
                                  </p:childTnLst>
                                </p:cTn>
                              </p:par>
                            </p:childTnLst>
                          </p:cTn>
                        </p:par>
                      </p:childTnLst>
                    </p:cTn>
                  </p:par>
                  <p:par>
                    <p:cTn id="59" fill="hold" nodeType="clickPar">
                      <p:stCondLst>
                        <p:cond delay="indefinite"/>
                      </p:stCondLst>
                      <p:childTnLst>
                        <p:par>
                          <p:cTn id="60" fill="hold" nodeType="withGroup">
                            <p:stCondLst>
                              <p:cond delay="0"/>
                            </p:stCondLst>
                            <p:childTnLst>
                              <p:par>
                                <p:cTn id="61" presetID="0" presetClass="path" presetSubtype="0" accel="50000" decel="50000" fill="hold" nodeType="clickEffect">
                                  <p:stCondLst>
                                    <p:cond delay="0"/>
                                  </p:stCondLst>
                                  <p:childTnLst>
                                    <p:animMotion origin="layout" path="M -3.125E-6 4.44444E-6 L -0.13424 0.50925 " pathEditMode="relative" rAng="0" ptsTypes="AA">
                                      <p:cBhvr>
                                        <p:cTn id="62" dur="2000" fill="hold"/>
                                        <p:tgtEl>
                                          <p:spTgt spid="15"/>
                                        </p:tgtEl>
                                        <p:attrNameLst>
                                          <p:attrName>ppt_x</p:attrName>
                                          <p:attrName>ppt_y</p:attrName>
                                        </p:attrNameLst>
                                      </p:cBhvr>
                                      <p:rCtr x="-6719" y="25463"/>
                                    </p:animMotion>
                                  </p:childTnLst>
                                </p:cTn>
                              </p:par>
                            </p:childTnLst>
                          </p:cTn>
                        </p:par>
                      </p:childTnLst>
                    </p:cTn>
                  </p:par>
                  <p:par>
                    <p:cTn id="63" fill="hold" nodeType="clickPar">
                      <p:stCondLst>
                        <p:cond delay="indefinite"/>
                      </p:stCondLst>
                      <p:childTnLst>
                        <p:par>
                          <p:cTn id="64" fill="hold" nodeType="withGroup">
                            <p:stCondLst>
                              <p:cond delay="0"/>
                            </p:stCondLst>
                            <p:childTnLst>
                              <p:par>
                                <p:cTn id="65" presetID="0" presetClass="path" presetSubtype="0" accel="50000" decel="50000" fill="hold" nodeType="clickEffect">
                                  <p:stCondLst>
                                    <p:cond delay="0"/>
                                  </p:stCondLst>
                                  <p:childTnLst>
                                    <p:animMotion origin="layout" path="M 4.16667E-6 4.44444E-6 L -0.07227 0.50925 " pathEditMode="relative" rAng="0" ptsTypes="AA">
                                      <p:cBhvr>
                                        <p:cTn id="66" dur="2000" fill="hold"/>
                                        <p:tgtEl>
                                          <p:spTgt spid="20"/>
                                        </p:tgtEl>
                                        <p:attrNameLst>
                                          <p:attrName>ppt_x</p:attrName>
                                          <p:attrName>ppt_y</p:attrName>
                                        </p:attrNameLst>
                                      </p:cBhvr>
                                      <p:rCtr x="-3620" y="25463"/>
                                    </p:animMotion>
                                  </p:childTnLst>
                                </p:cTn>
                              </p:par>
                            </p:childTnLst>
                          </p:cTn>
                        </p:par>
                      </p:childTnLst>
                    </p:cTn>
                  </p:par>
                  <p:par>
                    <p:cTn id="67" fill="hold" nodeType="clickPar">
                      <p:stCondLst>
                        <p:cond delay="indefinite"/>
                      </p:stCondLst>
                      <p:childTnLst>
                        <p:par>
                          <p:cTn id="68" fill="hold" nodeType="withGroup">
                            <p:stCondLst>
                              <p:cond delay="0"/>
                            </p:stCondLst>
                            <p:childTnLst>
                              <p:par>
                                <p:cTn id="69" presetID="0" presetClass="path" presetSubtype="0" accel="50000" decel="50000" fill="hold" nodeType="clickEffect">
                                  <p:stCondLst>
                                    <p:cond delay="0"/>
                                  </p:stCondLst>
                                  <p:childTnLst>
                                    <p:animMotion origin="layout" path="M 0.00313 -0.00625 L -0.44427 0.17152 " pathEditMode="relative" rAng="0" ptsTypes="AA">
                                      <p:cBhvr>
                                        <p:cTn id="70" dur="2000" fill="hold"/>
                                        <p:tgtEl>
                                          <p:spTgt spid="18"/>
                                        </p:tgtEl>
                                        <p:attrNameLst>
                                          <p:attrName>ppt_x</p:attrName>
                                          <p:attrName>ppt_y</p:attrName>
                                        </p:attrNameLst>
                                      </p:cBhvr>
                                      <p:rCtr x="-22370" y="8889"/>
                                    </p:animMotion>
                                  </p:childTnLst>
                                </p:cTn>
                              </p:par>
                            </p:childTnLst>
                          </p:cTn>
                        </p:par>
                      </p:childTnLst>
                    </p:cTn>
                  </p:par>
                  <p:par>
                    <p:cTn id="71" fill="hold" nodeType="clickPar">
                      <p:stCondLst>
                        <p:cond delay="indefinite"/>
                      </p:stCondLst>
                      <p:childTnLst>
                        <p:par>
                          <p:cTn id="72" fill="hold" nodeType="withGroup">
                            <p:stCondLst>
                              <p:cond delay="0"/>
                            </p:stCondLst>
                            <p:childTnLst>
                              <p:par>
                                <p:cTn id="73" presetID="0" presetClass="path" presetSubtype="0" accel="50000" decel="50000" fill="hold" nodeType="clickEffect">
                                  <p:stCondLst>
                                    <p:cond delay="0"/>
                                  </p:stCondLst>
                                  <p:childTnLst>
                                    <p:animMotion origin="layout" path="M 1.875E-6 4.44444E-6 L -0.11198 0.50925 " pathEditMode="relative" rAng="0" ptsTypes="AA">
                                      <p:cBhvr>
                                        <p:cTn id="74" dur="2000" fill="hold"/>
                                        <p:tgtEl>
                                          <p:spTgt spid="16"/>
                                        </p:tgtEl>
                                        <p:attrNameLst>
                                          <p:attrName>ppt_x</p:attrName>
                                          <p:attrName>ppt_y</p:attrName>
                                        </p:attrNameLst>
                                      </p:cBhvr>
                                      <p:rCtr x="-5599" y="25463"/>
                                    </p:animMotion>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xit" presetSubtype="4" fill="hold" nodeType="clickEffect">
                                  <p:stCondLst>
                                    <p:cond delay="0"/>
                                  </p:stCondLst>
                                  <p:childTnLst>
                                    <p:anim calcmode="lin" valueType="num">
                                      <p:cBhvr additive="base">
                                        <p:cTn id="78" dur="500"/>
                                        <p:tgtEl>
                                          <p:spTgt spid="22"/>
                                        </p:tgtEl>
                                        <p:attrNameLst>
                                          <p:attrName>ppt_x</p:attrName>
                                        </p:attrNameLst>
                                      </p:cBhvr>
                                      <p:tavLst>
                                        <p:tav tm="0">
                                          <p:val>
                                            <p:strVal val="ppt_x"/>
                                          </p:val>
                                        </p:tav>
                                        <p:tav tm="100000">
                                          <p:val>
                                            <p:strVal val="ppt_x"/>
                                          </p:val>
                                        </p:tav>
                                      </p:tavLst>
                                    </p:anim>
                                    <p:anim calcmode="lin" valueType="num">
                                      <p:cBhvr additive="base">
                                        <p:cTn id="79" dur="500"/>
                                        <p:tgtEl>
                                          <p:spTgt spid="22"/>
                                        </p:tgtEl>
                                        <p:attrNameLst>
                                          <p:attrName>ppt_y</p:attrName>
                                        </p:attrNameLst>
                                      </p:cBhvr>
                                      <p:tavLst>
                                        <p:tav tm="0">
                                          <p:val>
                                            <p:strVal val="ppt_y"/>
                                          </p:val>
                                        </p:tav>
                                        <p:tav tm="100000">
                                          <p:val>
                                            <p:strVal val="1+ppt_h/2"/>
                                          </p:val>
                                        </p:tav>
                                      </p:tavLst>
                                    </p:anim>
                                    <p:set>
                                      <p:cBhvr>
                                        <p:cTn id="80" dur="1" fill="hold">
                                          <p:stCondLst>
                                            <p:cond delay="499"/>
                                          </p:stCondLst>
                                        </p:cTn>
                                        <p:tgtEl>
                                          <p:spTgt spid="22"/>
                                        </p:tgtEl>
                                        <p:attrNameLst>
                                          <p:attrName>style.visibility</p:attrName>
                                        </p:attrNameLst>
                                      </p:cBhvr>
                                      <p:to>
                                        <p:strVal val="hidden"/>
                                      </p:to>
                                    </p:set>
                                  </p:childTnLst>
                                </p:cTn>
                              </p:par>
                            </p:childTnLst>
                          </p:cTn>
                        </p:par>
                      </p:childTnLst>
                    </p:cTn>
                  </p:par>
                  <p:par>
                    <p:cTn id="81" fill="hold" nodeType="clickPar">
                      <p:stCondLst>
                        <p:cond delay="indefinite"/>
                      </p:stCondLst>
                      <p:childTnLst>
                        <p:par>
                          <p:cTn id="82" fill="hold" nodeType="withGroup">
                            <p:stCondLst>
                              <p:cond delay="0"/>
                            </p:stCondLst>
                            <p:childTnLst>
                              <p:par>
                                <p:cTn id="83" presetID="0" presetClass="path" presetSubtype="0" accel="50000" decel="50000" fill="hold" nodeType="clickEffect">
                                  <p:stCondLst>
                                    <p:cond delay="0"/>
                                  </p:stCondLst>
                                  <p:childTnLst>
                                    <p:animMotion origin="layout" path="M -8.33333E-7 4.44444E-6 L -0.04284 0.50925 " pathEditMode="relative" rAng="0" ptsTypes="AA">
                                      <p:cBhvr>
                                        <p:cTn id="84" dur="2000" fill="hold"/>
                                        <p:tgtEl>
                                          <p:spTgt spid="18"/>
                                        </p:tgtEl>
                                        <p:attrNameLst>
                                          <p:attrName>ppt_x</p:attrName>
                                          <p:attrName>ppt_y</p:attrName>
                                        </p:attrNameLst>
                                      </p:cBhvr>
                                      <p:rCtr x="-2148" y="25463"/>
                                    </p:animMotion>
                                  </p:childTnLst>
                                </p:cTn>
                              </p:par>
                            </p:childTnLst>
                          </p:cTn>
                        </p:par>
                      </p:childTnLst>
                    </p:cTn>
                  </p:par>
                  <p:par>
                    <p:cTn id="85" fill="hold" nodeType="clickPar">
                      <p:stCondLst>
                        <p:cond delay="indefinite"/>
                      </p:stCondLst>
                      <p:childTnLst>
                        <p:par>
                          <p:cTn id="86" fill="hold" nodeType="withGroup">
                            <p:stCondLst>
                              <p:cond delay="0"/>
                            </p:stCondLst>
                            <p:childTnLst>
                              <p:par>
                                <p:cTn id="87" presetID="1" presetClass="exit" presetSubtype="0" fill="hold" nodeType="clickEffect">
                                  <p:stCondLst>
                                    <p:cond delay="0"/>
                                  </p:stCondLst>
                                  <p:childTnLst>
                                    <p:set>
                                      <p:cBhvr>
                                        <p:cTn id="88" dur="1" fill="hold">
                                          <p:stCondLst>
                                            <p:cond delay="0"/>
                                          </p:stCondLst>
                                        </p:cTn>
                                        <p:tgtEl>
                                          <p:spTgt spid="21"/>
                                        </p:tgtEl>
                                        <p:attrNameLst>
                                          <p:attrName>style.visibility</p:attrName>
                                        </p:attrNameLst>
                                      </p:cBhvr>
                                      <p:to>
                                        <p:strVal val="hidden"/>
                                      </p:to>
                                    </p:set>
                                  </p:childTnLst>
                                </p:cTn>
                              </p:par>
                            </p:childTnLst>
                          </p:cTn>
                        </p:par>
                      </p:childTnLst>
                    </p:cTn>
                  </p:par>
                  <p:par>
                    <p:cTn id="89" fill="hold" nodeType="clickPar">
                      <p:stCondLst>
                        <p:cond delay="indefinite"/>
                      </p:stCondLst>
                      <p:childTnLst>
                        <p:par>
                          <p:cTn id="90" fill="hold" nodeType="withGroup">
                            <p:stCondLst>
                              <p:cond delay="0"/>
                            </p:stCondLst>
                            <p:childTnLst>
                              <p:par>
                                <p:cTn id="91" presetID="0" presetClass="path" presetSubtype="0" accel="50000" decel="50000" fill="hold" nodeType="clickEffect">
                                  <p:stCondLst>
                                    <p:cond delay="0"/>
                                  </p:stCondLst>
                                  <p:childTnLst>
                                    <p:animMotion origin="layout" path="M -3.125E-6 4.44444E-6 L 0.12552 0.49884 " pathEditMode="relative" rAng="0" ptsTypes="AA">
                                      <p:cBhvr>
                                        <p:cTn id="92" dur="2000" fill="hold"/>
                                        <p:tgtEl>
                                          <p:spTgt spid="12"/>
                                        </p:tgtEl>
                                        <p:attrNameLst>
                                          <p:attrName>ppt_x</p:attrName>
                                          <p:attrName>ppt_y</p:attrName>
                                        </p:attrNameLst>
                                      </p:cBhvr>
                                      <p:rCtr x="6276" y="24931"/>
                                    </p:animMotion>
                                  </p:childTnLst>
                                </p:cTn>
                              </p:par>
                            </p:childTnLst>
                          </p:cTn>
                        </p:par>
                      </p:childTnLst>
                    </p:cTn>
                  </p:par>
                  <p:par>
                    <p:cTn id="93" fill="hold" nodeType="clickPar">
                      <p:stCondLst>
                        <p:cond delay="indefinite"/>
                      </p:stCondLst>
                      <p:childTnLst>
                        <p:par>
                          <p:cTn id="94" fill="hold" nodeType="withGroup">
                            <p:stCondLst>
                              <p:cond delay="0"/>
                            </p:stCondLst>
                            <p:childTnLst>
                              <p:par>
                                <p:cTn id="95" presetID="0" presetClass="path" presetSubtype="0" accel="50000" decel="50000" fill="hold" nodeType="clickEffect">
                                  <p:stCondLst>
                                    <p:cond delay="0"/>
                                  </p:stCondLst>
                                  <p:childTnLst>
                                    <p:animMotion origin="layout" path="M -1.66667E-6 4.44444E-6 L 0.37057 0.49884 " pathEditMode="relative" rAng="0" ptsTypes="AA">
                                      <p:cBhvr>
                                        <p:cTn id="96" dur="2000" fill="hold"/>
                                        <p:tgtEl>
                                          <p:spTgt spid="19"/>
                                        </p:tgtEl>
                                        <p:attrNameLst>
                                          <p:attrName>ppt_x</p:attrName>
                                          <p:attrName>ppt_y</p:attrName>
                                        </p:attrNameLst>
                                      </p:cBhvr>
                                      <p:rCtr x="18529" y="24931"/>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2" grpId="1" animBg="1"/>
      <p:bldP spid="13" grpId="0" animBg="1"/>
      <p:bldP spid="14" grpId="0" animBg="1"/>
      <p:bldP spid="15" grpId="0" animBg="1"/>
      <p:bldP spid="16" grpId="0" animBg="1"/>
      <p:bldP spid="17" grpId="0" animBg="1"/>
      <p:bldP spid="17" grpId="1" animBg="1"/>
      <p:bldP spid="18" grpId="0" animBg="1"/>
      <p:bldP spid="18" grpId="1" animBg="1"/>
      <p:bldP spid="19" grpId="0" animBg="1"/>
      <p:bldP spid="19" grpId="1" animBg="1"/>
      <p:bldP spid="20" grpId="0" animBg="1"/>
      <p:bldP spid="20" grpId="1" animBg="1"/>
      <p:bldP spid="21" grpId="0" animBg="1"/>
      <p:bldP spid="21" grpId="1" animBg="1"/>
      <p:bldP spid="22" grpId="0" animBg="1"/>
      <p:bldP spid="23" grpId="0" animBg="1"/>
      <p:bldP spid="23" grpId="1" animBg="1"/>
      <p:bldP spid="24" grpId="0" animBg="1"/>
      <p:bldP spid="25"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a:extLst>
              <a:ext uri="{FF2B5EF4-FFF2-40B4-BE49-F238E27FC236}">
                <a16:creationId xmlns:a16="http://schemas.microsoft.com/office/drawing/2014/main" xmlns="" id="{AA25DD58-AD8F-48FF-B68F-A6D130DDFD5B}"/>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中缀表达式求值</a:t>
            </a:r>
          </a:p>
        </p:txBody>
      </p:sp>
      <p:sp>
        <p:nvSpPr>
          <p:cNvPr id="2" name="副标题 1">
            <a:extLst>
              <a:ext uri="{FF2B5EF4-FFF2-40B4-BE49-F238E27FC236}">
                <a16:creationId xmlns:a16="http://schemas.microsoft.com/office/drawing/2014/main" xmlns="" id="{159D6451-F8E4-457B-B418-1CBE05BC3ADF}"/>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2F6D8347-8D7A-45D2-A265-4A07278FE059}"/>
              </a:ext>
            </a:extLst>
          </p:cNvPr>
          <p:cNvSpPr>
            <a:spLocks noGrp="1"/>
          </p:cNvSpPr>
          <p:nvPr>
            <p:ph type="body" idx="10"/>
          </p:nvPr>
        </p:nvSpPr>
        <p:spPr/>
        <p:txBody>
          <a:bodyPr/>
          <a:lstStyle/>
          <a:p>
            <a:endParaRPr lang="zh-CN" altLang="en-US"/>
          </a:p>
        </p:txBody>
      </p:sp>
      <p:sp>
        <p:nvSpPr>
          <p:cNvPr id="3" name="内容占位符 2">
            <a:extLst>
              <a:ext uri="{FF2B5EF4-FFF2-40B4-BE49-F238E27FC236}">
                <a16:creationId xmlns:a16="http://schemas.microsoft.com/office/drawing/2014/main" xmlns="" id="{28A443BA-D462-4B43-B9A1-55198EA68EED}"/>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357188" indent="-357188">
              <a:buSzPct val="80000"/>
              <a:buFont typeface="Wingdings" panose="05000000000000000000" pitchFamily="2" charset="2"/>
              <a:buChar char="l"/>
            </a:pPr>
            <a:r>
              <a:rPr kumimoji="0" lang="zh-CN" altLang="zh-CN" sz="2800" dirty="0">
                <a:latin typeface="微软雅黑" panose="020B0503020204020204" pitchFamily="34" charset="-122"/>
                <a:ea typeface="微软雅黑" panose="020B0503020204020204" pitchFamily="34" charset="-122"/>
              </a:rPr>
              <a:t>中缀表达式  </a:t>
            </a:r>
            <a:r>
              <a:rPr kumimoji="0" lang="en-US" altLang="zh-CN" sz="2800" dirty="0">
                <a:latin typeface="微软雅黑" panose="020B0503020204020204" pitchFamily="34" charset="-122"/>
                <a:ea typeface="微软雅黑" panose="020B0503020204020204" pitchFamily="34" charset="-122"/>
                <a:sym typeface="Wingdings" panose="05000000000000000000" pitchFamily="2" charset="2"/>
              </a:rPr>
              <a:t> </a:t>
            </a:r>
            <a:r>
              <a:rPr kumimoji="0" lang="zh-CN" altLang="zh-CN" sz="2800" dirty="0">
                <a:latin typeface="微软雅黑" panose="020B0503020204020204" pitchFamily="34" charset="-122"/>
                <a:ea typeface="微软雅黑" panose="020B0503020204020204" pitchFamily="34" charset="-122"/>
              </a:rPr>
              <a:t>后缀表达式</a:t>
            </a:r>
            <a:endParaRPr kumimoji="0" lang="en-US" altLang="zh-CN" sz="2800" dirty="0">
              <a:latin typeface="微软雅黑" panose="020B0503020204020204" pitchFamily="34" charset="-122"/>
              <a:ea typeface="微软雅黑" panose="020B0503020204020204" pitchFamily="34" charset="-122"/>
            </a:endParaRPr>
          </a:p>
          <a:p>
            <a:pPr marL="357188" indent="-357188">
              <a:buSzPct val="80000"/>
              <a:buFont typeface="Wingdings" panose="05000000000000000000" pitchFamily="2" charset="2"/>
              <a:buChar char="l"/>
            </a:pPr>
            <a:endParaRPr kumimoji="0" lang="en-US" altLang="zh-CN" sz="2800" dirty="0">
              <a:latin typeface="微软雅黑" panose="020B0503020204020204" pitchFamily="34" charset="-122"/>
              <a:ea typeface="微软雅黑" panose="020B0503020204020204" pitchFamily="34" charset="-122"/>
            </a:endParaRPr>
          </a:p>
          <a:p>
            <a:pPr marL="357188" indent="-357188">
              <a:buSzPct val="80000"/>
              <a:buFont typeface="Wingdings" panose="05000000000000000000" pitchFamily="2" charset="2"/>
              <a:buChar char="l"/>
            </a:pPr>
            <a:r>
              <a:rPr kumimoji="0" lang="zh-CN" altLang="zh-CN" sz="2800" dirty="0">
                <a:solidFill>
                  <a:srgbClr val="0000FF"/>
                </a:solidFill>
                <a:latin typeface="微软雅黑" panose="020B0503020204020204" pitchFamily="34" charset="-122"/>
                <a:ea typeface="微软雅黑" panose="020B0503020204020204" pitchFamily="34" charset="-122"/>
              </a:rPr>
              <a:t>直接计算   </a:t>
            </a:r>
            <a:r>
              <a:rPr kumimoji="0" lang="en-US" altLang="zh-CN" sz="2800" dirty="0">
                <a:latin typeface="微软雅黑" panose="020B0503020204020204" pitchFamily="34" charset="-122"/>
                <a:ea typeface="微软雅黑" panose="020B0503020204020204" pitchFamily="34" charset="-122"/>
              </a:rPr>
              <a:t>how to </a:t>
            </a:r>
            <a:r>
              <a:rPr kumimoji="0" lang="zh-CN" altLang="zh-CN" sz="2800" dirty="0">
                <a:latin typeface="微软雅黑" panose="020B0503020204020204" pitchFamily="34" charset="-122"/>
                <a:ea typeface="微软雅黑" panose="020B0503020204020204" pitchFamily="34"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7" presetClass="entr" presetSubtype="1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p:cTn id="13"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14" dur="5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a:extLst>
              <a:ext uri="{FF2B5EF4-FFF2-40B4-BE49-F238E27FC236}">
                <a16:creationId xmlns:a16="http://schemas.microsoft.com/office/drawing/2014/main" xmlns="" id="{336CE6BD-4F50-4F77-A00B-6ADB5DA138CE}"/>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sym typeface="Wingdings" panose="05000000000000000000" pitchFamily="2" charset="2"/>
              </a:rPr>
              <a:t>栈与递归</a:t>
            </a:r>
          </a:p>
        </p:txBody>
      </p:sp>
      <p:sp>
        <p:nvSpPr>
          <p:cNvPr id="2" name="副标题 1">
            <a:extLst>
              <a:ext uri="{FF2B5EF4-FFF2-40B4-BE49-F238E27FC236}">
                <a16:creationId xmlns:a16="http://schemas.microsoft.com/office/drawing/2014/main" xmlns="" id="{B75D8D99-CDF6-4FB5-B686-63C5FC9318A1}"/>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F83BEB06-BC7B-47F1-9ECD-CFDA3FD74DD9}"/>
              </a:ext>
            </a:extLst>
          </p:cNvPr>
          <p:cNvSpPr>
            <a:spLocks noGrp="1"/>
          </p:cNvSpPr>
          <p:nvPr>
            <p:ph type="body" idx="10"/>
          </p:nvPr>
        </p:nvSpPr>
        <p:spPr/>
        <p:txBody>
          <a:bodyPr/>
          <a:lstStyle/>
          <a:p>
            <a:endParaRPr lang="zh-CN" altLang="en-US"/>
          </a:p>
        </p:txBody>
      </p:sp>
      <p:sp>
        <p:nvSpPr>
          <p:cNvPr id="90115" name="Rectangle 3">
            <a:extLst>
              <a:ext uri="{FF2B5EF4-FFF2-40B4-BE49-F238E27FC236}">
                <a16:creationId xmlns:a16="http://schemas.microsoft.com/office/drawing/2014/main" xmlns="" id="{8022084E-1EF4-4A1D-9226-B7CBD72F8411}"/>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eaLnBrk="1" hangingPunct="1">
              <a:lnSpc>
                <a:spcPct val="110000"/>
              </a:lnSpc>
              <a:spcBef>
                <a:spcPts val="600"/>
              </a:spcBef>
              <a:buSzPct val="80000"/>
              <a:buFont typeface="Wingdings" panose="05000000000000000000" pitchFamily="2" charset="2"/>
              <a:buChar char="l"/>
            </a:pPr>
            <a:r>
              <a:rPr kumimoji="0" lang="zh-CN" altLang="zh-CN" sz="2800">
                <a:latin typeface="微软雅黑" panose="020B0503020204020204" pitchFamily="34" charset="-122"/>
                <a:ea typeface="微软雅黑" panose="020B0503020204020204" pitchFamily="34" charset="-122"/>
              </a:rPr>
              <a:t>函数的递归定义 </a:t>
            </a:r>
          </a:p>
          <a:p>
            <a:pPr marL="357188" indent="-357188" eaLnBrk="1" hangingPunct="1">
              <a:lnSpc>
                <a:spcPct val="110000"/>
              </a:lnSpc>
              <a:spcBef>
                <a:spcPts val="600"/>
              </a:spcBef>
              <a:buSzPct val="80000"/>
              <a:buFont typeface="Wingdings" panose="05000000000000000000" pitchFamily="2" charset="2"/>
              <a:buChar char="l"/>
            </a:pPr>
            <a:r>
              <a:rPr kumimoji="0" lang="zh-CN" altLang="zh-CN" sz="2800">
                <a:latin typeface="微软雅黑" panose="020B0503020204020204" pitchFamily="34" charset="-122"/>
                <a:ea typeface="微软雅黑" panose="020B0503020204020204" pitchFamily="34" charset="-122"/>
              </a:rPr>
              <a:t>主程序和子程序的</a:t>
            </a:r>
            <a:r>
              <a:rPr kumimoji="0" lang="zh-CN" altLang="zh-CN" sz="2800">
                <a:solidFill>
                  <a:srgbClr val="0000FF"/>
                </a:solidFill>
                <a:latin typeface="微软雅黑" panose="020B0503020204020204" pitchFamily="34" charset="-122"/>
                <a:ea typeface="微软雅黑" panose="020B0503020204020204" pitchFamily="34" charset="-122"/>
              </a:rPr>
              <a:t>参数传递</a:t>
            </a:r>
            <a:r>
              <a:rPr kumimoji="0" lang="zh-CN" altLang="zh-CN" sz="2800">
                <a:latin typeface="微软雅黑" panose="020B0503020204020204" pitchFamily="34" charset="-122"/>
                <a:ea typeface="微软雅黑" panose="020B0503020204020204" pitchFamily="34" charset="-122"/>
              </a:rPr>
              <a:t> </a:t>
            </a:r>
          </a:p>
          <a:p>
            <a:pPr marL="357188" indent="-357188" eaLnBrk="1" hangingPunct="1">
              <a:lnSpc>
                <a:spcPct val="110000"/>
              </a:lnSpc>
              <a:spcBef>
                <a:spcPts val="600"/>
              </a:spcBef>
              <a:buSzPct val="80000"/>
              <a:buFont typeface="Wingdings" panose="05000000000000000000" pitchFamily="2" charset="2"/>
              <a:buChar char="l"/>
            </a:pPr>
            <a:r>
              <a:rPr kumimoji="0" lang="zh-CN" altLang="zh-CN" sz="2800">
                <a:solidFill>
                  <a:srgbClr val="C00000"/>
                </a:solidFill>
                <a:latin typeface="微软雅黑" panose="020B0503020204020204" pitchFamily="34" charset="-122"/>
                <a:ea typeface="微软雅黑" panose="020B0503020204020204" pitchFamily="34" charset="-122"/>
              </a:rPr>
              <a:t>栈</a:t>
            </a:r>
            <a:r>
              <a:rPr kumimoji="0" lang="zh-CN" altLang="zh-CN" sz="2800">
                <a:latin typeface="微软雅黑" panose="020B0503020204020204" pitchFamily="34" charset="-122"/>
                <a:ea typeface="微软雅黑" panose="020B0503020204020204" pitchFamily="34" charset="-122"/>
              </a:rPr>
              <a:t>在实现函数</a:t>
            </a:r>
            <a:r>
              <a:rPr kumimoji="0" lang="zh-CN" altLang="zh-CN" sz="2800">
                <a:solidFill>
                  <a:srgbClr val="0000FF"/>
                </a:solidFill>
                <a:latin typeface="微软雅黑" panose="020B0503020204020204" pitchFamily="34" charset="-122"/>
                <a:ea typeface="微软雅黑" panose="020B0503020204020204" pitchFamily="34" charset="-122"/>
              </a:rPr>
              <a:t>递归调用</a:t>
            </a:r>
            <a:r>
              <a:rPr kumimoji="0" lang="zh-CN" altLang="zh-CN" sz="2800">
                <a:latin typeface="微软雅黑" panose="020B0503020204020204" pitchFamily="34" charset="-122"/>
                <a:ea typeface="微软雅黑" panose="020B0503020204020204" pitchFamily="34" charset="-122"/>
              </a:rPr>
              <a:t>中的作用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a:extLst>
              <a:ext uri="{FF2B5EF4-FFF2-40B4-BE49-F238E27FC236}">
                <a16:creationId xmlns:a16="http://schemas.microsoft.com/office/drawing/2014/main" xmlns="" id="{8CF6D72B-D5FA-4755-836E-E961F9111227}"/>
              </a:ext>
            </a:extLst>
          </p:cNvPr>
          <p:cNvSpPr>
            <a:spLocks noGrp="1" noChangeArrowheads="1"/>
          </p:cNvSpPr>
          <p:nvPr>
            <p:ph type="title"/>
          </p:nvPr>
        </p:nvSpPr>
        <p:spPr/>
        <p:txBody>
          <a:bodyPr>
            <a:normAutofit/>
          </a:bodyPr>
          <a:lstStyle/>
          <a:p>
            <a:pPr eaLnBrk="1" hangingPunct="1">
              <a:defRPr/>
            </a:pPr>
            <a:r>
              <a:rPr kumimoji="0" sz="2800" dirty="0" err="1">
                <a:sym typeface="Wingdings" panose="05000000000000000000" pitchFamily="2" charset="2"/>
              </a:rPr>
              <a:t>递归</a:t>
            </a:r>
            <a:endParaRPr kumimoji="0" sz="2800" dirty="0">
              <a:sym typeface="Wingdings" panose="05000000000000000000" pitchFamily="2" charset="2"/>
            </a:endParaRPr>
          </a:p>
        </p:txBody>
      </p:sp>
      <p:sp>
        <p:nvSpPr>
          <p:cNvPr id="2" name="副标题 1">
            <a:extLst>
              <a:ext uri="{FF2B5EF4-FFF2-40B4-BE49-F238E27FC236}">
                <a16:creationId xmlns:a16="http://schemas.microsoft.com/office/drawing/2014/main" xmlns="" id="{4EA67BCF-C668-43DC-B8A9-6D57B9B3ED9E}"/>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38BD63F3-2B8B-4D0D-8154-E22693C3DCFE}"/>
              </a:ext>
            </a:extLst>
          </p:cNvPr>
          <p:cNvSpPr>
            <a:spLocks noGrp="1"/>
          </p:cNvSpPr>
          <p:nvPr>
            <p:ph type="body" idx="10"/>
          </p:nvPr>
        </p:nvSpPr>
        <p:spPr/>
        <p:txBody>
          <a:bodyPr/>
          <a:lstStyle/>
          <a:p>
            <a:endParaRPr lang="zh-CN" altLang="en-US"/>
          </a:p>
        </p:txBody>
      </p:sp>
      <p:sp>
        <p:nvSpPr>
          <p:cNvPr id="887811" name="Rectangle 3">
            <a:extLst>
              <a:ext uri="{FF2B5EF4-FFF2-40B4-BE49-F238E27FC236}">
                <a16:creationId xmlns:a16="http://schemas.microsoft.com/office/drawing/2014/main" xmlns="" id="{C8FC8836-64DB-4F8C-A071-A4F596C4CD5F}"/>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01638" indent="-401638" eaLnBrk="1" hangingPunct="1">
              <a:lnSpc>
                <a:spcPct val="110000"/>
              </a:lnSpc>
              <a:spcBef>
                <a:spcPts val="600"/>
              </a:spcBef>
              <a:buSzPct val="80000"/>
              <a:buFont typeface="Wingdings" panose="05000000000000000000" pitchFamily="2" charset="2"/>
              <a:buChar char="l"/>
            </a:pPr>
            <a:r>
              <a:rPr kumimoji="0" lang="zh-CN" altLang="zh-CN" sz="2600" b="1" dirty="0">
                <a:latin typeface="微软雅黑" panose="020B0503020204020204" pitchFamily="34" charset="-122"/>
                <a:ea typeface="微软雅黑" panose="020B0503020204020204" pitchFamily="34" charset="-122"/>
              </a:rPr>
              <a:t>作为数学和计算机</a:t>
            </a:r>
            <a:r>
              <a:rPr kumimoji="0" lang="zh-CN" altLang="en-US" sz="2600" b="1" dirty="0">
                <a:latin typeface="微软雅黑" panose="020B0503020204020204" pitchFamily="34" charset="-122"/>
                <a:ea typeface="微软雅黑" panose="020B0503020204020204" pitchFamily="34" charset="-122"/>
              </a:rPr>
              <a:t>学</a:t>
            </a:r>
            <a:r>
              <a:rPr kumimoji="0" lang="zh-CN" altLang="zh-CN" sz="2600" b="1" dirty="0">
                <a:latin typeface="微软雅黑" panose="020B0503020204020204" pitchFamily="34" charset="-122"/>
                <a:ea typeface="微软雅黑" panose="020B0503020204020204" pitchFamily="34" charset="-122"/>
              </a:rPr>
              <a:t>科的</a:t>
            </a:r>
            <a:r>
              <a:rPr kumimoji="0" lang="zh-CN" altLang="en-US" sz="2600" b="1" dirty="0">
                <a:latin typeface="微软雅黑" panose="020B0503020204020204" pitchFamily="34" charset="-122"/>
                <a:ea typeface="微软雅黑" panose="020B0503020204020204" pitchFamily="34" charset="-122"/>
              </a:rPr>
              <a:t>基础</a:t>
            </a:r>
            <a:r>
              <a:rPr kumimoji="0" lang="zh-CN" altLang="zh-CN" sz="2600" b="1" dirty="0">
                <a:latin typeface="微软雅黑" panose="020B0503020204020204" pitchFamily="34" charset="-122"/>
                <a:ea typeface="微软雅黑" panose="020B0503020204020204" pitchFamily="34" charset="-122"/>
              </a:rPr>
              <a:t>，递归是解决</a:t>
            </a:r>
            <a:r>
              <a:rPr kumimoji="0" lang="zh-CN" altLang="zh-CN" sz="2600" b="1" dirty="0">
                <a:solidFill>
                  <a:srgbClr val="C00000"/>
                </a:solidFill>
                <a:latin typeface="微软雅黑" panose="020B0503020204020204" pitchFamily="34" charset="-122"/>
                <a:ea typeface="微软雅黑" panose="020B0503020204020204" pitchFamily="34" charset="-122"/>
              </a:rPr>
              <a:t>复杂问题</a:t>
            </a:r>
            <a:r>
              <a:rPr kumimoji="0" lang="zh-CN" altLang="zh-CN" sz="2600" b="1" dirty="0">
                <a:latin typeface="微软雅黑" panose="020B0503020204020204" pitchFamily="34" charset="-122"/>
                <a:ea typeface="微软雅黑" panose="020B0503020204020204" pitchFamily="34" charset="-122"/>
              </a:rPr>
              <a:t>的一个有力手段，可使问题的描述和求解变得    </a:t>
            </a:r>
            <a:r>
              <a:rPr kumimoji="0" lang="zh-CN" altLang="zh-CN" sz="2600" b="1" dirty="0">
                <a:solidFill>
                  <a:srgbClr val="0000FF"/>
                </a:solidFill>
                <a:latin typeface="微软雅黑" panose="020B0503020204020204" pitchFamily="34" charset="-122"/>
                <a:ea typeface="微软雅黑" panose="020B0503020204020204" pitchFamily="34" charset="-122"/>
              </a:rPr>
              <a:t>简洁</a:t>
            </a:r>
            <a:r>
              <a:rPr kumimoji="0" lang="zh-CN" altLang="zh-CN" sz="2600" b="1" dirty="0">
                <a:latin typeface="微软雅黑" panose="020B0503020204020204" pitchFamily="34" charset="-122"/>
                <a:ea typeface="微软雅黑" panose="020B0503020204020204" pitchFamily="34" charset="-122"/>
              </a:rPr>
              <a:t>、</a:t>
            </a:r>
            <a:r>
              <a:rPr kumimoji="0" lang="zh-CN" altLang="zh-CN" sz="2600" b="1" dirty="0">
                <a:solidFill>
                  <a:srgbClr val="0000FF"/>
                </a:solidFill>
                <a:latin typeface="微软雅黑" panose="020B0503020204020204" pitchFamily="34" charset="-122"/>
                <a:ea typeface="微软雅黑" panose="020B0503020204020204" pitchFamily="34" charset="-122"/>
              </a:rPr>
              <a:t>清晰</a:t>
            </a:r>
            <a:r>
              <a:rPr kumimoji="0" lang="zh-CN" altLang="zh-CN" sz="2600" b="1" dirty="0">
                <a:latin typeface="微软雅黑" panose="020B0503020204020204" pitchFamily="34" charset="-122"/>
                <a:ea typeface="微软雅黑" panose="020B0503020204020204" pitchFamily="34" charset="-122"/>
              </a:rPr>
              <a:t>、</a:t>
            </a:r>
            <a:r>
              <a:rPr kumimoji="0" lang="zh-CN" altLang="zh-CN" sz="2600" b="1" dirty="0">
                <a:solidFill>
                  <a:srgbClr val="0000FF"/>
                </a:solidFill>
                <a:latin typeface="微软雅黑" panose="020B0503020204020204" pitchFamily="34" charset="-122"/>
                <a:ea typeface="微软雅黑" panose="020B0503020204020204" pitchFamily="34" charset="-122"/>
              </a:rPr>
              <a:t>易懂</a:t>
            </a:r>
          </a:p>
          <a:p>
            <a:pPr marL="717550" lvl="1" indent="-355600" eaLnBrk="1" hangingPunct="1">
              <a:lnSpc>
                <a:spcPct val="110000"/>
              </a:lnSpc>
              <a:spcBef>
                <a:spcPts val="600"/>
              </a:spcBef>
              <a:buFont typeface="Wingdings" panose="05000000000000000000" pitchFamily="2" charset="2"/>
              <a:buChar char="ü"/>
            </a:pPr>
            <a:r>
              <a:rPr kumimoji="0" lang="zh-CN" altLang="zh-CN" sz="2400" dirty="0">
                <a:latin typeface="微软雅黑" panose="020B0503020204020204" pitchFamily="34" charset="-122"/>
                <a:ea typeface="微软雅黑" panose="020B0503020204020204" pitchFamily="34" charset="-122"/>
              </a:rPr>
              <a:t>符合人类解决问题的思维方式，能够描述和解决很多问题，许多程序设计语言提供支持机制</a:t>
            </a:r>
          </a:p>
          <a:p>
            <a:pPr marL="717550" lvl="1" indent="-355600" eaLnBrk="1" hangingPunct="1">
              <a:lnSpc>
                <a:spcPct val="110000"/>
              </a:lnSpc>
              <a:spcBef>
                <a:spcPts val="600"/>
              </a:spcBef>
              <a:buFont typeface="Wingdings" panose="05000000000000000000" pitchFamily="2" charset="2"/>
              <a:buChar char="ü"/>
            </a:pPr>
            <a:r>
              <a:rPr kumimoji="0" lang="zh-CN" altLang="en-US" sz="2400" dirty="0">
                <a:latin typeface="微软雅黑" panose="020B0503020204020204" pitchFamily="34" charset="-122"/>
                <a:ea typeface="微软雅黑" panose="020B0503020204020204" pitchFamily="34" charset="-122"/>
              </a:rPr>
              <a:t>往往</a:t>
            </a:r>
            <a:r>
              <a:rPr kumimoji="0" lang="zh-CN" altLang="zh-CN" sz="2400" dirty="0">
                <a:latin typeface="微软雅黑" panose="020B0503020204020204" pitchFamily="34" charset="-122"/>
                <a:ea typeface="微软雅黑" panose="020B0503020204020204" pitchFamily="34" charset="-122"/>
              </a:rPr>
              <a:t>比非递归算法更易设计，尤当问题本身或所涉及的数据结构就是递归定义时</a:t>
            </a:r>
          </a:p>
          <a:p>
            <a:pPr marL="401638" indent="-401638" eaLnBrk="1" hangingPunct="1">
              <a:lnSpc>
                <a:spcPct val="110000"/>
              </a:lnSpc>
              <a:spcBef>
                <a:spcPts val="600"/>
              </a:spcBef>
              <a:buSzPct val="80000"/>
              <a:buFont typeface="Wingdings" panose="05000000000000000000" pitchFamily="2" charset="2"/>
              <a:buChar char="l"/>
            </a:pPr>
            <a:r>
              <a:rPr kumimoji="0" lang="zh-CN" altLang="zh-CN" sz="2600" b="1" dirty="0">
                <a:latin typeface="微软雅黑" panose="020B0503020204020204" pitchFamily="34" charset="-122"/>
                <a:ea typeface="微软雅黑" panose="020B0503020204020204" pitchFamily="34" charset="-122"/>
              </a:rPr>
              <a:t>计算机（编译程序）是如何将程序设计中的便于人类理解的递归程序转换为计算机可处理的非递归程序的？</a:t>
            </a:r>
            <a:endParaRPr kumimoji="0" lang="en-US" altLang="zh-CN" sz="2600" b="1" dirty="0">
              <a:latin typeface="微软雅黑" panose="020B0503020204020204" pitchFamily="34" charset="-122"/>
              <a:ea typeface="微软雅黑" panose="020B0503020204020204" pitchFamily="34" charset="-122"/>
            </a:endParaRPr>
          </a:p>
          <a:p>
            <a:pPr marL="717550" lvl="1" indent="-355600" eaLnBrk="1" hangingPunct="1">
              <a:lnSpc>
                <a:spcPct val="110000"/>
              </a:lnSpc>
              <a:spcBef>
                <a:spcPts val="600"/>
              </a:spcBef>
              <a:buFont typeface="Wingdings" panose="05000000000000000000" pitchFamily="2" charset="2"/>
              <a:buChar char="ü"/>
            </a:pPr>
            <a:r>
              <a:rPr kumimoji="0" lang="zh-CN" altLang="zh-CN" sz="2400" dirty="0">
                <a:latin typeface="微软雅黑" panose="020B0503020204020204" pitchFamily="34" charset="-122"/>
                <a:ea typeface="微软雅黑" panose="020B0503020204020204" pitchFamily="34" charset="-122"/>
              </a:rPr>
              <a:t>计算机只能按照指令集顺序执行</a:t>
            </a:r>
            <a:r>
              <a:rPr kumimoji="0" lang="en-US" altLang="zh-CN" sz="2400" dirty="0">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87811">
                                            <p:txEl>
                                              <p:pRg st="1" end="1"/>
                                            </p:txEl>
                                          </p:spTgt>
                                        </p:tgtEl>
                                        <p:attrNameLst>
                                          <p:attrName>style.visibility</p:attrName>
                                        </p:attrNameLst>
                                      </p:cBhvr>
                                      <p:to>
                                        <p:strVal val="visible"/>
                                      </p:to>
                                    </p:set>
                                    <p:animEffect transition="in" filter="fade">
                                      <p:cBhvr>
                                        <p:cTn id="7" dur="2000"/>
                                        <p:tgtEl>
                                          <p:spTgt spid="8878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887811">
                                            <p:txEl>
                                              <p:pRg st="2" end="2"/>
                                            </p:txEl>
                                          </p:spTgt>
                                        </p:tgtEl>
                                        <p:attrNameLst>
                                          <p:attrName>style.visibility</p:attrName>
                                        </p:attrNameLst>
                                      </p:cBhvr>
                                      <p:to>
                                        <p:strVal val="visible"/>
                                      </p:to>
                                    </p:set>
                                    <p:animEffect transition="in" filter="fade">
                                      <p:cBhvr>
                                        <p:cTn id="12" dur="2000"/>
                                        <p:tgtEl>
                                          <p:spTgt spid="8878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887811">
                                            <p:txEl>
                                              <p:pRg st="3" end="3"/>
                                            </p:txEl>
                                          </p:spTgt>
                                        </p:tgtEl>
                                        <p:attrNameLst>
                                          <p:attrName>style.visibility</p:attrName>
                                        </p:attrNameLst>
                                      </p:cBhvr>
                                      <p:to>
                                        <p:strVal val="visible"/>
                                      </p:to>
                                    </p:set>
                                    <p:animEffect transition="in" filter="fade">
                                      <p:cBhvr>
                                        <p:cTn id="17" dur="2000"/>
                                        <p:tgtEl>
                                          <p:spTgt spid="887811">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887811">
                                            <p:txEl>
                                              <p:pRg st="4" end="4"/>
                                            </p:txEl>
                                          </p:spTgt>
                                        </p:tgtEl>
                                        <p:attrNameLst>
                                          <p:attrName>style.visibility</p:attrName>
                                        </p:attrNameLst>
                                      </p:cBhvr>
                                      <p:to>
                                        <p:strVal val="visible"/>
                                      </p:to>
                                    </p:set>
                                    <p:animEffect transition="in" filter="fade">
                                      <p:cBhvr>
                                        <p:cTn id="22" dur="2000"/>
                                        <p:tgtEl>
                                          <p:spTgt spid="8878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a:extLst>
              <a:ext uri="{FF2B5EF4-FFF2-40B4-BE49-F238E27FC236}">
                <a16:creationId xmlns:a16="http://schemas.microsoft.com/office/drawing/2014/main" xmlns="" id="{6BD3D693-E5D8-4A71-B690-74DF59249097}"/>
              </a:ext>
            </a:extLst>
          </p:cNvPr>
          <p:cNvSpPr>
            <a:spLocks noGrp="1" noChangeArrowheads="1"/>
          </p:cNvSpPr>
          <p:nvPr>
            <p:ph type="title"/>
          </p:nvPr>
        </p:nvSpPr>
        <p:spPr/>
        <p:txBody>
          <a:bodyPr anchor="ctr">
            <a:normAutofit/>
          </a:bodyPr>
          <a:lstStyle/>
          <a:p>
            <a:pPr eaLnBrk="1" hangingPunct="1">
              <a:defRPr/>
            </a:pPr>
            <a:r>
              <a:rPr kumimoji="0" sz="2800" dirty="0"/>
              <a:t>栈</a:t>
            </a:r>
          </a:p>
        </p:txBody>
      </p:sp>
      <p:sp>
        <p:nvSpPr>
          <p:cNvPr id="6" name="副标题 5">
            <a:extLst>
              <a:ext uri="{FF2B5EF4-FFF2-40B4-BE49-F238E27FC236}">
                <a16:creationId xmlns:a16="http://schemas.microsoft.com/office/drawing/2014/main" xmlns="" id="{18709724-2C93-4B18-96C8-15740EA1901A}"/>
              </a:ext>
            </a:extLst>
          </p:cNvPr>
          <p:cNvSpPr>
            <a:spLocks noGrp="1"/>
          </p:cNvSpPr>
          <p:nvPr>
            <p:ph type="subTitle" idx="1"/>
          </p:nvPr>
        </p:nvSpPr>
        <p:spPr/>
        <p:txBody>
          <a:bodyPr/>
          <a:lstStyle/>
          <a:p>
            <a:endParaRPr lang="zh-CN" altLang="en-US"/>
          </a:p>
        </p:txBody>
      </p:sp>
      <p:sp>
        <p:nvSpPr>
          <p:cNvPr id="7" name="文本占位符 6">
            <a:extLst>
              <a:ext uri="{FF2B5EF4-FFF2-40B4-BE49-F238E27FC236}">
                <a16:creationId xmlns:a16="http://schemas.microsoft.com/office/drawing/2014/main" xmlns="" id="{6358BDF5-9D6C-410F-A505-ECC6C7E1A467}"/>
              </a:ext>
            </a:extLst>
          </p:cNvPr>
          <p:cNvSpPr>
            <a:spLocks noGrp="1"/>
          </p:cNvSpPr>
          <p:nvPr>
            <p:ph type="body" idx="10"/>
          </p:nvPr>
        </p:nvSpPr>
        <p:spPr/>
        <p:txBody>
          <a:bodyPr/>
          <a:lstStyle/>
          <a:p>
            <a:endParaRPr lang="zh-CN" altLang="en-US"/>
          </a:p>
        </p:txBody>
      </p:sp>
      <p:sp>
        <p:nvSpPr>
          <p:cNvPr id="10243" name="Rectangle 3">
            <a:extLst>
              <a:ext uri="{FF2B5EF4-FFF2-40B4-BE49-F238E27FC236}">
                <a16:creationId xmlns:a16="http://schemas.microsoft.com/office/drawing/2014/main" xmlns="" id="{FF615D95-91A7-421D-BE35-99D7EE1C5EC8}"/>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05000"/>
              </a:lnSpc>
              <a:spcBef>
                <a:spcPts val="600"/>
              </a:spcBef>
            </a:pPr>
            <a:r>
              <a:rPr lang="zh-CN" altLang="zh-CN" sz="2800" dirty="0"/>
              <a:t>后进先出（</a:t>
            </a:r>
            <a:r>
              <a:rPr lang="en-US" altLang="zh-CN" sz="2800" b="1" dirty="0" err="1">
                <a:solidFill>
                  <a:srgbClr val="0000FF"/>
                </a:solidFill>
              </a:rPr>
              <a:t>L</a:t>
            </a:r>
            <a:r>
              <a:rPr lang="en-US" altLang="zh-CN" sz="2800" dirty="0" err="1"/>
              <a:t>ast</a:t>
            </a:r>
            <a:r>
              <a:rPr lang="en-US" altLang="zh-CN" sz="2800" b="1" dirty="0" err="1">
                <a:solidFill>
                  <a:srgbClr val="0000FF"/>
                </a:solidFill>
              </a:rPr>
              <a:t>I</a:t>
            </a:r>
            <a:r>
              <a:rPr lang="en-US" altLang="zh-CN" sz="2800" dirty="0" err="1"/>
              <a:t>n</a:t>
            </a:r>
            <a:r>
              <a:rPr lang="en-US" altLang="zh-CN" sz="2800" b="1" dirty="0" err="1">
                <a:solidFill>
                  <a:srgbClr val="0000FF"/>
                </a:solidFill>
              </a:rPr>
              <a:t>F</a:t>
            </a:r>
            <a:r>
              <a:rPr lang="en-US" altLang="zh-CN" sz="2800" dirty="0" err="1"/>
              <a:t>irst</a:t>
            </a:r>
            <a:r>
              <a:rPr lang="en-US" altLang="zh-CN" sz="2800" b="1" dirty="0" err="1">
                <a:solidFill>
                  <a:srgbClr val="0000FF"/>
                </a:solidFill>
              </a:rPr>
              <a:t>O</a:t>
            </a:r>
            <a:r>
              <a:rPr lang="en-US" altLang="zh-CN" sz="2800" dirty="0" err="1"/>
              <a:t>ut</a:t>
            </a:r>
            <a:r>
              <a:rPr lang="zh-CN" altLang="zh-CN" sz="2800" dirty="0"/>
              <a:t>）</a:t>
            </a:r>
          </a:p>
          <a:p>
            <a:pPr marL="714375" lvl="1" indent="-369888">
              <a:lnSpc>
                <a:spcPct val="105000"/>
              </a:lnSpc>
              <a:spcBef>
                <a:spcPts val="600"/>
              </a:spcBef>
              <a:buClr>
                <a:srgbClr val="CC3300"/>
              </a:buClr>
            </a:pPr>
            <a:r>
              <a:rPr lang="zh-CN" altLang="zh-CN" sz="2400" dirty="0">
                <a:latin typeface="微软雅黑" panose="020B0503020204020204" pitchFamily="34" charset="-122"/>
                <a:ea typeface="微软雅黑" panose="020B0503020204020204" pitchFamily="34" charset="-122"/>
              </a:rPr>
              <a:t>一种</a:t>
            </a:r>
            <a:r>
              <a:rPr lang="zh-CN" altLang="zh-CN" sz="2400" dirty="0">
                <a:solidFill>
                  <a:srgbClr val="C00000"/>
                </a:solidFill>
                <a:latin typeface="微软雅黑" panose="020B0503020204020204" pitchFamily="34" charset="-122"/>
                <a:ea typeface="微软雅黑" panose="020B0503020204020204" pitchFamily="34" charset="-122"/>
              </a:rPr>
              <a:t>限制访问端口</a:t>
            </a:r>
            <a:r>
              <a:rPr lang="zh-CN" altLang="zh-CN" sz="2400" dirty="0">
                <a:latin typeface="微软雅黑" panose="020B0503020204020204" pitchFamily="34" charset="-122"/>
                <a:ea typeface="微软雅黑" panose="020B0503020204020204" pitchFamily="34" charset="-122"/>
              </a:rPr>
              <a:t>的线性表</a:t>
            </a:r>
          </a:p>
          <a:p>
            <a:pPr marL="714375" lvl="1" indent="-369888">
              <a:lnSpc>
                <a:spcPct val="105000"/>
              </a:lnSpc>
              <a:spcBef>
                <a:spcPts val="600"/>
              </a:spcBef>
              <a:buClr>
                <a:srgbClr val="CC3300"/>
              </a:buClr>
            </a:pPr>
            <a:r>
              <a:rPr lang="zh-CN" altLang="zh-CN" sz="2400" dirty="0">
                <a:latin typeface="微软雅黑" panose="020B0503020204020204" pitchFamily="34" charset="-122"/>
                <a:ea typeface="微软雅黑" panose="020B0503020204020204" pitchFamily="34" charset="-122"/>
              </a:rPr>
              <a:t>栈存储和删除元素的顺序与元素插入顺序相反</a:t>
            </a:r>
          </a:p>
          <a:p>
            <a:pPr marL="714375" lvl="1" indent="-369888">
              <a:lnSpc>
                <a:spcPct val="105000"/>
              </a:lnSpc>
              <a:spcBef>
                <a:spcPts val="600"/>
              </a:spcBef>
              <a:buClr>
                <a:srgbClr val="CC3300"/>
              </a:buClr>
            </a:pPr>
            <a:r>
              <a:rPr lang="zh-CN" altLang="zh-CN" sz="2400" dirty="0">
                <a:latin typeface="微软雅黑" panose="020B0503020204020204" pitchFamily="34" charset="-122"/>
                <a:ea typeface="微软雅黑" panose="020B0503020204020204" pitchFamily="34" charset="-122"/>
              </a:rPr>
              <a:t>也称为“下推表”</a:t>
            </a:r>
          </a:p>
          <a:p>
            <a:pPr marL="341313" indent="-341313">
              <a:lnSpc>
                <a:spcPct val="105000"/>
              </a:lnSpc>
            </a:pPr>
            <a:r>
              <a:rPr lang="zh-CN" altLang="zh-CN" sz="2800" dirty="0"/>
              <a:t>栈的主要元素</a:t>
            </a:r>
          </a:p>
          <a:p>
            <a:pPr marL="714375" lvl="1" indent="-369888">
              <a:lnSpc>
                <a:spcPct val="105000"/>
              </a:lnSpc>
              <a:spcBef>
                <a:spcPts val="600"/>
              </a:spcBef>
              <a:buClr>
                <a:srgbClr val="CC3300"/>
              </a:buClr>
            </a:pPr>
            <a:r>
              <a:rPr lang="zh-CN" altLang="zh-CN" sz="2400" b="1" dirty="0">
                <a:solidFill>
                  <a:srgbClr val="0000FF"/>
                </a:solidFill>
                <a:latin typeface="微软雅黑" panose="020B0503020204020204" pitchFamily="34" charset="-122"/>
                <a:ea typeface="微软雅黑" panose="020B0503020204020204" pitchFamily="34" charset="-122"/>
              </a:rPr>
              <a:t>栈顶</a:t>
            </a:r>
            <a:r>
              <a:rPr lang="zh-CN" altLang="zh-CN"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top</a:t>
            </a:r>
            <a:r>
              <a:rPr lang="zh-CN" altLang="zh-CN" sz="2400" dirty="0">
                <a:latin typeface="微软雅黑" panose="020B0503020204020204" pitchFamily="34" charset="-122"/>
                <a:ea typeface="微软雅黑" panose="020B0503020204020204" pitchFamily="34" charset="-122"/>
              </a:rPr>
              <a:t>）元素：栈的唯一可访问元素</a:t>
            </a:r>
          </a:p>
          <a:p>
            <a:pPr marL="1081088" lvl="3" indent="-366713">
              <a:lnSpc>
                <a:spcPct val="105000"/>
              </a:lnSpc>
              <a:spcBef>
                <a:spcPts val="600"/>
              </a:spcBef>
              <a:buClr>
                <a:srgbClr val="7030A0"/>
              </a:buClr>
              <a:buFont typeface="Wingdings" panose="05000000000000000000" pitchFamily="2" charset="2"/>
              <a:buChar char="u"/>
            </a:pPr>
            <a:r>
              <a:rPr lang="zh-CN" altLang="zh-CN" sz="2400" dirty="0">
                <a:latin typeface="微软雅黑" panose="020B0503020204020204" pitchFamily="34" charset="-122"/>
                <a:ea typeface="微软雅黑" panose="020B0503020204020204" pitchFamily="34" charset="-122"/>
              </a:rPr>
              <a:t>元素插入栈称为“入栈”或“压栈”（</a:t>
            </a:r>
            <a:r>
              <a:rPr lang="en-US" altLang="zh-CN" sz="2400" dirty="0">
                <a:latin typeface="微软雅黑" panose="020B0503020204020204" pitchFamily="34" charset="-122"/>
                <a:ea typeface="微软雅黑" panose="020B0503020204020204" pitchFamily="34" charset="-122"/>
              </a:rPr>
              <a:t>push</a:t>
            </a:r>
            <a:r>
              <a:rPr lang="zh-CN" altLang="zh-CN" sz="2400" dirty="0">
                <a:latin typeface="微软雅黑" panose="020B0503020204020204" pitchFamily="34" charset="-122"/>
                <a:ea typeface="微软雅黑" panose="020B0503020204020204" pitchFamily="34" charset="-122"/>
              </a:rPr>
              <a:t>）</a:t>
            </a:r>
          </a:p>
          <a:p>
            <a:pPr marL="1081088" lvl="3" indent="-366713">
              <a:lnSpc>
                <a:spcPct val="105000"/>
              </a:lnSpc>
              <a:spcBef>
                <a:spcPts val="600"/>
              </a:spcBef>
              <a:buClr>
                <a:srgbClr val="7030A0"/>
              </a:buClr>
              <a:buFont typeface="Wingdings" panose="05000000000000000000" pitchFamily="2" charset="2"/>
              <a:buChar char="u"/>
            </a:pPr>
            <a:r>
              <a:rPr lang="zh-CN" altLang="zh-CN" sz="2400" dirty="0">
                <a:latin typeface="微软雅黑" panose="020B0503020204020204" pitchFamily="34" charset="-122"/>
                <a:ea typeface="微软雅黑" panose="020B0503020204020204" pitchFamily="34" charset="-122"/>
              </a:rPr>
              <a:t>删除元素称为“出栈”或“弹出”（</a:t>
            </a:r>
            <a:r>
              <a:rPr lang="en-US" altLang="zh-CN" sz="2400" dirty="0">
                <a:latin typeface="微软雅黑" panose="020B0503020204020204" pitchFamily="34" charset="-122"/>
                <a:ea typeface="微软雅黑" panose="020B0503020204020204" pitchFamily="34" charset="-122"/>
              </a:rPr>
              <a:t>pop</a:t>
            </a:r>
            <a:r>
              <a:rPr lang="zh-CN" altLang="zh-CN" sz="2400" dirty="0">
                <a:latin typeface="微软雅黑" panose="020B0503020204020204" pitchFamily="34" charset="-122"/>
                <a:ea typeface="微软雅黑" panose="020B0503020204020204" pitchFamily="34" charset="-122"/>
              </a:rPr>
              <a:t>）</a:t>
            </a:r>
          </a:p>
          <a:p>
            <a:pPr marL="714375" lvl="1" indent="-369888">
              <a:lnSpc>
                <a:spcPct val="105000"/>
              </a:lnSpc>
              <a:spcBef>
                <a:spcPts val="600"/>
              </a:spcBef>
              <a:buClr>
                <a:srgbClr val="CC3300"/>
              </a:buClr>
            </a:pPr>
            <a:r>
              <a:rPr lang="zh-CN" altLang="zh-CN" sz="2400" dirty="0">
                <a:latin typeface="微软雅黑" panose="020B0503020204020204" pitchFamily="34" charset="-122"/>
                <a:ea typeface="微软雅黑" panose="020B0503020204020204" pitchFamily="34" charset="-122"/>
              </a:rPr>
              <a:t>栈底：另一端</a:t>
            </a:r>
            <a:endParaRPr lang="zh-CN" altLang="zh-CN" sz="2800"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243">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243">
                                            <p:txEl>
                                              <p:pRg st="7" end="7"/>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2">
            <a:extLst>
              <a:ext uri="{FF2B5EF4-FFF2-40B4-BE49-F238E27FC236}">
                <a16:creationId xmlns:a16="http://schemas.microsoft.com/office/drawing/2014/main" xmlns="" id="{B62B8A62-848A-4EF4-B2F8-358C4C6A2223}"/>
              </a:ext>
            </a:extLst>
          </p:cNvPr>
          <p:cNvSpPr>
            <a:spLocks noGrp="1" noChangeArrowheads="1"/>
          </p:cNvSpPr>
          <p:nvPr>
            <p:ph type="title"/>
          </p:nvPr>
        </p:nvSpPr>
        <p:spPr/>
        <p:txBody>
          <a:bodyPr/>
          <a:lstStyle/>
          <a:p>
            <a:pPr eaLnBrk="1" hangingPunct="1">
              <a:defRPr/>
            </a:pPr>
            <a:r>
              <a:rPr kumimoji="0">
                <a:sym typeface="Wingdings" panose="05000000000000000000" pitchFamily="2" charset="2"/>
              </a:rPr>
              <a:t>递归</a:t>
            </a:r>
          </a:p>
        </p:txBody>
      </p:sp>
      <p:sp>
        <p:nvSpPr>
          <p:cNvPr id="2" name="副标题 1">
            <a:extLst>
              <a:ext uri="{FF2B5EF4-FFF2-40B4-BE49-F238E27FC236}">
                <a16:creationId xmlns:a16="http://schemas.microsoft.com/office/drawing/2014/main" xmlns="" id="{FC00086B-AE94-49A7-8A85-214E1D0E31E3}"/>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971E72CB-6E4D-4981-9A95-B33DFFDF8033}"/>
              </a:ext>
            </a:extLst>
          </p:cNvPr>
          <p:cNvSpPr>
            <a:spLocks noGrp="1"/>
          </p:cNvSpPr>
          <p:nvPr>
            <p:ph type="body" idx="10"/>
          </p:nvPr>
        </p:nvSpPr>
        <p:spPr/>
        <p:txBody>
          <a:bodyPr/>
          <a:lstStyle/>
          <a:p>
            <a:endParaRPr lang="zh-CN" altLang="en-US"/>
          </a:p>
        </p:txBody>
      </p:sp>
      <p:sp>
        <p:nvSpPr>
          <p:cNvPr id="58371" name="Rectangle 3">
            <a:extLst>
              <a:ext uri="{FF2B5EF4-FFF2-40B4-BE49-F238E27FC236}">
                <a16:creationId xmlns:a16="http://schemas.microsoft.com/office/drawing/2014/main" xmlns="" id="{C58112CF-7BBE-4E74-AEEA-18B56FF4EDE3}"/>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eaLnBrk="1" hangingPunct="1">
              <a:lnSpc>
                <a:spcPct val="110000"/>
              </a:lnSpc>
              <a:spcBef>
                <a:spcPts val="600"/>
              </a:spcBef>
              <a:buSzPct val="80000"/>
              <a:buFont typeface="Wingdings" panose="05000000000000000000" pitchFamily="2" charset="2"/>
              <a:buChar char="l"/>
            </a:pPr>
            <a:r>
              <a:rPr kumimoji="0" lang="zh-CN" altLang="zh-CN" sz="2600" b="1" dirty="0">
                <a:latin typeface="Microsoft YaHei Light" panose="020B0502040204020203" pitchFamily="34" charset="-122"/>
                <a:ea typeface="Microsoft YaHei Light" panose="020B0502040204020203" pitchFamily="34" charset="-122"/>
              </a:rPr>
              <a:t>直接或间接调用自己的函数或过程</a:t>
            </a:r>
            <a:endParaRPr kumimoji="0" lang="en-US" altLang="zh-CN" sz="2600" b="1" dirty="0">
              <a:latin typeface="Microsoft YaHei Light" panose="020B0502040204020203" pitchFamily="34" charset="-122"/>
              <a:ea typeface="Microsoft YaHei Light" panose="020B0502040204020203" pitchFamily="34" charset="-122"/>
            </a:endParaRPr>
          </a:p>
          <a:p>
            <a:pPr marL="717550" lvl="1" indent="-355600" eaLnBrk="1" hangingPunct="1">
              <a:lnSpc>
                <a:spcPct val="110000"/>
              </a:lnSpc>
              <a:spcBef>
                <a:spcPts val="600"/>
              </a:spcBef>
              <a:buFont typeface="Wingdings" panose="05000000000000000000" pitchFamily="2" charset="2"/>
              <a:buChar char="ü"/>
            </a:pPr>
            <a:r>
              <a:rPr kumimoji="0" lang="zh-CN" altLang="zh-CN" sz="2400" dirty="0">
                <a:latin typeface="Microsoft YaHei Light" panose="020B0502040204020203" pitchFamily="34" charset="-122"/>
                <a:ea typeface="Microsoft YaHei Light" panose="020B0502040204020203" pitchFamily="34" charset="-122"/>
              </a:rPr>
              <a:t>递归步骤：将规模较大的原问题分解为一个或多个规模更小、但具有类似于原问题特性的子问题</a:t>
            </a:r>
          </a:p>
          <a:p>
            <a:pPr marL="1073150" lvl="2" indent="-357188">
              <a:lnSpc>
                <a:spcPct val="110000"/>
              </a:lnSpc>
              <a:spcBef>
                <a:spcPts val="600"/>
              </a:spcBef>
            </a:pPr>
            <a:r>
              <a:rPr lang="zh-CN" altLang="zh-CN" sz="2400" dirty="0">
                <a:latin typeface="Microsoft YaHei Light" panose="020B0502040204020203" pitchFamily="34" charset="-122"/>
                <a:ea typeface="Microsoft YaHei Light" panose="020B0502040204020203" pitchFamily="34" charset="-122"/>
              </a:rPr>
              <a:t>即，较大的问题递归地用较小的子问题来描述，解原问题的方法同样可用来解这些子问题</a:t>
            </a:r>
          </a:p>
          <a:p>
            <a:pPr marL="717550" lvl="1" indent="-355600" eaLnBrk="1" hangingPunct="1">
              <a:lnSpc>
                <a:spcPct val="110000"/>
              </a:lnSpc>
              <a:spcBef>
                <a:spcPts val="600"/>
              </a:spcBef>
              <a:buFont typeface="Wingdings" panose="05000000000000000000" pitchFamily="2" charset="2"/>
              <a:buChar char="ü"/>
            </a:pPr>
            <a:r>
              <a:rPr kumimoji="0" lang="zh-CN" altLang="zh-CN" sz="2400" dirty="0">
                <a:latin typeface="Microsoft YaHei Light" panose="020B0502040204020203" pitchFamily="34" charset="-122"/>
                <a:ea typeface="Microsoft YaHei Light" panose="020B0502040204020203" pitchFamily="34" charset="-122"/>
              </a:rPr>
              <a:t>递归出口：确定一个或多个无须分解、可直接求解的最小子问题（称为递归的终止条件）</a:t>
            </a:r>
            <a:endParaRPr kumimoji="0" lang="en-US" altLang="zh-CN" sz="2400" dirty="0">
              <a:latin typeface="Microsoft YaHei Light" panose="020B0502040204020203" pitchFamily="34" charset="-122"/>
              <a:ea typeface="Microsoft YaHei Light" panose="020B0502040204020203" pitchFamily="34" charset="-122"/>
            </a:endParaRPr>
          </a:p>
          <a:p>
            <a:pPr marL="357188" indent="-357188" eaLnBrk="1" hangingPunct="1">
              <a:lnSpc>
                <a:spcPct val="110000"/>
              </a:lnSpc>
              <a:spcBef>
                <a:spcPts val="600"/>
              </a:spcBef>
              <a:buSzPct val="80000"/>
              <a:buFont typeface="Wingdings" panose="05000000000000000000" pitchFamily="2" charset="2"/>
              <a:buChar char="l"/>
            </a:pPr>
            <a:r>
              <a:rPr kumimoji="0" lang="zh-CN" altLang="zh-CN" sz="2600" b="1" dirty="0">
                <a:latin typeface="Microsoft YaHei Light" panose="020B0502040204020203" pitchFamily="34" charset="-122"/>
                <a:ea typeface="Microsoft YaHei Light" panose="020B0502040204020203" pitchFamily="34" charset="-122"/>
              </a:rPr>
              <a:t>相关概念</a:t>
            </a:r>
            <a:endParaRPr kumimoji="0" lang="en-US" altLang="zh-CN" sz="2600" b="1" dirty="0">
              <a:latin typeface="Microsoft YaHei Light" panose="020B0502040204020203" pitchFamily="34" charset="-122"/>
              <a:ea typeface="Microsoft YaHei Light" panose="020B0502040204020203" pitchFamily="34" charset="-122"/>
            </a:endParaRPr>
          </a:p>
          <a:p>
            <a:pPr marL="717550" lvl="1" indent="-355600" eaLnBrk="1" hangingPunct="1">
              <a:lnSpc>
                <a:spcPct val="110000"/>
              </a:lnSpc>
              <a:spcBef>
                <a:spcPts val="600"/>
              </a:spcBef>
              <a:buFont typeface="Wingdings" panose="05000000000000000000" pitchFamily="2" charset="2"/>
              <a:buChar char="ü"/>
            </a:pPr>
            <a:r>
              <a:rPr kumimoji="0" lang="zh-CN" altLang="zh-CN" sz="2400" dirty="0">
                <a:latin typeface="Microsoft YaHei Light" panose="020B0502040204020203" pitchFamily="34" charset="-122"/>
                <a:ea typeface="Microsoft YaHei Light" panose="020B0502040204020203" pitchFamily="34" charset="-122"/>
              </a:rPr>
              <a:t>迭代</a:t>
            </a:r>
            <a:r>
              <a:rPr kumimoji="0" lang="en-US" altLang="zh-CN" sz="2400" dirty="0">
                <a:latin typeface="Microsoft YaHei Light" panose="020B0502040204020203" pitchFamily="34" charset="-122"/>
                <a:ea typeface="Microsoft YaHei Light" panose="020B0502040204020203" pitchFamily="34" charset="-122"/>
              </a:rPr>
              <a:t>/</a:t>
            </a:r>
            <a:r>
              <a:rPr kumimoji="0" lang="zh-CN" altLang="en-US" sz="2400" dirty="0">
                <a:latin typeface="Microsoft YaHei Light" panose="020B0502040204020203" pitchFamily="34" charset="-122"/>
                <a:ea typeface="Microsoft YaHei Light" panose="020B0502040204020203" pitchFamily="34" charset="-122"/>
              </a:rPr>
              <a:t>递推</a:t>
            </a:r>
            <a:endParaRPr kumimoji="0" lang="en-US" altLang="zh-CN" sz="2400" dirty="0">
              <a:latin typeface="Microsoft YaHei Light" panose="020B0502040204020203" pitchFamily="34" charset="-122"/>
              <a:ea typeface="Microsoft YaHei Light" panose="020B0502040204020203" pitchFamily="34" charset="-122"/>
            </a:endParaRPr>
          </a:p>
          <a:p>
            <a:pPr marL="717550" lvl="1" indent="-355600" eaLnBrk="1" hangingPunct="1">
              <a:lnSpc>
                <a:spcPct val="110000"/>
              </a:lnSpc>
              <a:spcBef>
                <a:spcPts val="600"/>
              </a:spcBef>
              <a:buFont typeface="Wingdings" panose="05000000000000000000" pitchFamily="2" charset="2"/>
              <a:buChar char="ü"/>
            </a:pPr>
            <a:r>
              <a:rPr kumimoji="0" lang="zh-CN" altLang="zh-CN" sz="2400" dirty="0">
                <a:latin typeface="Microsoft YaHei Light" panose="020B0502040204020203" pitchFamily="34" charset="-122"/>
                <a:ea typeface="Microsoft YaHei Light" panose="020B0502040204020203" pitchFamily="34" charset="-122"/>
              </a:rPr>
              <a:t>归纳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58371">
                                            <p:txEl>
                                              <p:pRg st="4" end="4"/>
                                            </p:txEl>
                                          </p:spTgt>
                                        </p:tgtEl>
                                        <p:attrNameLst>
                                          <p:attrName>style.visibility</p:attrName>
                                        </p:attrNameLst>
                                      </p:cBhvr>
                                      <p:to>
                                        <p:strVal val="visible"/>
                                      </p:to>
                                    </p:set>
                                    <p:anim calcmode="lin" valueType="num">
                                      <p:cBhvr>
                                        <p:cTn id="7" dur="1000" fill="hold"/>
                                        <p:tgtEl>
                                          <p:spTgt spid="58371">
                                            <p:txEl>
                                              <p:pRg st="4" end="4"/>
                                            </p:txEl>
                                          </p:spTgt>
                                        </p:tgtEl>
                                        <p:attrNameLst>
                                          <p:attrName>ppt_x</p:attrName>
                                        </p:attrNameLst>
                                      </p:cBhvr>
                                      <p:tavLst>
                                        <p:tav tm="0">
                                          <p:val>
                                            <p:strVal val="#ppt_x-.2"/>
                                          </p:val>
                                        </p:tav>
                                        <p:tav tm="100000">
                                          <p:val>
                                            <p:strVal val="#ppt_x"/>
                                          </p:val>
                                        </p:tav>
                                      </p:tavLst>
                                    </p:anim>
                                    <p:anim calcmode="lin" valueType="num">
                                      <p:cBhvr>
                                        <p:cTn id="8" dur="1000" fill="hold"/>
                                        <p:tgtEl>
                                          <p:spTgt spid="5837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58371">
                                            <p:txEl>
                                              <p:pRg st="4" end="4"/>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58371">
                                            <p:txEl>
                                              <p:pRg st="5" end="5"/>
                                            </p:txEl>
                                          </p:spTgt>
                                        </p:tgtEl>
                                        <p:attrNameLst>
                                          <p:attrName>style.visibility</p:attrName>
                                        </p:attrNameLst>
                                      </p:cBhvr>
                                      <p:to>
                                        <p:strVal val="visible"/>
                                      </p:to>
                                    </p:set>
                                    <p:anim calcmode="lin" valueType="num">
                                      <p:cBhvr>
                                        <p:cTn id="14" dur="1000" fill="hold"/>
                                        <p:tgtEl>
                                          <p:spTgt spid="58371">
                                            <p:txEl>
                                              <p:pRg st="5" end="5"/>
                                            </p:txEl>
                                          </p:spTgt>
                                        </p:tgtEl>
                                        <p:attrNameLst>
                                          <p:attrName>ppt_x</p:attrName>
                                        </p:attrNameLst>
                                      </p:cBhvr>
                                      <p:tavLst>
                                        <p:tav tm="0">
                                          <p:val>
                                            <p:strVal val="#ppt_x-.2"/>
                                          </p:val>
                                        </p:tav>
                                        <p:tav tm="100000">
                                          <p:val>
                                            <p:strVal val="#ppt_x"/>
                                          </p:val>
                                        </p:tav>
                                      </p:tavLst>
                                    </p:anim>
                                    <p:anim calcmode="lin" valueType="num">
                                      <p:cBhvr>
                                        <p:cTn id="15" dur="1000" fill="hold"/>
                                        <p:tgtEl>
                                          <p:spTgt spid="5837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58371">
                                            <p:txEl>
                                              <p:pRg st="5" end="5"/>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58371">
                                            <p:txEl>
                                              <p:pRg st="6" end="6"/>
                                            </p:txEl>
                                          </p:spTgt>
                                        </p:tgtEl>
                                        <p:attrNameLst>
                                          <p:attrName>style.visibility</p:attrName>
                                        </p:attrNameLst>
                                      </p:cBhvr>
                                      <p:to>
                                        <p:strVal val="visible"/>
                                      </p:to>
                                    </p:set>
                                    <p:anim calcmode="lin" valueType="num">
                                      <p:cBhvr>
                                        <p:cTn id="21" dur="1000" fill="hold"/>
                                        <p:tgtEl>
                                          <p:spTgt spid="58371">
                                            <p:txEl>
                                              <p:pRg st="6" end="6"/>
                                            </p:txEl>
                                          </p:spTgt>
                                        </p:tgtEl>
                                        <p:attrNameLst>
                                          <p:attrName>ppt_x</p:attrName>
                                        </p:attrNameLst>
                                      </p:cBhvr>
                                      <p:tavLst>
                                        <p:tav tm="0">
                                          <p:val>
                                            <p:strVal val="#ppt_x-.2"/>
                                          </p:val>
                                        </p:tav>
                                        <p:tav tm="100000">
                                          <p:val>
                                            <p:strVal val="#ppt_x"/>
                                          </p:val>
                                        </p:tav>
                                      </p:tavLst>
                                    </p:anim>
                                    <p:anim calcmode="lin" valueType="num">
                                      <p:cBhvr>
                                        <p:cTn id="22" dur="1000" fill="hold"/>
                                        <p:tgtEl>
                                          <p:spTgt spid="5837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583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a:extLst>
              <a:ext uri="{FF2B5EF4-FFF2-40B4-BE49-F238E27FC236}">
                <a16:creationId xmlns:a16="http://schemas.microsoft.com/office/drawing/2014/main" xmlns="" id="{3BAAD0B3-DC69-48EE-B2FA-34C3C2FC903D}"/>
              </a:ext>
            </a:extLst>
          </p:cNvPr>
          <p:cNvSpPr>
            <a:spLocks noGrp="1" noChangeArrowheads="1"/>
          </p:cNvSpPr>
          <p:nvPr>
            <p:ph type="title"/>
          </p:nvPr>
        </p:nvSpPr>
        <p:spPr/>
        <p:txBody>
          <a:bodyPr vert="horz" wrap="square" lIns="91440" tIns="45720" rIns="91440" bIns="45720" numCol="1" anchor="t" anchorCtr="0" compatLnSpc="1">
            <a:prstTxWarp prst="textNoShape">
              <a:avLst/>
            </a:prstTxWarp>
            <a:normAutofit/>
          </a:bodyPr>
          <a:lstStyle/>
          <a:p>
            <a:pPr eaLnBrk="1" hangingPunct="1">
              <a:defRPr/>
            </a:pPr>
            <a:r>
              <a:rPr kumimoji="0" sz="2800" dirty="0" err="1">
                <a:sym typeface="Wingdings" panose="05000000000000000000" pitchFamily="2" charset="2"/>
              </a:rPr>
              <a:t>递归示例</a:t>
            </a:r>
            <a:r>
              <a:rPr kumimoji="0" sz="2800" dirty="0">
                <a:sym typeface="Wingdings" panose="05000000000000000000" pitchFamily="2" charset="2"/>
              </a:rPr>
              <a:t>： </a:t>
            </a:r>
            <a:r>
              <a:rPr kumimoji="0" sz="2800" dirty="0" err="1">
                <a:sym typeface="Wingdings" panose="05000000000000000000" pitchFamily="2" charset="2"/>
              </a:rPr>
              <a:t>阶乘函数</a:t>
            </a:r>
            <a:endParaRPr kumimoji="0" sz="2800" dirty="0"/>
          </a:p>
        </p:txBody>
      </p:sp>
      <p:sp>
        <p:nvSpPr>
          <p:cNvPr id="2" name="副标题 1">
            <a:extLst>
              <a:ext uri="{FF2B5EF4-FFF2-40B4-BE49-F238E27FC236}">
                <a16:creationId xmlns:a16="http://schemas.microsoft.com/office/drawing/2014/main" xmlns="" id="{FB93FC31-F1B1-4F7C-AF35-616864383409}"/>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2E917ECF-CA3C-4EE9-9694-72C164558F10}"/>
              </a:ext>
            </a:extLst>
          </p:cNvPr>
          <p:cNvSpPr>
            <a:spLocks noGrp="1"/>
          </p:cNvSpPr>
          <p:nvPr>
            <p:ph type="body" idx="10"/>
          </p:nvPr>
        </p:nvSpPr>
        <p:spPr/>
        <p:txBody>
          <a:bodyPr/>
          <a:lstStyle/>
          <a:p>
            <a:endParaRPr lang="zh-CN" altLang="en-US"/>
          </a:p>
        </p:txBody>
      </p:sp>
      <p:sp>
        <p:nvSpPr>
          <p:cNvPr id="3" name="内容占位符 2">
            <a:extLst>
              <a:ext uri="{FF2B5EF4-FFF2-40B4-BE49-F238E27FC236}">
                <a16:creationId xmlns:a16="http://schemas.microsoft.com/office/drawing/2014/main" xmlns="" id="{1A5D2AA6-288B-4F40-8141-EB4403BD7652}"/>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a:lnSpc>
                <a:spcPct val="105000"/>
              </a:lnSpc>
              <a:spcBef>
                <a:spcPts val="600"/>
              </a:spcBef>
              <a:buSzPct val="80000"/>
              <a:buFont typeface="Wingdings" panose="05000000000000000000" pitchFamily="2" charset="2"/>
              <a:buChar char="l"/>
            </a:pPr>
            <a:r>
              <a:rPr kumimoji="0" lang="zh-CN" altLang="zh-CN" sz="2800" dirty="0">
                <a:latin typeface="微软雅黑" panose="020B0503020204020204" pitchFamily="34" charset="-122"/>
                <a:ea typeface="微软雅黑" panose="020B0503020204020204" pitchFamily="34" charset="-122"/>
              </a:rPr>
              <a:t>阶乘</a:t>
            </a:r>
            <a:r>
              <a:rPr kumimoji="0" lang="en-US" altLang="zh-CN" sz="2800" dirty="0">
                <a:latin typeface="微软雅黑" panose="020B0503020204020204" pitchFamily="34" charset="-122"/>
                <a:ea typeface="微软雅黑" panose="020B0503020204020204" pitchFamily="34" charset="-122"/>
              </a:rPr>
              <a:t> n</a:t>
            </a:r>
            <a:r>
              <a:rPr kumimoji="0" lang="zh-CN" altLang="zh-CN" sz="2800" dirty="0">
                <a:latin typeface="微软雅黑" panose="020B0503020204020204" pitchFamily="34" charset="-122"/>
                <a:ea typeface="微软雅黑" panose="020B0503020204020204" pitchFamily="34" charset="-122"/>
              </a:rPr>
              <a:t>！的递归定义如下：</a:t>
            </a:r>
            <a:endParaRPr kumimoji="0" lang="en-US" altLang="zh-CN" sz="2800" dirty="0">
              <a:latin typeface="微软雅黑" panose="020B0503020204020204" pitchFamily="34" charset="-122"/>
              <a:ea typeface="微软雅黑" panose="020B0503020204020204" pitchFamily="34" charset="-122"/>
            </a:endParaRPr>
          </a:p>
          <a:p>
            <a:pPr marL="357188" indent="-357188">
              <a:lnSpc>
                <a:spcPct val="105000"/>
              </a:lnSpc>
              <a:spcBef>
                <a:spcPts val="600"/>
              </a:spcBef>
              <a:buSzPct val="80000"/>
              <a:buFont typeface="Wingdings" panose="05000000000000000000" pitchFamily="2" charset="2"/>
              <a:buChar char="l"/>
            </a:pPr>
            <a:endParaRPr kumimoji="0" lang="en-US" altLang="zh-CN" sz="2800" dirty="0">
              <a:latin typeface="微软雅黑" panose="020B0503020204020204" pitchFamily="34" charset="-122"/>
              <a:ea typeface="微软雅黑" panose="020B0503020204020204" pitchFamily="34" charset="-122"/>
            </a:endParaRPr>
          </a:p>
          <a:p>
            <a:pPr marL="357188" indent="-357188">
              <a:lnSpc>
                <a:spcPct val="105000"/>
              </a:lnSpc>
              <a:spcBef>
                <a:spcPts val="600"/>
              </a:spcBef>
            </a:pPr>
            <a:endParaRPr kumimoji="0" lang="en-US" altLang="zh-CN" sz="2600" b="1" dirty="0">
              <a:latin typeface="微软雅黑" panose="020B0503020204020204" pitchFamily="34" charset="-122"/>
              <a:ea typeface="微软雅黑" panose="020B0503020204020204" pitchFamily="34" charset="-122"/>
            </a:endParaRPr>
          </a:p>
          <a:p>
            <a:pPr marL="357188" indent="-357188">
              <a:lnSpc>
                <a:spcPct val="105000"/>
              </a:lnSpc>
              <a:spcBef>
                <a:spcPts val="600"/>
              </a:spcBef>
            </a:pPr>
            <a:endParaRPr kumimoji="0" lang="en-US" altLang="zh-CN" sz="1200" dirty="0">
              <a:latin typeface="微软雅黑" panose="020B0503020204020204" pitchFamily="34" charset="-122"/>
              <a:ea typeface="微软雅黑" panose="020B0503020204020204" pitchFamily="34" charset="-122"/>
            </a:endParaRPr>
          </a:p>
          <a:p>
            <a:pPr marL="357188" indent="-357188">
              <a:lnSpc>
                <a:spcPct val="105000"/>
              </a:lnSpc>
              <a:spcBef>
                <a:spcPts val="600"/>
              </a:spcBef>
              <a:buSzPct val="80000"/>
              <a:buFont typeface="Wingdings" panose="05000000000000000000" pitchFamily="2" charset="2"/>
              <a:buChar char="l"/>
            </a:pPr>
            <a:r>
              <a:rPr kumimoji="0" lang="zh-CN" altLang="zh-CN" sz="2800" dirty="0">
                <a:latin typeface="微软雅黑" panose="020B0503020204020204" pitchFamily="34" charset="-122"/>
                <a:ea typeface="微软雅黑" panose="020B0503020204020204" pitchFamily="34" charset="-122"/>
              </a:rPr>
              <a:t>递归定义由两部分组成</a:t>
            </a:r>
          </a:p>
          <a:p>
            <a:pPr marL="717550" lvl="1" indent="-355600">
              <a:lnSpc>
                <a:spcPct val="105000"/>
              </a:lnSpc>
              <a:spcBef>
                <a:spcPts val="600"/>
              </a:spcBef>
              <a:buFont typeface="Wingdings" panose="05000000000000000000" pitchFamily="2" charset="2"/>
              <a:buChar char="ü"/>
            </a:pPr>
            <a:r>
              <a:rPr lang="zh-CN" altLang="zh-CN" sz="2400" dirty="0">
                <a:solidFill>
                  <a:srgbClr val="C00000"/>
                </a:solidFill>
                <a:latin typeface="微软雅黑" panose="020B0503020204020204" pitchFamily="34" charset="-122"/>
                <a:ea typeface="微软雅黑" panose="020B0503020204020204" pitchFamily="34" charset="-122"/>
              </a:rPr>
              <a:t>递归基础</a:t>
            </a:r>
            <a:r>
              <a:rPr lang="zh-CN" altLang="zh-CN" sz="2400" dirty="0">
                <a:latin typeface="微软雅黑" panose="020B0503020204020204" pitchFamily="34" charset="-122"/>
                <a:ea typeface="微软雅黑" panose="020B0503020204020204" pitchFamily="34" charset="-122"/>
              </a:rPr>
              <a:t>（递归出口）</a:t>
            </a:r>
          </a:p>
          <a:p>
            <a:pPr marL="717550" lvl="1" indent="-355600">
              <a:lnSpc>
                <a:spcPct val="105000"/>
              </a:lnSpc>
              <a:spcBef>
                <a:spcPts val="600"/>
              </a:spcBef>
              <a:buFont typeface="Wingdings" panose="05000000000000000000" pitchFamily="2" charset="2"/>
              <a:buChar char="ü"/>
            </a:pPr>
            <a:r>
              <a:rPr lang="zh-CN" altLang="zh-CN" sz="2400" dirty="0">
                <a:solidFill>
                  <a:srgbClr val="C00000"/>
                </a:solidFill>
                <a:latin typeface="微软雅黑" panose="020B0503020204020204" pitchFamily="34" charset="-122"/>
                <a:ea typeface="微软雅黑" panose="020B0503020204020204" pitchFamily="34" charset="-122"/>
              </a:rPr>
              <a:t>递归规则</a:t>
            </a:r>
            <a:r>
              <a:rPr lang="zh-CN" altLang="zh-CN" sz="2400" dirty="0">
                <a:latin typeface="微软雅黑" panose="020B0503020204020204" pitchFamily="34" charset="-122"/>
                <a:ea typeface="微软雅黑" panose="020B0503020204020204" pitchFamily="34" charset="-122"/>
              </a:rPr>
              <a:t> </a:t>
            </a:r>
            <a:endParaRPr lang="en-US" altLang="zh-CN" sz="2400" dirty="0">
              <a:latin typeface="微软雅黑" panose="020B0503020204020204" pitchFamily="34" charset="-122"/>
              <a:ea typeface="微软雅黑" panose="020B0503020204020204" pitchFamily="34" charset="-122"/>
            </a:endParaRPr>
          </a:p>
          <a:p>
            <a:pPr marL="357188" indent="-357188">
              <a:lnSpc>
                <a:spcPct val="105000"/>
              </a:lnSpc>
              <a:spcBef>
                <a:spcPts val="600"/>
              </a:spcBef>
            </a:pPr>
            <a:endParaRPr lang="en-US" altLang="zh-CN" sz="1200" dirty="0">
              <a:latin typeface="微软雅黑" panose="020B0503020204020204" pitchFamily="34" charset="-122"/>
              <a:ea typeface="微软雅黑" panose="020B0503020204020204" pitchFamily="34" charset="-122"/>
            </a:endParaRPr>
          </a:p>
          <a:p>
            <a:pPr marL="357188" indent="-357188">
              <a:lnSpc>
                <a:spcPct val="105000"/>
              </a:lnSpc>
              <a:spcBef>
                <a:spcPts val="600"/>
              </a:spcBef>
              <a:buSzPct val="80000"/>
              <a:buFont typeface="Wingdings" panose="05000000000000000000" pitchFamily="2" charset="2"/>
              <a:buChar char="l"/>
            </a:pPr>
            <a:r>
              <a:rPr kumimoji="0" lang="zh-CN" altLang="zh-CN" sz="2800" dirty="0">
                <a:latin typeface="微软雅黑" panose="020B0503020204020204" pitchFamily="34" charset="-122"/>
                <a:ea typeface="微软雅黑" panose="020B0503020204020204" pitchFamily="34" charset="-122"/>
              </a:rPr>
              <a:t>正确性证明？  </a:t>
            </a:r>
          </a:p>
          <a:p>
            <a:pPr marL="357188" indent="-357188">
              <a:lnSpc>
                <a:spcPct val="105000"/>
              </a:lnSpc>
              <a:spcBef>
                <a:spcPts val="600"/>
              </a:spcBef>
            </a:pPr>
            <a:endParaRPr lang="zh-CN" altLang="zh-CN" dirty="0">
              <a:latin typeface="微软雅黑" panose="020B0503020204020204" pitchFamily="34" charset="-122"/>
              <a:ea typeface="微软雅黑" panose="020B0503020204020204" pitchFamily="34" charset="-122"/>
            </a:endParaRPr>
          </a:p>
        </p:txBody>
      </p:sp>
      <p:graphicFrame>
        <p:nvGraphicFramePr>
          <p:cNvPr id="7" name="对象 6">
            <a:extLst>
              <a:ext uri="{FF2B5EF4-FFF2-40B4-BE49-F238E27FC236}">
                <a16:creationId xmlns:a16="http://schemas.microsoft.com/office/drawing/2014/main" xmlns="" id="{34C412FE-B6A6-440D-99F9-722A10A5F134}"/>
              </a:ext>
            </a:extLst>
          </p:cNvPr>
          <p:cNvGraphicFramePr>
            <a:graphicFrameLocks noGrp="1" noChangeAspect="1"/>
          </p:cNvGraphicFramePr>
          <p:nvPr>
            <p:extLst>
              <p:ext uri="{D42A27DB-BD31-4B8C-83A1-F6EECF244321}">
                <p14:modId xmlns:p14="http://schemas.microsoft.com/office/powerpoint/2010/main" val="2242223906"/>
              </p:ext>
            </p:extLst>
          </p:nvPr>
        </p:nvGraphicFramePr>
        <p:xfrm>
          <a:off x="2709116" y="1943660"/>
          <a:ext cx="5976937" cy="915988"/>
        </p:xfrm>
        <a:graphic>
          <a:graphicData uri="http://schemas.openxmlformats.org/presentationml/2006/ole">
            <mc:AlternateContent xmlns:mc="http://schemas.openxmlformats.org/markup-compatibility/2006">
              <mc:Choice xmlns:v="urn:schemas-microsoft-com:vml" Requires="v">
                <p:oleObj spid="_x0000_s1114" name="公式" r:id="rId3" imgW="48491775" imgH="7896225" progId="Equation.3">
                  <p:embed/>
                </p:oleObj>
              </mc:Choice>
              <mc:Fallback>
                <p:oleObj name="公式" r:id="rId3" imgW="48491775" imgH="7896225" progId="Equation.3">
                  <p:embed/>
                  <p:pic>
                    <p:nvPicPr>
                      <p:cNvPr id="7" name="对象 6">
                        <a:extLst>
                          <a:ext uri="{FF2B5EF4-FFF2-40B4-BE49-F238E27FC236}">
                            <a16:creationId xmlns:a16="http://schemas.microsoft.com/office/drawing/2014/main" xmlns="" id="{34C412FE-B6A6-440D-99F9-722A10A5F134}"/>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9116" y="1943660"/>
                        <a:ext cx="59769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5" end="5"/>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a:extLst>
              <a:ext uri="{FF2B5EF4-FFF2-40B4-BE49-F238E27FC236}">
                <a16:creationId xmlns:a16="http://schemas.microsoft.com/office/drawing/2014/main" xmlns="" id="{65070F9D-09E5-4CDC-998B-17E10827EE39}"/>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sym typeface="Wingdings" panose="05000000000000000000" pitchFamily="2" charset="2"/>
              </a:rPr>
              <a:t>递归示例： 阶乘函数的程序实现</a:t>
            </a:r>
            <a:endParaRPr kumimoji="0"/>
          </a:p>
        </p:txBody>
      </p:sp>
      <p:sp>
        <p:nvSpPr>
          <p:cNvPr id="2" name="副标题 1">
            <a:extLst>
              <a:ext uri="{FF2B5EF4-FFF2-40B4-BE49-F238E27FC236}">
                <a16:creationId xmlns:a16="http://schemas.microsoft.com/office/drawing/2014/main" xmlns="" id="{6216BD3C-3DEB-4898-BC6B-5EB34E8732E9}"/>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BE74C80E-978B-4021-8DA2-EED75256AB6F}"/>
              </a:ext>
            </a:extLst>
          </p:cNvPr>
          <p:cNvSpPr>
            <a:spLocks noGrp="1"/>
          </p:cNvSpPr>
          <p:nvPr>
            <p:ph type="body" idx="10"/>
          </p:nvPr>
        </p:nvSpPr>
        <p:spPr/>
        <p:txBody>
          <a:bodyPr/>
          <a:lstStyle/>
          <a:p>
            <a:endParaRPr lang="zh-CN" altLang="en-US"/>
          </a:p>
        </p:txBody>
      </p:sp>
      <p:sp>
        <p:nvSpPr>
          <p:cNvPr id="9" name="Rectangle 4">
            <a:extLst>
              <a:ext uri="{FF2B5EF4-FFF2-40B4-BE49-F238E27FC236}">
                <a16:creationId xmlns:a16="http://schemas.microsoft.com/office/drawing/2014/main" xmlns="" id="{7894CA7F-6290-45A7-9227-CC873C19FE1B}"/>
              </a:ext>
            </a:extLst>
          </p:cNvPr>
          <p:cNvSpPr>
            <a:spLocks noGrp="1" noChangeArrowheads="1"/>
          </p:cNvSpPr>
          <p:nvPr>
            <p:ph idx="11"/>
          </p:nvPr>
        </p:nvSpPr>
        <p:spPr bwMode="auto">
          <a:xfrm>
            <a:off x="736773" y="1916444"/>
            <a:ext cx="11042851"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算法：</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阶乘的递归实现 Factorial(</a:t>
            </a:r>
            <a:r>
              <a:rPr kumimoji="0" lang="zh-CN" altLang="zh-CN" sz="2000" b="0" i="1"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ts val="600"/>
              </a:spcBef>
              <a:spcAft>
                <a:spcPct val="0"/>
              </a:spcAft>
              <a:buClrTx/>
              <a:buSzTx/>
              <a:buFontTx/>
              <a:buNone/>
              <a:tabLst/>
            </a:pP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输入：</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整数</a:t>
            </a:r>
            <a:r>
              <a:rPr kumimoji="0" lang="zh-CN" altLang="zh-CN" sz="2000" b="0" i="1"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 0</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输出：</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整数</a:t>
            </a:r>
            <a:r>
              <a:rPr kumimoji="0" lang="zh-CN" altLang="zh-CN" sz="2000" b="0" i="1"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a:t>
            </a:r>
            <a:r>
              <a:rPr kumimoji="0" lang="en-US" altLang="zh-CN" sz="2000" b="0" i="1"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的阶乘</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ts val="600"/>
              </a:spcBef>
              <a:spcAft>
                <a:spcPct val="0"/>
              </a:spcAft>
              <a:buClrTx/>
              <a:buSzTx/>
              <a:buFont typeface="+mj-lt"/>
              <a:buAutoNum type="arabicPeriod"/>
              <a:tabLst/>
            </a:pP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if  </a:t>
            </a:r>
            <a:r>
              <a:rPr kumimoji="0" lang="zh-CN" altLang="zh-CN" sz="2000" b="0" i="1"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 </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0 </a:t>
            </a: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then</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return </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1</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else</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  return </a:t>
            </a:r>
            <a:r>
              <a:rPr kumimoji="0" lang="zh-CN" altLang="zh-CN" sz="2000" b="0" i="1"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a:t>
            </a: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Factorial(</a:t>
            </a:r>
            <a:r>
              <a:rPr kumimoji="0" lang="zh-CN" altLang="zh-CN" sz="2000" b="0" i="1"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n</a:t>
            </a:r>
            <a:r>
              <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-1)</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a:p>
            <a:pPr marL="363538" marR="0" lvl="0" indent="-363538" algn="l" defTabSz="914400" rtl="0" eaLnBrk="0" fontAlgn="base" latinLnBrk="0" hangingPunct="0">
              <a:lnSpc>
                <a:spcPct val="100000"/>
              </a:lnSpc>
              <a:spcBef>
                <a:spcPct val="0"/>
              </a:spcBef>
              <a:spcAft>
                <a:spcPct val="0"/>
              </a:spcAft>
              <a:buClrTx/>
              <a:buSzTx/>
              <a:buFont typeface="+mj-lt"/>
              <a:buAutoNum type="arabicPeriod"/>
              <a:tabLst/>
            </a:pPr>
            <a:r>
              <a:rPr kumimoji="0" lang="zh-CN" altLang="zh-CN" sz="2000" b="1"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cs typeface="Times New Roman" panose="02020603050405020304" pitchFamily="18" charset="0"/>
              </a:rPr>
              <a:t>end</a:t>
            </a:r>
            <a:endParaRPr kumimoji="0" lang="zh-CN" altLang="zh-CN" sz="2000" b="0" i="0" u="none" strike="noStrike" cap="none" normalizeH="0" baseline="0" dirty="0">
              <a:ln>
                <a:noFill/>
              </a:ln>
              <a:solidFill>
                <a:schemeClr val="tx1"/>
              </a:solidFill>
              <a:effectLst/>
              <a:latin typeface="Microsoft YaHei Light" panose="020B0502040204020203" pitchFamily="34" charset="-122"/>
              <a:ea typeface="Microsoft YaHei Light" panose="020B0502040204020203" pitchFamily="34" charset="-122"/>
            </a:endParaRPr>
          </a:p>
        </p:txBody>
      </p:sp>
      <p:cxnSp>
        <p:nvCxnSpPr>
          <p:cNvPr id="12" name="直接连接符 11">
            <a:extLst>
              <a:ext uri="{FF2B5EF4-FFF2-40B4-BE49-F238E27FC236}">
                <a16:creationId xmlns:a16="http://schemas.microsoft.com/office/drawing/2014/main" xmlns="" id="{C2920406-C33B-41F3-9A36-905A66196304}"/>
              </a:ext>
            </a:extLst>
          </p:cNvPr>
          <p:cNvCxnSpPr>
            <a:cxnSpLocks/>
          </p:cNvCxnSpPr>
          <p:nvPr/>
        </p:nvCxnSpPr>
        <p:spPr>
          <a:xfrm>
            <a:off x="745589" y="1906715"/>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xmlns="" id="{D232EFBB-030D-4A59-86FD-A4733B8B0FB1}"/>
              </a:ext>
            </a:extLst>
          </p:cNvPr>
          <p:cNvCxnSpPr>
            <a:cxnSpLocks/>
          </p:cNvCxnSpPr>
          <p:nvPr/>
        </p:nvCxnSpPr>
        <p:spPr>
          <a:xfrm>
            <a:off x="745589" y="2301991"/>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接连接符 13">
            <a:extLst>
              <a:ext uri="{FF2B5EF4-FFF2-40B4-BE49-F238E27FC236}">
                <a16:creationId xmlns:a16="http://schemas.microsoft.com/office/drawing/2014/main" xmlns="" id="{4CF670F6-BD82-4E5A-91B7-2FD922A5F769}"/>
              </a:ext>
            </a:extLst>
          </p:cNvPr>
          <p:cNvCxnSpPr>
            <a:cxnSpLocks/>
          </p:cNvCxnSpPr>
          <p:nvPr/>
        </p:nvCxnSpPr>
        <p:spPr>
          <a:xfrm>
            <a:off x="759036" y="2978824"/>
            <a:ext cx="823621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xmlns="" id="{68DFEA43-C5AF-4BC6-97AA-57782E7A752D}"/>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函数执行过程图解</a:t>
            </a:r>
            <a:r>
              <a:rPr kumimoji="0">
                <a:sym typeface="Wingdings" panose="05000000000000000000" pitchFamily="2" charset="2"/>
              </a:rPr>
              <a:t>：</a:t>
            </a:r>
            <a:r>
              <a:rPr kumimoji="0" lang="en-US" altLang="zh-CN">
                <a:sym typeface="Wingdings" panose="05000000000000000000" pitchFamily="2" charset="2"/>
              </a:rPr>
              <a:t>4</a:t>
            </a:r>
            <a:r>
              <a:rPr kumimoji="0">
                <a:sym typeface="Wingdings" panose="05000000000000000000" pitchFamily="2" charset="2"/>
              </a:rPr>
              <a:t>！</a:t>
            </a:r>
            <a:endParaRPr kumimoji="0"/>
          </a:p>
        </p:txBody>
      </p:sp>
      <p:sp>
        <p:nvSpPr>
          <p:cNvPr id="5" name="副标题 4">
            <a:extLst>
              <a:ext uri="{FF2B5EF4-FFF2-40B4-BE49-F238E27FC236}">
                <a16:creationId xmlns:a16="http://schemas.microsoft.com/office/drawing/2014/main" xmlns="" id="{5B1C5D41-45E6-4AE5-9ABF-5ACB3EE0E694}"/>
              </a:ext>
            </a:extLst>
          </p:cNvPr>
          <p:cNvSpPr>
            <a:spLocks noGrp="1"/>
          </p:cNvSpPr>
          <p:nvPr>
            <p:ph type="subTitle" idx="1"/>
          </p:nvPr>
        </p:nvSpPr>
        <p:spPr/>
        <p:txBody>
          <a:bodyPr/>
          <a:lstStyle/>
          <a:p>
            <a:endParaRPr lang="zh-CN" altLang="en-US"/>
          </a:p>
        </p:txBody>
      </p:sp>
      <p:sp>
        <p:nvSpPr>
          <p:cNvPr id="7" name="文本占位符 6">
            <a:extLst>
              <a:ext uri="{FF2B5EF4-FFF2-40B4-BE49-F238E27FC236}">
                <a16:creationId xmlns:a16="http://schemas.microsoft.com/office/drawing/2014/main" xmlns="" id="{CC9886FA-89AB-486F-9454-86CA577F67A0}"/>
              </a:ext>
            </a:extLst>
          </p:cNvPr>
          <p:cNvSpPr>
            <a:spLocks noGrp="1"/>
          </p:cNvSpPr>
          <p:nvPr>
            <p:ph type="body" idx="10"/>
          </p:nvPr>
        </p:nvSpPr>
        <p:spPr/>
        <p:txBody>
          <a:bodyPr/>
          <a:lstStyle/>
          <a:p>
            <a:endParaRPr lang="zh-CN" altLang="en-US"/>
          </a:p>
        </p:txBody>
      </p:sp>
      <p:sp>
        <p:nvSpPr>
          <p:cNvPr id="3" name="内容占位符 2">
            <a:extLst>
              <a:ext uri="{FF2B5EF4-FFF2-40B4-BE49-F238E27FC236}">
                <a16:creationId xmlns:a16="http://schemas.microsoft.com/office/drawing/2014/main" xmlns="" id="{4E996F63-477B-4C89-86C5-A40AE5888F5F}"/>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469900" indent="-469900" eaLnBrk="1" hangingPunct="1">
              <a:spcBef>
                <a:spcPct val="0"/>
              </a:spcBef>
              <a:buFont typeface="Wingdings" panose="05000000000000000000" pitchFamily="2" charset="2"/>
              <a:buNone/>
            </a:pPr>
            <a:r>
              <a:rPr lang="en-US" altLang="zh-CN" sz="2800">
                <a:latin typeface="Arial" panose="020B0604020202020204" pitchFamily="34" charset="0"/>
                <a:ea typeface="宋体" panose="02010600030101010101" pitchFamily="2" charset="-122"/>
              </a:rPr>
              <a:t> </a:t>
            </a:r>
            <a:r>
              <a:rPr lang="en-US" altLang="zh-CN" sz="2800">
                <a:latin typeface="Consolas" panose="020B0609020204030204" pitchFamily="49" charset="0"/>
                <a:ea typeface="宋体" panose="02010600030101010101" pitchFamily="2" charset="-122"/>
                <a:cs typeface="Consolas" panose="020B0609020204030204" pitchFamily="49" charset="0"/>
              </a:rPr>
              <a:t>call  </a:t>
            </a:r>
          </a:p>
          <a:p>
            <a:pPr marL="469900" indent="-469900" eaLnBrk="1" hangingPunct="1">
              <a:spcBef>
                <a:spcPct val="0"/>
              </a:spcBef>
              <a:buFont typeface="Wingdings" panose="05000000000000000000" pitchFamily="2" charset="2"/>
              <a:buNone/>
            </a:pPr>
            <a:r>
              <a:rPr lang="en-US" altLang="zh-CN" sz="2800">
                <a:latin typeface="Consolas" panose="020B0609020204030204" pitchFamily="49" charset="0"/>
                <a:ea typeface="宋体" panose="02010600030101010101" pitchFamily="2" charset="-122"/>
                <a:cs typeface="Consolas" panose="020B0609020204030204" pitchFamily="49" charset="0"/>
              </a:rPr>
              <a:t>	 fact(4)</a:t>
            </a:r>
          </a:p>
          <a:p>
            <a:pPr marL="469900" indent="-469900" eaLnBrk="1" hangingPunct="1">
              <a:spcBef>
                <a:spcPct val="0"/>
              </a:spcBef>
              <a:buFont typeface="Wingdings" panose="05000000000000000000" pitchFamily="2" charset="2"/>
              <a:buNone/>
            </a:pPr>
            <a:r>
              <a:rPr lang="en-US" altLang="zh-CN" sz="2800">
                <a:latin typeface="Consolas" panose="020B0609020204030204" pitchFamily="49" charset="0"/>
                <a:ea typeface="宋体" panose="02010600030101010101" pitchFamily="2" charset="-122"/>
                <a:cs typeface="Consolas" panose="020B0609020204030204" pitchFamily="49" charset="0"/>
              </a:rPr>
              <a:t>	   call </a:t>
            </a:r>
          </a:p>
          <a:p>
            <a:pPr marL="469900" indent="-469900" eaLnBrk="1" hangingPunct="1">
              <a:spcBef>
                <a:spcPct val="0"/>
              </a:spcBef>
              <a:buFont typeface="Wingdings" panose="05000000000000000000" pitchFamily="2" charset="2"/>
              <a:buNone/>
            </a:pPr>
            <a:r>
              <a:rPr lang="en-US" altLang="zh-CN" sz="2800">
                <a:latin typeface="Consolas" panose="020B0609020204030204" pitchFamily="49" charset="0"/>
                <a:ea typeface="宋体" panose="02010600030101010101" pitchFamily="2" charset="-122"/>
                <a:cs typeface="Consolas" panose="020B0609020204030204" pitchFamily="49" charset="0"/>
              </a:rPr>
              <a:t>	    fact(3) </a:t>
            </a:r>
          </a:p>
          <a:p>
            <a:pPr marL="469900" indent="-469900" eaLnBrk="1" hangingPunct="1">
              <a:spcBef>
                <a:spcPct val="0"/>
              </a:spcBef>
              <a:buFont typeface="Wingdings" panose="05000000000000000000" pitchFamily="2" charset="2"/>
              <a:buNone/>
            </a:pPr>
            <a:r>
              <a:rPr lang="en-US" altLang="zh-CN" sz="2800">
                <a:latin typeface="Consolas" panose="020B0609020204030204" pitchFamily="49" charset="0"/>
                <a:ea typeface="宋体" panose="02010600030101010101" pitchFamily="2" charset="-122"/>
                <a:cs typeface="Consolas" panose="020B0609020204030204" pitchFamily="49" charset="0"/>
              </a:rPr>
              <a:t>		    call </a:t>
            </a:r>
          </a:p>
          <a:p>
            <a:pPr marL="469900" indent="-469900" eaLnBrk="1" hangingPunct="1">
              <a:spcBef>
                <a:spcPct val="0"/>
              </a:spcBef>
              <a:buFont typeface="Wingdings" panose="05000000000000000000" pitchFamily="2" charset="2"/>
              <a:buNone/>
            </a:pPr>
            <a:r>
              <a:rPr lang="en-US" altLang="zh-CN" sz="2800">
                <a:latin typeface="Consolas" panose="020B0609020204030204" pitchFamily="49" charset="0"/>
                <a:ea typeface="宋体" panose="02010600030101010101" pitchFamily="2" charset="-122"/>
                <a:cs typeface="Consolas" panose="020B0609020204030204" pitchFamily="49" charset="0"/>
              </a:rPr>
              <a:t>          fact(2)</a:t>
            </a:r>
          </a:p>
          <a:p>
            <a:pPr marL="469900" indent="-469900" eaLnBrk="1" hangingPunct="1">
              <a:spcBef>
                <a:spcPct val="0"/>
              </a:spcBef>
              <a:buFont typeface="Wingdings" panose="05000000000000000000" pitchFamily="2" charset="2"/>
              <a:buNone/>
            </a:pPr>
            <a:r>
              <a:rPr lang="en-US" altLang="zh-CN" sz="2800">
                <a:latin typeface="Consolas" panose="020B0609020204030204" pitchFamily="49" charset="0"/>
                <a:ea typeface="宋体" panose="02010600030101010101" pitchFamily="2" charset="-122"/>
                <a:cs typeface="Consolas" panose="020B0609020204030204" pitchFamily="49" charset="0"/>
              </a:rPr>
              <a:t>			call </a:t>
            </a:r>
          </a:p>
          <a:p>
            <a:pPr marL="469900" indent="-469900" eaLnBrk="1" hangingPunct="1">
              <a:spcBef>
                <a:spcPct val="0"/>
              </a:spcBef>
              <a:buFont typeface="Wingdings" panose="05000000000000000000" pitchFamily="2" charset="2"/>
              <a:buNone/>
            </a:pPr>
            <a:r>
              <a:rPr lang="en-US" altLang="zh-CN" sz="2800">
                <a:latin typeface="Consolas" panose="020B0609020204030204" pitchFamily="49" charset="0"/>
                <a:ea typeface="宋体" panose="02010600030101010101" pitchFamily="2" charset="-122"/>
                <a:cs typeface="Consolas" panose="020B0609020204030204" pitchFamily="49" charset="0"/>
              </a:rPr>
              <a:t>			    fact(1)	</a:t>
            </a:r>
            <a:r>
              <a:rPr lang="en-US" altLang="zh-CN" sz="2800">
                <a:latin typeface="Arial" panose="020B0604020202020204" pitchFamily="34" charset="0"/>
                <a:ea typeface="宋体" panose="02010600030101010101" pitchFamily="2" charset="-122"/>
              </a:rPr>
              <a:t>	</a:t>
            </a:r>
            <a:endParaRPr kumimoji="0" lang="zh-CN" altLang="zh-CN" sz="2800">
              <a:latin typeface="Arial" panose="020B0604020202020204" pitchFamily="34" charset="0"/>
              <a:ea typeface="宋体" panose="02010600030101010101" pitchFamily="2" charset="-122"/>
            </a:endParaRPr>
          </a:p>
        </p:txBody>
      </p:sp>
      <p:sp>
        <p:nvSpPr>
          <p:cNvPr id="4" name="内容占位符 2">
            <a:extLst>
              <a:ext uri="{FF2B5EF4-FFF2-40B4-BE49-F238E27FC236}">
                <a16:creationId xmlns:a16="http://schemas.microsoft.com/office/drawing/2014/main" xmlns="" id="{4868FB95-1534-4648-89D4-E9A08B83BD28}"/>
              </a:ext>
            </a:extLst>
          </p:cNvPr>
          <p:cNvSpPr txBox="1">
            <a:spLocks/>
          </p:cNvSpPr>
          <p:nvPr/>
        </p:nvSpPr>
        <p:spPr bwMode="auto">
          <a:xfrm>
            <a:off x="6515100" y="1700213"/>
            <a:ext cx="4392613" cy="3900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241550" indent="-22415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buClr>
                <a:schemeClr val="accent1"/>
              </a:buClr>
              <a:buSzPct val="65000"/>
            </a:pPr>
            <a:r>
              <a:rPr kumimoji="1" lang="zh-CN" altLang="en-US" sz="2800">
                <a:latin typeface="Consolas" panose="020B0609020204030204" pitchFamily="49" charset="0"/>
              </a:rPr>
              <a:t>                 </a:t>
            </a:r>
            <a:endParaRPr kumimoji="1" lang="en-US" altLang="zh-CN" sz="2800">
              <a:latin typeface="Consolas" panose="020B0609020204030204" pitchFamily="49" charset="0"/>
            </a:endParaRPr>
          </a:p>
          <a:p>
            <a:pPr eaLnBrk="1" hangingPunct="1">
              <a:buClr>
                <a:schemeClr val="accent1"/>
              </a:buClr>
              <a:buSzPct val="65000"/>
            </a:pPr>
            <a:r>
              <a:rPr kumimoji="1" lang="en-US" altLang="zh-CN" sz="2800">
                <a:latin typeface="Consolas" panose="020B0609020204030204" pitchFamily="49" charset="0"/>
              </a:rPr>
              <a:t>            return 24</a:t>
            </a:r>
          </a:p>
          <a:p>
            <a:pPr eaLnBrk="1" hangingPunct="1">
              <a:buClr>
                <a:schemeClr val="accent1"/>
              </a:buClr>
              <a:buSzPct val="65000"/>
            </a:pPr>
            <a:r>
              <a:rPr kumimoji="1" lang="en-US" altLang="zh-CN" sz="2800">
                <a:latin typeface="Consolas" panose="020B0609020204030204" pitchFamily="49" charset="0"/>
              </a:rPr>
              <a:t>           fact(4)</a:t>
            </a:r>
          </a:p>
          <a:p>
            <a:pPr eaLnBrk="1" hangingPunct="1">
              <a:buClr>
                <a:schemeClr val="accent1"/>
              </a:buClr>
              <a:buSzPct val="65000"/>
            </a:pPr>
            <a:r>
              <a:rPr kumimoji="1" lang="en-US" altLang="zh-CN" sz="1200">
                <a:latin typeface="Consolas" panose="020B0609020204030204" pitchFamily="49" charset="0"/>
              </a:rPr>
              <a:t>   </a:t>
            </a:r>
          </a:p>
          <a:p>
            <a:pPr eaLnBrk="1" hangingPunct="1">
              <a:buClr>
                <a:schemeClr val="accent1"/>
              </a:buClr>
              <a:buSzPct val="65000"/>
            </a:pPr>
            <a:r>
              <a:rPr kumimoji="1" lang="en-US" altLang="zh-CN" sz="2800">
                <a:latin typeface="Consolas" panose="020B0609020204030204" pitchFamily="49" charset="0"/>
              </a:rPr>
              <a:t>          return 6</a:t>
            </a:r>
          </a:p>
          <a:p>
            <a:pPr eaLnBrk="1" hangingPunct="1">
              <a:buClr>
                <a:schemeClr val="accent1"/>
              </a:buClr>
              <a:buSzPct val="65000"/>
            </a:pPr>
            <a:r>
              <a:rPr kumimoji="1" lang="en-US" altLang="zh-CN" sz="2800">
                <a:latin typeface="Consolas" panose="020B0609020204030204" pitchFamily="49" charset="0"/>
              </a:rPr>
              <a:t>        fact(3)</a:t>
            </a:r>
          </a:p>
          <a:p>
            <a:pPr eaLnBrk="1" hangingPunct="1">
              <a:buClr>
                <a:schemeClr val="accent1"/>
              </a:buClr>
              <a:buSzPct val="65000"/>
            </a:pPr>
            <a:endParaRPr kumimoji="1" lang="en-US" altLang="zh-CN" sz="1200">
              <a:latin typeface="Consolas" panose="020B0609020204030204" pitchFamily="49" charset="0"/>
            </a:endParaRPr>
          </a:p>
          <a:p>
            <a:pPr eaLnBrk="1" hangingPunct="1">
              <a:buClr>
                <a:schemeClr val="accent1"/>
              </a:buClr>
              <a:buSzPct val="65000"/>
            </a:pPr>
            <a:r>
              <a:rPr kumimoji="1" lang="en-US" altLang="zh-CN" sz="2800">
                <a:latin typeface="Consolas" panose="020B0609020204030204" pitchFamily="49" charset="0"/>
              </a:rPr>
              <a:t>     return 2</a:t>
            </a:r>
          </a:p>
          <a:p>
            <a:pPr eaLnBrk="1" hangingPunct="1">
              <a:buClr>
                <a:schemeClr val="accent1"/>
              </a:buClr>
              <a:buSzPct val="65000"/>
            </a:pPr>
            <a:r>
              <a:rPr kumimoji="1" lang="en-US" altLang="zh-CN" sz="2800">
                <a:latin typeface="Consolas" panose="020B0609020204030204" pitchFamily="49" charset="0"/>
              </a:rPr>
              <a:t>   fact(2)</a:t>
            </a:r>
          </a:p>
          <a:p>
            <a:pPr eaLnBrk="1" hangingPunct="1">
              <a:buClr>
                <a:schemeClr val="accent1"/>
              </a:buClr>
              <a:buSzPct val="65000"/>
            </a:pPr>
            <a:r>
              <a:rPr kumimoji="1" lang="en-US" altLang="zh-CN" sz="1600">
                <a:latin typeface="Consolas" panose="020B0609020204030204" pitchFamily="49" charset="0"/>
              </a:rPr>
              <a:t> </a:t>
            </a:r>
            <a:endParaRPr kumimoji="1" lang="en-US" altLang="zh-CN" sz="1200">
              <a:latin typeface="Consolas" panose="020B0609020204030204" pitchFamily="49" charset="0"/>
            </a:endParaRPr>
          </a:p>
          <a:p>
            <a:pPr eaLnBrk="1" hangingPunct="1">
              <a:buClr>
                <a:schemeClr val="accent1"/>
              </a:buClr>
              <a:buSzPct val="65000"/>
            </a:pPr>
            <a:r>
              <a:rPr kumimoji="1" lang="en-US" altLang="zh-CN" sz="2800">
                <a:latin typeface="Consolas" panose="020B0609020204030204" pitchFamily="49" charset="0"/>
              </a:rPr>
              <a:t> return 1</a:t>
            </a:r>
            <a:endParaRPr kumimoji="1" lang="zh-CN" altLang="en-US" sz="2800">
              <a:latin typeface="Consolas" panose="020B0609020204030204" pitchFamily="49" charset="0"/>
            </a:endParaRPr>
          </a:p>
        </p:txBody>
      </p:sp>
      <p:cxnSp>
        <p:nvCxnSpPr>
          <p:cNvPr id="6" name="直接箭头连接符 5">
            <a:extLst>
              <a:ext uri="{FF2B5EF4-FFF2-40B4-BE49-F238E27FC236}">
                <a16:creationId xmlns:a16="http://schemas.microsoft.com/office/drawing/2014/main" xmlns="" id="{F408A798-C5DC-43FF-84D7-CD64F1728F9A}"/>
              </a:ext>
            </a:extLst>
          </p:cNvPr>
          <p:cNvCxnSpPr/>
          <p:nvPr/>
        </p:nvCxnSpPr>
        <p:spPr>
          <a:xfrm rot="5400000">
            <a:off x="3036094" y="2445544"/>
            <a:ext cx="357188"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a:extLst>
              <a:ext uri="{FF2B5EF4-FFF2-40B4-BE49-F238E27FC236}">
                <a16:creationId xmlns:a16="http://schemas.microsoft.com/office/drawing/2014/main" xmlns="" id="{445B204C-2D50-418F-AC56-6D04619915C6}"/>
              </a:ext>
            </a:extLst>
          </p:cNvPr>
          <p:cNvCxnSpPr/>
          <p:nvPr/>
        </p:nvCxnSpPr>
        <p:spPr>
          <a:xfrm rot="5400000">
            <a:off x="3973513" y="3352800"/>
            <a:ext cx="355600"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xmlns="" id="{B1FA11DB-C415-4E86-ACD0-9B58277B6CA5}"/>
              </a:ext>
            </a:extLst>
          </p:cNvPr>
          <p:cNvCxnSpPr/>
          <p:nvPr/>
        </p:nvCxnSpPr>
        <p:spPr>
          <a:xfrm rot="5400000">
            <a:off x="4620419" y="4158457"/>
            <a:ext cx="357187"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xmlns="" id="{625CF24E-4E9F-4936-ACEC-0ADF206BDEAA}"/>
              </a:ext>
            </a:extLst>
          </p:cNvPr>
          <p:cNvCxnSpPr/>
          <p:nvPr/>
        </p:nvCxnSpPr>
        <p:spPr>
          <a:xfrm rot="5400000">
            <a:off x="5164931" y="4998244"/>
            <a:ext cx="357188" cy="0"/>
          </a:xfrm>
          <a:prstGeom prst="straightConnector1">
            <a:avLst/>
          </a:prstGeom>
          <a:ln w="28575">
            <a:solidFill>
              <a:schemeClr val="accent6">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xmlns="" id="{6E6B97E8-A2A3-45ED-A209-78CE5DA4CEE2}"/>
              </a:ext>
            </a:extLst>
          </p:cNvPr>
          <p:cNvCxnSpPr/>
          <p:nvPr/>
        </p:nvCxnSpPr>
        <p:spPr>
          <a:xfrm rot="5400000" flipH="1" flipV="1">
            <a:off x="6638131" y="5058569"/>
            <a:ext cx="357188" cy="0"/>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a:extLst>
              <a:ext uri="{FF2B5EF4-FFF2-40B4-BE49-F238E27FC236}">
                <a16:creationId xmlns:a16="http://schemas.microsoft.com/office/drawing/2014/main" xmlns="" id="{1D6979BA-F059-45A9-B51D-BD053FD7C164}"/>
              </a:ext>
            </a:extLst>
          </p:cNvPr>
          <p:cNvCxnSpPr/>
          <p:nvPr/>
        </p:nvCxnSpPr>
        <p:spPr>
          <a:xfrm rot="5400000" flipH="1" flipV="1">
            <a:off x="8222457" y="3074194"/>
            <a:ext cx="355600"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a:extLst>
              <a:ext uri="{FF2B5EF4-FFF2-40B4-BE49-F238E27FC236}">
                <a16:creationId xmlns:a16="http://schemas.microsoft.com/office/drawing/2014/main" xmlns="" id="{19E554AB-A796-4C5D-8513-1557B1F43E68}"/>
              </a:ext>
            </a:extLst>
          </p:cNvPr>
          <p:cNvCxnSpPr/>
          <p:nvPr/>
        </p:nvCxnSpPr>
        <p:spPr>
          <a:xfrm rot="5400000" flipH="1" flipV="1">
            <a:off x="7653338" y="4051300"/>
            <a:ext cx="357188" cy="1587"/>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xmlns="" id="{5BB839C2-3A42-4734-AA2F-34A162ACA112}"/>
              </a:ext>
            </a:extLst>
          </p:cNvPr>
          <p:cNvSpPr txBox="1"/>
          <p:nvPr/>
        </p:nvSpPr>
        <p:spPr>
          <a:xfrm>
            <a:off x="644525" y="4337050"/>
            <a:ext cx="708025" cy="955675"/>
          </a:xfrm>
          <a:prstGeom prst="rect">
            <a:avLst/>
          </a:prstGeom>
          <a:noFill/>
        </p:spPr>
        <p:txBody>
          <a:bodyPr>
            <a:spAutoFit/>
          </a:bodyPr>
          <a:lstStyle/>
          <a:p>
            <a:pPr>
              <a:defRPr/>
            </a:pPr>
            <a:r>
              <a:rPr lang="zh-CN" altLang="en-US" sz="2800" dirty="0">
                <a:solidFill>
                  <a:schemeClr val="accent2">
                    <a:lumMod val="75000"/>
                  </a:schemeClr>
                </a:solidFill>
                <a:latin typeface="微软雅黑" panose="020B0503020204020204" pitchFamily="34" charset="-122"/>
                <a:ea typeface="微软雅黑" panose="020B0503020204020204" pitchFamily="34" charset="-122"/>
              </a:rPr>
              <a:t>递归</a:t>
            </a:r>
            <a:endParaRPr lang="en-US" sz="2800" dirty="0">
              <a:solidFill>
                <a:schemeClr val="accent2">
                  <a:lumMod val="75000"/>
                </a:schemeClr>
              </a:solidFill>
              <a:latin typeface="微软雅黑" panose="020B0503020204020204" pitchFamily="34" charset="-122"/>
              <a:ea typeface="微软雅黑" panose="020B0503020204020204" pitchFamily="34" charset="-122"/>
            </a:endParaRPr>
          </a:p>
        </p:txBody>
      </p:sp>
      <p:sp>
        <p:nvSpPr>
          <p:cNvPr id="17" name="TextBox 16">
            <a:extLst>
              <a:ext uri="{FF2B5EF4-FFF2-40B4-BE49-F238E27FC236}">
                <a16:creationId xmlns:a16="http://schemas.microsoft.com/office/drawing/2014/main" xmlns="" id="{54FB62E2-FBE0-48C8-B644-DF2F9C8B0081}"/>
              </a:ext>
            </a:extLst>
          </p:cNvPr>
          <p:cNvSpPr txBox="1">
            <a:spLocks noChangeArrowheads="1"/>
          </p:cNvSpPr>
          <p:nvPr/>
        </p:nvSpPr>
        <p:spPr bwMode="auto">
          <a:xfrm>
            <a:off x="10775950" y="4337050"/>
            <a:ext cx="708025"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a:solidFill>
                  <a:srgbClr val="0070C0"/>
                </a:solidFill>
                <a:latin typeface="微软雅黑" panose="020B0503020204020204" pitchFamily="34" charset="-122"/>
                <a:ea typeface="微软雅黑" panose="020B0503020204020204" pitchFamily="34" charset="-122"/>
              </a:rPr>
              <a:t>回归</a:t>
            </a:r>
            <a:endParaRPr lang="en-US" altLang="zh-CN" sz="2800">
              <a:solidFill>
                <a:srgbClr val="0070C0"/>
              </a:solidFill>
              <a:latin typeface="微软雅黑" panose="020B0503020204020204" pitchFamily="34" charset="-122"/>
              <a:ea typeface="微软雅黑" panose="020B0503020204020204" pitchFamily="34" charset="-122"/>
            </a:endParaRPr>
          </a:p>
        </p:txBody>
      </p:sp>
      <p:cxnSp>
        <p:nvCxnSpPr>
          <p:cNvPr id="18" name="直接箭头连接符 17">
            <a:extLst>
              <a:ext uri="{FF2B5EF4-FFF2-40B4-BE49-F238E27FC236}">
                <a16:creationId xmlns:a16="http://schemas.microsoft.com/office/drawing/2014/main" xmlns="" id="{AD115671-F5C3-4800-830E-700ADCCBA996}"/>
              </a:ext>
            </a:extLst>
          </p:cNvPr>
          <p:cNvCxnSpPr/>
          <p:nvPr/>
        </p:nvCxnSpPr>
        <p:spPr>
          <a:xfrm rot="5400000" flipH="1" flipV="1">
            <a:off x="8366919" y="2382044"/>
            <a:ext cx="355600" cy="1588"/>
          </a:xfrm>
          <a:prstGeom prst="straightConnector1">
            <a:avLst/>
          </a:prstGeom>
          <a:ln w="38100">
            <a:solidFill>
              <a:srgbClr val="0070C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8" dur="1000" fill="hold"/>
                                        <p:tgtEl>
                                          <p:spTgt spid="3">
                                            <p:txEl>
                                              <p:pRg st="0" end="0"/>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3">
                                            <p:txEl>
                                              <p:pRg st="0" end="0"/>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5" presetClass="entr" presetSubtype="1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checkerboard(across)">
                                      <p:cBhvr>
                                        <p:cTn id="14" dur="500"/>
                                        <p:tgtEl>
                                          <p:spTgt spid="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9"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ppt_x</p:attrName>
                                        </p:attrNameLst>
                                      </p:cBhvr>
                                      <p:tavLst>
                                        <p:tav tm="0">
                                          <p:val>
                                            <p:strVal val="#ppt_x-.2"/>
                                          </p:val>
                                        </p:tav>
                                        <p:tav tm="100000">
                                          <p:val>
                                            <p:strVal val="#ppt_x"/>
                                          </p:val>
                                        </p:tav>
                                      </p:tavLst>
                                    </p:anim>
                                    <p:anim calcmode="lin" valueType="num">
                                      <p:cBhvr>
                                        <p:cTn id="20" dur="1000" fill="hold"/>
                                        <p:tgtEl>
                                          <p:spTgt spid="3">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21" dur="1000"/>
                                        <p:tgtEl>
                                          <p:spTgt spid="3">
                                            <p:txEl>
                                              <p:pRg st="1" end="1"/>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9" presetClass="entr" presetSubtype="0"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p:cTn id="26" dur="1000" fill="hold"/>
                                        <p:tgtEl>
                                          <p:spTgt spid="3">
                                            <p:txEl>
                                              <p:pRg st="2" end="2"/>
                                            </p:txEl>
                                          </p:spTgt>
                                        </p:tgtEl>
                                        <p:attrNameLst>
                                          <p:attrName>ppt_x</p:attrName>
                                        </p:attrNameLst>
                                      </p:cBhvr>
                                      <p:tavLst>
                                        <p:tav tm="0">
                                          <p:val>
                                            <p:strVal val="#ppt_x-.2"/>
                                          </p:val>
                                        </p:tav>
                                        <p:tav tm="100000">
                                          <p:val>
                                            <p:strVal val="#ppt_x"/>
                                          </p:val>
                                        </p:tav>
                                      </p:tavLst>
                                    </p:anim>
                                    <p:anim calcmode="lin" valueType="num">
                                      <p:cBhvr>
                                        <p:cTn id="27" dur="1000" fill="hold"/>
                                        <p:tgtEl>
                                          <p:spTgt spid="3">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28" dur="1000"/>
                                        <p:tgtEl>
                                          <p:spTgt spid="3">
                                            <p:txEl>
                                              <p:pRg st="2" end="2"/>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checkerboard(across)">
                                      <p:cBhvr>
                                        <p:cTn id="33" dur="500"/>
                                        <p:tgtEl>
                                          <p:spTgt spid="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9" presetClass="entr" presetSubtype="0" fill="hold" nodeType="clickEffect">
                                  <p:stCondLst>
                                    <p:cond delay="0"/>
                                  </p:stCondLst>
                                  <p:childTnLst>
                                    <p:set>
                                      <p:cBhvr>
                                        <p:cTn id="37" dur="1" fill="hold">
                                          <p:stCondLst>
                                            <p:cond delay="0"/>
                                          </p:stCondLst>
                                        </p:cTn>
                                        <p:tgtEl>
                                          <p:spTgt spid="3">
                                            <p:txEl>
                                              <p:pRg st="3" end="3"/>
                                            </p:txEl>
                                          </p:spTgt>
                                        </p:tgtEl>
                                        <p:attrNameLst>
                                          <p:attrName>style.visibility</p:attrName>
                                        </p:attrNameLst>
                                      </p:cBhvr>
                                      <p:to>
                                        <p:strVal val="visible"/>
                                      </p:to>
                                    </p:set>
                                    <p:anim calcmode="lin" valueType="num">
                                      <p:cBhvr>
                                        <p:cTn id="38" dur="1000" fill="hold"/>
                                        <p:tgtEl>
                                          <p:spTgt spid="3">
                                            <p:txEl>
                                              <p:pRg st="3" end="3"/>
                                            </p:txEl>
                                          </p:spTgt>
                                        </p:tgtEl>
                                        <p:attrNameLst>
                                          <p:attrName>ppt_x</p:attrName>
                                        </p:attrNameLst>
                                      </p:cBhvr>
                                      <p:tavLst>
                                        <p:tav tm="0">
                                          <p:val>
                                            <p:strVal val="#ppt_x-.2"/>
                                          </p:val>
                                        </p:tav>
                                        <p:tav tm="100000">
                                          <p:val>
                                            <p:strVal val="#ppt_x"/>
                                          </p:val>
                                        </p:tav>
                                      </p:tavLst>
                                    </p:anim>
                                    <p:anim calcmode="lin" valueType="num">
                                      <p:cBhvr>
                                        <p:cTn id="39" dur="1000" fill="hold"/>
                                        <p:tgtEl>
                                          <p:spTgt spid="3">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40" dur="1000"/>
                                        <p:tgtEl>
                                          <p:spTgt spid="3">
                                            <p:txEl>
                                              <p:pRg st="3" end="3"/>
                                            </p:txEl>
                                          </p:spTgt>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9" presetClass="entr" presetSubtype="0" fill="hold" nodeType="clickEffect">
                                  <p:stCondLst>
                                    <p:cond delay="0"/>
                                  </p:stCondLst>
                                  <p:childTnLst>
                                    <p:set>
                                      <p:cBhvr>
                                        <p:cTn id="44" dur="1" fill="hold">
                                          <p:stCondLst>
                                            <p:cond delay="0"/>
                                          </p:stCondLst>
                                        </p:cTn>
                                        <p:tgtEl>
                                          <p:spTgt spid="3">
                                            <p:txEl>
                                              <p:pRg st="4" end="4"/>
                                            </p:txEl>
                                          </p:spTgt>
                                        </p:tgtEl>
                                        <p:attrNameLst>
                                          <p:attrName>style.visibility</p:attrName>
                                        </p:attrNameLst>
                                      </p:cBhvr>
                                      <p:to>
                                        <p:strVal val="visible"/>
                                      </p:to>
                                    </p:set>
                                    <p:anim calcmode="lin" valueType="num">
                                      <p:cBhvr>
                                        <p:cTn id="45" dur="1000" fill="hold"/>
                                        <p:tgtEl>
                                          <p:spTgt spid="3">
                                            <p:txEl>
                                              <p:pRg st="4" end="4"/>
                                            </p:txEl>
                                          </p:spTgt>
                                        </p:tgtEl>
                                        <p:attrNameLst>
                                          <p:attrName>ppt_x</p:attrName>
                                        </p:attrNameLst>
                                      </p:cBhvr>
                                      <p:tavLst>
                                        <p:tav tm="0">
                                          <p:val>
                                            <p:strVal val="#ppt_x-.2"/>
                                          </p:val>
                                        </p:tav>
                                        <p:tav tm="100000">
                                          <p:val>
                                            <p:strVal val="#ppt_x"/>
                                          </p:val>
                                        </p:tav>
                                      </p:tavLst>
                                    </p:anim>
                                    <p:anim calcmode="lin" valueType="num">
                                      <p:cBhvr>
                                        <p:cTn id="46" dur="1000" fill="hold"/>
                                        <p:tgtEl>
                                          <p:spTgt spid="3">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47" dur="1000"/>
                                        <p:tgtEl>
                                          <p:spTgt spid="3">
                                            <p:txEl>
                                              <p:pRg st="4" end="4"/>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checkerboard(across)">
                                      <p:cBhvr>
                                        <p:cTn id="52" dur="500"/>
                                        <p:tgtEl>
                                          <p:spTgt spid="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9" presetClass="entr" presetSubtype="0" fill="hold" nodeType="clickEffect">
                                  <p:stCondLst>
                                    <p:cond delay="0"/>
                                  </p:stCondLst>
                                  <p:childTnLst>
                                    <p:set>
                                      <p:cBhvr>
                                        <p:cTn id="56" dur="1" fill="hold">
                                          <p:stCondLst>
                                            <p:cond delay="0"/>
                                          </p:stCondLst>
                                        </p:cTn>
                                        <p:tgtEl>
                                          <p:spTgt spid="3">
                                            <p:txEl>
                                              <p:pRg st="5" end="5"/>
                                            </p:txEl>
                                          </p:spTgt>
                                        </p:tgtEl>
                                        <p:attrNameLst>
                                          <p:attrName>style.visibility</p:attrName>
                                        </p:attrNameLst>
                                      </p:cBhvr>
                                      <p:to>
                                        <p:strVal val="visible"/>
                                      </p:to>
                                    </p:set>
                                    <p:anim calcmode="lin" valueType="num">
                                      <p:cBhvr>
                                        <p:cTn id="57" dur="10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58" dur="1000" fill="hold"/>
                                        <p:tgtEl>
                                          <p:spTgt spid="3">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59" dur="1000"/>
                                        <p:tgtEl>
                                          <p:spTgt spid="3">
                                            <p:txEl>
                                              <p:pRg st="5" end="5"/>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9" presetClass="entr" presetSubtype="0" fill="hold" nodeType="clickEffect">
                                  <p:stCondLst>
                                    <p:cond delay="0"/>
                                  </p:stCondLst>
                                  <p:childTnLst>
                                    <p:set>
                                      <p:cBhvr>
                                        <p:cTn id="63" dur="1" fill="hold">
                                          <p:stCondLst>
                                            <p:cond delay="0"/>
                                          </p:stCondLst>
                                        </p:cTn>
                                        <p:tgtEl>
                                          <p:spTgt spid="3">
                                            <p:txEl>
                                              <p:pRg st="6" end="6"/>
                                            </p:txEl>
                                          </p:spTgt>
                                        </p:tgtEl>
                                        <p:attrNameLst>
                                          <p:attrName>style.visibility</p:attrName>
                                        </p:attrNameLst>
                                      </p:cBhvr>
                                      <p:to>
                                        <p:strVal val="visible"/>
                                      </p:to>
                                    </p:set>
                                    <p:anim calcmode="lin" valueType="num">
                                      <p:cBhvr>
                                        <p:cTn id="64" dur="10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65" dur="1000" fill="hold"/>
                                        <p:tgtEl>
                                          <p:spTgt spid="3">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66" dur="1000"/>
                                        <p:tgtEl>
                                          <p:spTgt spid="3">
                                            <p:txEl>
                                              <p:pRg st="6" end="6"/>
                                            </p:txEl>
                                          </p:spTgt>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5" presetClass="entr" presetSubtype="10" fill="hold"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checkerboard(across)">
                                      <p:cBhvr>
                                        <p:cTn id="71" dur="500"/>
                                        <p:tgtEl>
                                          <p:spTgt spid="10"/>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29" presetClass="entr" presetSubtype="0" fill="hold" nodeType="clickEffect">
                                  <p:stCondLst>
                                    <p:cond delay="0"/>
                                  </p:stCondLst>
                                  <p:childTnLst>
                                    <p:set>
                                      <p:cBhvr>
                                        <p:cTn id="75" dur="1" fill="hold">
                                          <p:stCondLst>
                                            <p:cond delay="0"/>
                                          </p:stCondLst>
                                        </p:cTn>
                                        <p:tgtEl>
                                          <p:spTgt spid="3">
                                            <p:txEl>
                                              <p:pRg st="7" end="7"/>
                                            </p:txEl>
                                          </p:spTgt>
                                        </p:tgtEl>
                                        <p:attrNameLst>
                                          <p:attrName>style.visibility</p:attrName>
                                        </p:attrNameLst>
                                      </p:cBhvr>
                                      <p:to>
                                        <p:strVal val="visible"/>
                                      </p:to>
                                    </p:set>
                                    <p:anim calcmode="lin" valueType="num">
                                      <p:cBhvr>
                                        <p:cTn id="76" dur="10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77" dur="1000" fill="hold"/>
                                        <p:tgtEl>
                                          <p:spTgt spid="3">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78" dur="1000"/>
                                        <p:tgtEl>
                                          <p:spTgt spid="3">
                                            <p:txEl>
                                              <p:pRg st="7" end="7"/>
                                            </p:txEl>
                                          </p:spTgt>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0"/>
                                          </p:stCondLst>
                                        </p:cTn>
                                        <p:tgtEl>
                                          <p:spTgt spid="2"/>
                                        </p:tgtEl>
                                        <p:attrNameLst>
                                          <p:attrName>style.visibility</p:attrName>
                                        </p:attrNameLst>
                                      </p:cBhvr>
                                      <p:to>
                                        <p:strVal val="visible"/>
                                      </p:to>
                                    </p:set>
                                  </p:childTnLst>
                                </p:cTn>
                              </p:par>
                            </p:childTnLst>
                          </p:cTn>
                        </p:par>
                      </p:childTnLst>
                    </p:cTn>
                  </p:par>
                  <p:par>
                    <p:cTn id="83" fill="hold" nodeType="clickPar">
                      <p:stCondLst>
                        <p:cond delay="indefinite"/>
                      </p:stCondLst>
                      <p:childTnLst>
                        <p:par>
                          <p:cTn id="84" fill="hold" nodeType="withGroup">
                            <p:stCondLst>
                              <p:cond delay="0"/>
                            </p:stCondLst>
                            <p:childTnLst>
                              <p:par>
                                <p:cTn id="85" presetID="29" presetClass="entr" presetSubtype="0" fill="hold" nodeType="clickEffect">
                                  <p:stCondLst>
                                    <p:cond delay="0"/>
                                  </p:stCondLst>
                                  <p:childTnLst>
                                    <p:set>
                                      <p:cBhvr>
                                        <p:cTn id="86" dur="1" fill="hold">
                                          <p:stCondLst>
                                            <p:cond delay="0"/>
                                          </p:stCondLst>
                                        </p:cTn>
                                        <p:tgtEl>
                                          <p:spTgt spid="4">
                                            <p:txEl>
                                              <p:pRg st="9" end="9"/>
                                            </p:txEl>
                                          </p:spTgt>
                                        </p:tgtEl>
                                        <p:attrNameLst>
                                          <p:attrName>style.visibility</p:attrName>
                                        </p:attrNameLst>
                                      </p:cBhvr>
                                      <p:to>
                                        <p:strVal val="visible"/>
                                      </p:to>
                                    </p:set>
                                    <p:anim calcmode="lin" valueType="num">
                                      <p:cBhvr>
                                        <p:cTn id="87" dur="1000" fill="hold"/>
                                        <p:tgtEl>
                                          <p:spTgt spid="4">
                                            <p:txEl>
                                              <p:pRg st="9" end="9"/>
                                            </p:txEl>
                                          </p:spTgt>
                                        </p:tgtEl>
                                        <p:attrNameLst>
                                          <p:attrName>ppt_x</p:attrName>
                                        </p:attrNameLst>
                                      </p:cBhvr>
                                      <p:tavLst>
                                        <p:tav tm="0">
                                          <p:val>
                                            <p:strVal val="#ppt_x-.2"/>
                                          </p:val>
                                        </p:tav>
                                        <p:tav tm="100000">
                                          <p:val>
                                            <p:strVal val="#ppt_x"/>
                                          </p:val>
                                        </p:tav>
                                      </p:tavLst>
                                    </p:anim>
                                    <p:anim calcmode="lin" valueType="num">
                                      <p:cBhvr>
                                        <p:cTn id="88" dur="1000" fill="hold"/>
                                        <p:tgtEl>
                                          <p:spTgt spid="4">
                                            <p:txEl>
                                              <p:pRg st="9" end="9"/>
                                            </p:txEl>
                                          </p:spTgt>
                                        </p:tgtEl>
                                        <p:attrNameLst>
                                          <p:attrName>ppt_y</p:attrName>
                                        </p:attrNameLst>
                                      </p:cBhvr>
                                      <p:tavLst>
                                        <p:tav tm="0">
                                          <p:val>
                                            <p:strVal val="#ppt_y"/>
                                          </p:val>
                                        </p:tav>
                                        <p:tav tm="100000">
                                          <p:val>
                                            <p:strVal val="#ppt_y"/>
                                          </p:val>
                                        </p:tav>
                                      </p:tavLst>
                                    </p:anim>
                                    <p:animEffect transition="in" filter="wipe(right)" prLst="gradientSize: 0.1">
                                      <p:cBhvr>
                                        <p:cTn id="89" dur="1000"/>
                                        <p:tgtEl>
                                          <p:spTgt spid="4">
                                            <p:txEl>
                                              <p:pRg st="9" end="9"/>
                                            </p:txEl>
                                          </p:spTgt>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29" presetClass="entr" presetSubtype="0" fill="hold" nodeType="clickEffect">
                                  <p:stCondLst>
                                    <p:cond delay="0"/>
                                  </p:stCondLst>
                                  <p:childTnLst>
                                    <p:set>
                                      <p:cBhvr>
                                        <p:cTn id="93" dur="1" fill="hold">
                                          <p:stCondLst>
                                            <p:cond delay="0"/>
                                          </p:stCondLst>
                                        </p:cTn>
                                        <p:tgtEl>
                                          <p:spTgt spid="4">
                                            <p:txEl>
                                              <p:pRg st="10" end="10"/>
                                            </p:txEl>
                                          </p:spTgt>
                                        </p:tgtEl>
                                        <p:attrNameLst>
                                          <p:attrName>style.visibility</p:attrName>
                                        </p:attrNameLst>
                                      </p:cBhvr>
                                      <p:to>
                                        <p:strVal val="visible"/>
                                      </p:to>
                                    </p:set>
                                    <p:anim calcmode="lin" valueType="num">
                                      <p:cBhvr>
                                        <p:cTn id="94" dur="1000" fill="hold"/>
                                        <p:tgtEl>
                                          <p:spTgt spid="4">
                                            <p:txEl>
                                              <p:pRg st="10" end="10"/>
                                            </p:txEl>
                                          </p:spTgt>
                                        </p:tgtEl>
                                        <p:attrNameLst>
                                          <p:attrName>ppt_x</p:attrName>
                                        </p:attrNameLst>
                                      </p:cBhvr>
                                      <p:tavLst>
                                        <p:tav tm="0">
                                          <p:val>
                                            <p:strVal val="#ppt_x-.2"/>
                                          </p:val>
                                        </p:tav>
                                        <p:tav tm="100000">
                                          <p:val>
                                            <p:strVal val="#ppt_x"/>
                                          </p:val>
                                        </p:tav>
                                      </p:tavLst>
                                    </p:anim>
                                    <p:anim calcmode="lin" valueType="num">
                                      <p:cBhvr>
                                        <p:cTn id="95" dur="1000" fill="hold"/>
                                        <p:tgtEl>
                                          <p:spTgt spid="4">
                                            <p:txEl>
                                              <p:pRg st="10" end="10"/>
                                            </p:txEl>
                                          </p:spTgt>
                                        </p:tgtEl>
                                        <p:attrNameLst>
                                          <p:attrName>ppt_y</p:attrName>
                                        </p:attrNameLst>
                                      </p:cBhvr>
                                      <p:tavLst>
                                        <p:tav tm="0">
                                          <p:val>
                                            <p:strVal val="#ppt_y"/>
                                          </p:val>
                                        </p:tav>
                                        <p:tav tm="100000">
                                          <p:val>
                                            <p:strVal val="#ppt_y"/>
                                          </p:val>
                                        </p:tav>
                                      </p:tavLst>
                                    </p:anim>
                                    <p:animEffect transition="in" filter="wipe(right)" prLst="gradientSize: 0.1">
                                      <p:cBhvr>
                                        <p:cTn id="96" dur="1000"/>
                                        <p:tgtEl>
                                          <p:spTgt spid="4">
                                            <p:txEl>
                                              <p:pRg st="10" end="10"/>
                                            </p:txEl>
                                          </p:spTgt>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1" presetClass="entr" presetSubtype="0" fill="hold" nodeType="clickEffect">
                                  <p:stCondLst>
                                    <p:cond delay="0"/>
                                  </p:stCondLst>
                                  <p:childTnLst>
                                    <p:set>
                                      <p:cBhvr>
                                        <p:cTn id="100" dur="1" fill="hold">
                                          <p:stCondLst>
                                            <p:cond delay="0"/>
                                          </p:stCondLst>
                                        </p:cTn>
                                        <p:tgtEl>
                                          <p:spTgt spid="13"/>
                                        </p:tgtEl>
                                        <p:attrNameLst>
                                          <p:attrName>style.visibility</p:attrName>
                                        </p:attrNameLst>
                                      </p:cBhvr>
                                      <p:to>
                                        <p:strVal val="visible"/>
                                      </p:to>
                                    </p:se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nodeType="clickEffect">
                                  <p:stCondLst>
                                    <p:cond delay="0"/>
                                  </p:stCondLst>
                                  <p:childTnLst>
                                    <p:set>
                                      <p:cBhvr>
                                        <p:cTn id="10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1" presetClass="entr" presetSubtype="0" fill="hold" nodeType="clickEffect">
                                  <p:stCondLst>
                                    <p:cond delay="0"/>
                                  </p:stCondLst>
                                  <p:childTnLst>
                                    <p:set>
                                      <p:cBhvr>
                                        <p:cTn id="10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09" fill="hold" nodeType="clickPar">
                      <p:stCondLst>
                        <p:cond delay="indefinite"/>
                      </p:stCondLst>
                      <p:childTnLst>
                        <p:par>
                          <p:cTn id="110" fill="hold" nodeType="withGroup">
                            <p:stCondLst>
                              <p:cond delay="0"/>
                            </p:stCondLst>
                            <p:childTnLst>
                              <p:par>
                                <p:cTn id="111" presetID="1" presetClass="entr" presetSubtype="0" fill="hold" nodeType="clickEffect">
                                  <p:stCondLst>
                                    <p:cond delay="0"/>
                                  </p:stCondLst>
                                  <p:childTnLst>
                                    <p:set>
                                      <p:cBhvr>
                                        <p:cTn id="112" dur="1" fill="hold">
                                          <p:stCondLst>
                                            <p:cond delay="0"/>
                                          </p:stCondLst>
                                        </p:cTn>
                                        <p:tgtEl>
                                          <p:spTgt spid="20"/>
                                        </p:tgtEl>
                                        <p:attrNameLst>
                                          <p:attrName>style.visibility</p:attrName>
                                        </p:attrNameLst>
                                      </p:cBhvr>
                                      <p:to>
                                        <p:strVal val="visible"/>
                                      </p:to>
                                    </p:se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1" presetClass="entr" presetSubtype="0" fill="hold" nodeType="clickEffect">
                                  <p:stCondLst>
                                    <p:cond delay="0"/>
                                  </p:stCondLst>
                                  <p:childTnLst>
                                    <p:set>
                                      <p:cBhvr>
                                        <p:cTn id="11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 presetClass="entr" presetSubtype="0" fill="hold" nodeType="clickEffect">
                                  <p:stCondLst>
                                    <p:cond delay="0"/>
                                  </p:stCondLst>
                                  <p:childTnLst>
                                    <p:set>
                                      <p:cBhvr>
                                        <p:cTn id="12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1" presetClass="entr" presetSubtype="0" fill="hold" nodeType="clickEffect">
                                  <p:stCondLst>
                                    <p:cond delay="0"/>
                                  </p:stCondLst>
                                  <p:childTnLst>
                                    <p:set>
                                      <p:cBhvr>
                                        <p:cTn id="124" dur="1" fill="hold">
                                          <p:stCondLst>
                                            <p:cond delay="0"/>
                                          </p:stCondLst>
                                        </p:cTn>
                                        <p:tgtEl>
                                          <p:spTgt spid="19"/>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1" presetClass="entr" presetSubtype="0" fill="hold" nodeType="clickEffect">
                                  <p:stCondLst>
                                    <p:cond delay="0"/>
                                  </p:stCondLst>
                                  <p:childTnLst>
                                    <p:set>
                                      <p:cBhvr>
                                        <p:cTn id="1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29" fill="hold" nodeType="clickPar">
                      <p:stCondLst>
                        <p:cond delay="indefinite"/>
                      </p:stCondLst>
                      <p:childTnLst>
                        <p:par>
                          <p:cTn id="130" fill="hold" nodeType="withGroup">
                            <p:stCondLst>
                              <p:cond delay="0"/>
                            </p:stCondLst>
                            <p:childTnLst>
                              <p:par>
                                <p:cTn id="131" presetID="1" presetClass="entr" presetSubtype="0" fill="hold" nodeType="clickEffect">
                                  <p:stCondLst>
                                    <p:cond delay="0"/>
                                  </p:stCondLst>
                                  <p:childTnLst>
                                    <p:set>
                                      <p:cBhvr>
                                        <p:cTn id="1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1" presetClass="entr" presetSubtype="0" fill="hold" nodeType="clickEffect">
                                  <p:stCondLst>
                                    <p:cond delay="0"/>
                                  </p:stCondLst>
                                  <p:childTnLst>
                                    <p:set>
                                      <p:cBhvr>
                                        <p:cTn id="136" dur="1" fill="hold">
                                          <p:stCondLst>
                                            <p:cond delay="0"/>
                                          </p:stCondLst>
                                        </p:cTn>
                                        <p:tgtEl>
                                          <p:spTgt spid="18"/>
                                        </p:tgtEl>
                                        <p:attrNameLst>
                                          <p:attrName>style.visibility</p:attrName>
                                        </p:attrNameLst>
                                      </p:cBhvr>
                                      <p:to>
                                        <p:strVal val="visible"/>
                                      </p:to>
                                    </p:set>
                                  </p:childTnLst>
                                </p:cTn>
                              </p:par>
                            </p:childTnLst>
                          </p:cTn>
                        </p:par>
                      </p:childTnLst>
                    </p:cTn>
                  </p:par>
                  <p:par>
                    <p:cTn id="137" fill="hold" nodeType="clickPar">
                      <p:stCondLst>
                        <p:cond delay="indefinite"/>
                      </p:stCondLst>
                      <p:childTnLst>
                        <p:par>
                          <p:cTn id="138" fill="hold" nodeType="withGroup">
                            <p:stCondLst>
                              <p:cond delay="0"/>
                            </p:stCondLst>
                            <p:childTnLst>
                              <p:par>
                                <p:cTn id="139" presetID="1" presetClass="entr" presetSubtype="0" fill="hold" nodeType="clickEffect">
                                  <p:stCondLst>
                                    <p:cond delay="0"/>
                                  </p:stCondLst>
                                  <p:childTnLst>
                                    <p:set>
                                      <p:cBhvr>
                                        <p:cTn id="14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1" presetClass="entr" presetSubtype="0" fill="hold" nodeType="clickEffect">
                                  <p:stCondLst>
                                    <p:cond delay="0"/>
                                  </p:stCondLst>
                                  <p:childTnLst>
                                    <p:set>
                                      <p:cBhvr>
                                        <p:cTn id="1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7"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a:extLst>
              <a:ext uri="{FF2B5EF4-FFF2-40B4-BE49-F238E27FC236}">
                <a16:creationId xmlns:a16="http://schemas.microsoft.com/office/drawing/2014/main" xmlns="" id="{81AE2743-035F-4A4B-B8AF-FF1DA96173A5}"/>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函数调用与递归的实现</a:t>
            </a:r>
          </a:p>
        </p:txBody>
      </p:sp>
      <p:sp>
        <p:nvSpPr>
          <p:cNvPr id="2" name="副标题 1">
            <a:extLst>
              <a:ext uri="{FF2B5EF4-FFF2-40B4-BE49-F238E27FC236}">
                <a16:creationId xmlns:a16="http://schemas.microsoft.com/office/drawing/2014/main" xmlns="" id="{E2C70040-80EA-409A-ACCC-379FA7F3323D}"/>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85B9E9AF-DC91-4921-ABF6-DFCF7118167D}"/>
              </a:ext>
            </a:extLst>
          </p:cNvPr>
          <p:cNvSpPr>
            <a:spLocks noGrp="1"/>
          </p:cNvSpPr>
          <p:nvPr>
            <p:ph type="body" idx="10"/>
          </p:nvPr>
        </p:nvSpPr>
        <p:spPr/>
        <p:txBody>
          <a:bodyPr/>
          <a:lstStyle/>
          <a:p>
            <a:endParaRPr lang="zh-CN" altLang="en-US"/>
          </a:p>
        </p:txBody>
      </p:sp>
      <p:sp>
        <p:nvSpPr>
          <p:cNvPr id="100354" name="Rectangle 3">
            <a:extLst>
              <a:ext uri="{FF2B5EF4-FFF2-40B4-BE49-F238E27FC236}">
                <a16:creationId xmlns:a16="http://schemas.microsoft.com/office/drawing/2014/main" xmlns="" id="{2651B2D5-5F88-42FA-A7D2-6527501AA467}"/>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eaLnBrk="1" hangingPunct="1">
              <a:lnSpc>
                <a:spcPct val="110000"/>
              </a:lnSpc>
              <a:spcBef>
                <a:spcPts val="600"/>
              </a:spcBef>
              <a:buSzPct val="80000"/>
              <a:buFont typeface="Wingdings" panose="05000000000000000000" pitchFamily="2" charset="2"/>
              <a:buChar char="l"/>
              <a:tabLst>
                <a:tab pos="357188" algn="l"/>
              </a:tabLst>
            </a:pPr>
            <a:r>
              <a:rPr kumimoji="0" lang="zh-CN" altLang="zh-CN" sz="2800" b="1">
                <a:latin typeface="微软雅黑" panose="020B0503020204020204" pitchFamily="34" charset="-122"/>
                <a:ea typeface="微软雅黑" panose="020B0503020204020204" pitchFamily="34" charset="-122"/>
              </a:rPr>
              <a:t>函数调用</a:t>
            </a:r>
          </a:p>
          <a:p>
            <a:pPr marL="714375" lvl="1" indent="-369888" eaLnBrk="1" hangingPunct="1">
              <a:lnSpc>
                <a:spcPct val="110000"/>
              </a:lnSpc>
              <a:spcBef>
                <a:spcPts val="600"/>
              </a:spcBef>
              <a:buFont typeface="Wingdings" panose="05000000000000000000" pitchFamily="2" charset="2"/>
              <a:buChar char="ü"/>
              <a:tabLst>
                <a:tab pos="357188" algn="l"/>
              </a:tabLst>
            </a:pPr>
            <a:r>
              <a:rPr kumimoji="0" lang="zh-CN" altLang="zh-CN" sz="2400">
                <a:solidFill>
                  <a:srgbClr val="0000FF"/>
                </a:solidFill>
                <a:latin typeface="微软雅黑" panose="020B0503020204020204" pitchFamily="34" charset="-122"/>
                <a:ea typeface="微软雅黑" panose="020B0503020204020204" pitchFamily="34" charset="-122"/>
              </a:rPr>
              <a:t>静态分配</a:t>
            </a:r>
            <a:r>
              <a:rPr kumimoji="0" lang="zh-CN" altLang="zh-CN" sz="2400">
                <a:latin typeface="微软雅黑" panose="020B0503020204020204" pitchFamily="34" charset="-122"/>
                <a:ea typeface="微软雅黑" panose="020B0503020204020204" pitchFamily="34" charset="-122"/>
              </a:rPr>
              <a:t>：数据区的分配在程序</a:t>
            </a:r>
            <a:r>
              <a:rPr kumimoji="0" lang="zh-CN" altLang="zh-CN" sz="2400">
                <a:solidFill>
                  <a:srgbClr val="C00000"/>
                </a:solidFill>
                <a:latin typeface="微软雅黑" panose="020B0503020204020204" pitchFamily="34" charset="-122"/>
                <a:ea typeface="微软雅黑" panose="020B0503020204020204" pitchFamily="34" charset="-122"/>
              </a:rPr>
              <a:t>运行前</a:t>
            </a:r>
            <a:r>
              <a:rPr kumimoji="0" lang="zh-CN" altLang="zh-CN" sz="2400">
                <a:latin typeface="微软雅黑" panose="020B0503020204020204" pitchFamily="34" charset="-122"/>
                <a:ea typeface="微软雅黑" panose="020B0503020204020204" pitchFamily="34" charset="-122"/>
              </a:rPr>
              <a:t>进行，整个程序运行结束</a:t>
            </a:r>
            <a:r>
              <a:rPr kumimoji="0" lang="zh-CN" altLang="en-US" sz="2400">
                <a:latin typeface="微软雅黑" panose="020B0503020204020204" pitchFamily="34" charset="-122"/>
                <a:ea typeface="微软雅黑" panose="020B0503020204020204" pitchFamily="34" charset="-122"/>
              </a:rPr>
              <a:t>才</a:t>
            </a:r>
            <a:r>
              <a:rPr kumimoji="0" lang="zh-CN" altLang="zh-CN" sz="2400">
                <a:latin typeface="微软雅黑" panose="020B0503020204020204" pitchFamily="34" charset="-122"/>
                <a:ea typeface="微软雅黑" panose="020B0503020204020204" pitchFamily="34" charset="-122"/>
              </a:rPr>
              <a:t>释放。函数的调用和返回处理比较简单，不需每次分配和释放被调函数的数据区</a:t>
            </a:r>
          </a:p>
          <a:p>
            <a:pPr marL="714375" lvl="1" indent="-369888" eaLnBrk="1" hangingPunct="1">
              <a:lnSpc>
                <a:spcPct val="110000"/>
              </a:lnSpc>
              <a:spcBef>
                <a:spcPts val="600"/>
              </a:spcBef>
              <a:buFont typeface="Wingdings" panose="05000000000000000000" pitchFamily="2" charset="2"/>
              <a:buChar char="ü"/>
              <a:tabLst>
                <a:tab pos="357188" algn="l"/>
              </a:tabLst>
            </a:pPr>
            <a:r>
              <a:rPr kumimoji="0" lang="zh-CN" altLang="zh-CN" sz="2400">
                <a:solidFill>
                  <a:srgbClr val="0000FF"/>
                </a:solidFill>
                <a:latin typeface="微软雅黑" panose="020B0503020204020204" pitchFamily="34" charset="-122"/>
                <a:ea typeface="微软雅黑" panose="020B0503020204020204" pitchFamily="34" charset="-122"/>
              </a:rPr>
              <a:t>动态分配</a:t>
            </a:r>
            <a:r>
              <a:rPr kumimoji="0" lang="zh-CN" altLang="zh-CN" sz="2400">
                <a:latin typeface="微软雅黑" panose="020B0503020204020204" pitchFamily="34" charset="-122"/>
                <a:ea typeface="微软雅黑" panose="020B0503020204020204" pitchFamily="34" charset="-122"/>
              </a:rPr>
              <a:t>：递归调用时，被调函数的局部变量等</a:t>
            </a:r>
            <a:r>
              <a:rPr kumimoji="0" lang="zh-CN" altLang="en-US" sz="2400">
                <a:latin typeface="微软雅黑" panose="020B0503020204020204" pitchFamily="34" charset="-122"/>
                <a:ea typeface="微软雅黑" panose="020B0503020204020204" pitchFamily="34" charset="-122"/>
              </a:rPr>
              <a:t>数据</a:t>
            </a:r>
            <a:r>
              <a:rPr kumimoji="0" lang="zh-CN" altLang="zh-CN" sz="2400">
                <a:latin typeface="微软雅黑" panose="020B0503020204020204" pitchFamily="34" charset="-122"/>
                <a:ea typeface="微软雅黑" panose="020B0503020204020204" pitchFamily="34" charset="-122"/>
              </a:rPr>
              <a:t>不能</a:t>
            </a:r>
            <a:r>
              <a:rPr kumimoji="0" lang="zh-CN" altLang="en-US" sz="2400">
                <a:latin typeface="微软雅黑" panose="020B0503020204020204" pitchFamily="34" charset="-122"/>
                <a:ea typeface="微软雅黑" panose="020B0503020204020204" pitchFamily="34" charset="-122"/>
              </a:rPr>
              <a:t>预先</a:t>
            </a:r>
            <a:r>
              <a:rPr kumimoji="0" lang="zh-CN" altLang="zh-CN" sz="2400">
                <a:latin typeface="微软雅黑" panose="020B0503020204020204" pitchFamily="34" charset="-122"/>
                <a:ea typeface="微软雅黑" panose="020B0503020204020204" pitchFamily="34" charset="-122"/>
              </a:rPr>
              <a:t>分配到固定单元，而须</a:t>
            </a:r>
            <a:r>
              <a:rPr kumimoji="0" lang="zh-CN" altLang="zh-CN" sz="2400">
                <a:solidFill>
                  <a:srgbClr val="CC0000"/>
                </a:solidFill>
                <a:latin typeface="微软雅黑" panose="020B0503020204020204" pitchFamily="34" charset="-122"/>
                <a:ea typeface="微软雅黑" panose="020B0503020204020204" pitchFamily="34" charset="-122"/>
              </a:rPr>
              <a:t>每调用一次</a:t>
            </a:r>
            <a:r>
              <a:rPr kumimoji="0" lang="zh-CN" altLang="zh-CN" sz="2400">
                <a:latin typeface="微软雅黑" panose="020B0503020204020204" pitchFamily="34" charset="-122"/>
                <a:ea typeface="微软雅黑" panose="020B0503020204020204" pitchFamily="34" charset="-122"/>
              </a:rPr>
              <a:t>就</a:t>
            </a:r>
            <a:r>
              <a:rPr kumimoji="0" lang="zh-CN" altLang="zh-CN" sz="2400">
                <a:solidFill>
                  <a:srgbClr val="CC0000"/>
                </a:solidFill>
                <a:latin typeface="微软雅黑" panose="020B0503020204020204" pitchFamily="34" charset="-122"/>
                <a:ea typeface="微软雅黑" panose="020B0503020204020204" pitchFamily="34" charset="-122"/>
              </a:rPr>
              <a:t>分配一份</a:t>
            </a:r>
            <a:r>
              <a:rPr kumimoji="0" lang="zh-CN" altLang="zh-CN" sz="2400">
                <a:latin typeface="微软雅黑" panose="020B0503020204020204" pitchFamily="34" charset="-122"/>
                <a:ea typeface="微软雅黑" panose="020B0503020204020204" pitchFamily="34" charset="-122"/>
              </a:rPr>
              <a:t>，以存放</a:t>
            </a:r>
            <a:r>
              <a:rPr kumimoji="0" lang="zh-CN" altLang="en-US" sz="2400">
                <a:latin typeface="微软雅黑" panose="020B0503020204020204" pitchFamily="34" charset="-122"/>
                <a:ea typeface="微软雅黑" panose="020B0503020204020204" pitchFamily="34" charset="-122"/>
              </a:rPr>
              <a:t>运行</a:t>
            </a:r>
            <a:r>
              <a:rPr kumimoji="0" lang="zh-CN" altLang="zh-CN" sz="2400">
                <a:latin typeface="微软雅黑" panose="020B0503020204020204" pitchFamily="34" charset="-122"/>
                <a:ea typeface="微软雅黑" panose="020B0503020204020204" pitchFamily="34" charset="-122"/>
              </a:rPr>
              <a:t>当前所用的数据，当返回时随即释放。故其存储分配只能在执行调用时才能进行</a:t>
            </a:r>
            <a:endParaRPr kumimoji="0" lang="en-US" altLang="zh-CN" sz="2400">
              <a:latin typeface="微软雅黑" panose="020B0503020204020204" pitchFamily="34" charset="-122"/>
              <a:ea typeface="微软雅黑" panose="020B0503020204020204" pitchFamily="34" charset="-122"/>
            </a:endParaRPr>
          </a:p>
          <a:p>
            <a:pPr marL="357188" indent="-357188" eaLnBrk="1" hangingPunct="1">
              <a:lnSpc>
                <a:spcPct val="110000"/>
              </a:lnSpc>
              <a:spcBef>
                <a:spcPts val="600"/>
              </a:spcBef>
              <a:buSzPct val="80000"/>
              <a:buFont typeface="Wingdings" panose="05000000000000000000" pitchFamily="2" charset="2"/>
              <a:buChar char="l"/>
              <a:tabLst>
                <a:tab pos="357188" algn="l"/>
              </a:tabLst>
            </a:pPr>
            <a:r>
              <a:rPr kumimoji="0" lang="zh-CN" altLang="zh-CN" sz="2800" b="1">
                <a:latin typeface="微软雅黑" panose="020B0503020204020204" pitchFamily="34" charset="-122"/>
                <a:ea typeface="微软雅黑" panose="020B0503020204020204" pitchFamily="34" charset="-122"/>
              </a:rPr>
              <a:t>程序运行时环境 </a:t>
            </a:r>
            <a:endParaRPr kumimoji="0" lang="en-US" altLang="zh-CN" sz="2800" b="1">
              <a:latin typeface="微软雅黑" panose="020B0503020204020204" pitchFamily="34" charset="-122"/>
              <a:ea typeface="微软雅黑" panose="020B0503020204020204" pitchFamily="34" charset="-122"/>
            </a:endParaRPr>
          </a:p>
          <a:p>
            <a:pPr marL="714375" lvl="1" indent="-369888" eaLnBrk="1" hangingPunct="1">
              <a:lnSpc>
                <a:spcPct val="110000"/>
              </a:lnSpc>
              <a:spcBef>
                <a:spcPts val="600"/>
              </a:spcBef>
              <a:buFont typeface="Wingdings" panose="05000000000000000000" pitchFamily="2" charset="2"/>
              <a:buChar char="ü"/>
              <a:tabLst>
                <a:tab pos="357188" algn="l"/>
              </a:tabLst>
            </a:pPr>
            <a:r>
              <a:rPr kumimoji="0" lang="zh-CN" altLang="zh-CN" sz="2400">
                <a:latin typeface="微软雅黑" panose="020B0503020204020204" pitchFamily="34" charset="-122"/>
                <a:ea typeface="微软雅黑" panose="020B0503020204020204" pitchFamily="34" charset="-122"/>
              </a:rPr>
              <a:t>目标计算机上用来管理存储器并保存执行过程所需的信息的寄存器及存储器的结构</a:t>
            </a:r>
          </a:p>
          <a:p>
            <a:pPr marL="357188" indent="-357188" eaLnBrk="1" hangingPunct="1">
              <a:lnSpc>
                <a:spcPct val="90000"/>
              </a:lnSpc>
              <a:tabLst>
                <a:tab pos="357188" algn="l"/>
              </a:tabLst>
            </a:pPr>
            <a:endParaRPr kumimoji="0" lang="zh-CN" altLang="zh-CN" sz="3200">
              <a:latin typeface="微软雅黑" panose="020B0503020204020204" pitchFamily="34" charset="-122"/>
              <a:ea typeface="微软雅黑" panose="020B0503020204020204" pitchFamily="34" charset="-122"/>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a:extLst>
              <a:ext uri="{FF2B5EF4-FFF2-40B4-BE49-F238E27FC236}">
                <a16:creationId xmlns:a16="http://schemas.microsoft.com/office/drawing/2014/main" xmlns="" id="{E214E43A-B916-4873-B832-71FED9E69C46}"/>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函数调用及返回的步骤</a:t>
            </a:r>
          </a:p>
        </p:txBody>
      </p:sp>
      <p:sp>
        <p:nvSpPr>
          <p:cNvPr id="2" name="副标题 1">
            <a:extLst>
              <a:ext uri="{FF2B5EF4-FFF2-40B4-BE49-F238E27FC236}">
                <a16:creationId xmlns:a16="http://schemas.microsoft.com/office/drawing/2014/main" xmlns="" id="{30FB8B4F-2ADA-4491-946C-49C2B0ADBDD2}"/>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EF72AD65-DBBC-477C-B292-5AFE6EC2D9B2}"/>
              </a:ext>
            </a:extLst>
          </p:cNvPr>
          <p:cNvSpPr>
            <a:spLocks noGrp="1"/>
          </p:cNvSpPr>
          <p:nvPr>
            <p:ph type="body" idx="10"/>
          </p:nvPr>
        </p:nvSpPr>
        <p:spPr/>
        <p:txBody>
          <a:bodyPr/>
          <a:lstStyle/>
          <a:p>
            <a:endParaRPr lang="zh-CN" altLang="en-US"/>
          </a:p>
        </p:txBody>
      </p:sp>
      <p:sp>
        <p:nvSpPr>
          <p:cNvPr id="101379" name="内容占位符 2">
            <a:extLst>
              <a:ext uri="{FF2B5EF4-FFF2-40B4-BE49-F238E27FC236}">
                <a16:creationId xmlns:a16="http://schemas.microsoft.com/office/drawing/2014/main" xmlns="" id="{B70658A2-6D44-4E25-AFF9-90807E718043}"/>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eaLnBrk="1" hangingPunct="1">
              <a:lnSpc>
                <a:spcPct val="105000"/>
              </a:lnSpc>
              <a:spcBef>
                <a:spcPts val="600"/>
              </a:spcBef>
              <a:buSzPct val="80000"/>
              <a:buFont typeface="Wingdings" panose="05000000000000000000" pitchFamily="2" charset="2"/>
              <a:buChar char="l"/>
            </a:pPr>
            <a:r>
              <a:rPr kumimoji="0" lang="zh-CN" altLang="zh-CN" sz="2800" b="1">
                <a:solidFill>
                  <a:srgbClr val="C00000"/>
                </a:solidFill>
                <a:latin typeface="微软雅黑" panose="020B0503020204020204" pitchFamily="34" charset="-122"/>
                <a:ea typeface="微软雅黑" panose="020B0503020204020204" pitchFamily="34" charset="-122"/>
              </a:rPr>
              <a:t>调用</a:t>
            </a:r>
          </a:p>
          <a:p>
            <a:pPr marL="714375" lvl="1" indent="-369888" eaLnBrk="1" hangingPunct="1">
              <a:lnSpc>
                <a:spcPct val="105000"/>
              </a:lnSpc>
              <a:spcBef>
                <a:spcPts val="600"/>
              </a:spcBef>
              <a:buFont typeface="Wingdings" panose="05000000000000000000" pitchFamily="2" charset="2"/>
              <a:buChar char="ü"/>
            </a:pPr>
            <a:r>
              <a:rPr kumimoji="0" lang="zh-CN" altLang="zh-CN" sz="2400">
                <a:latin typeface="微软雅黑" panose="020B0503020204020204" pitchFamily="34" charset="-122"/>
                <a:ea typeface="微软雅黑" panose="020B0503020204020204" pitchFamily="34" charset="-122"/>
              </a:rPr>
              <a:t>保存调用信息（参数，返回地址）</a:t>
            </a:r>
          </a:p>
          <a:p>
            <a:pPr marL="714375" lvl="1" indent="-369888" eaLnBrk="1" hangingPunct="1">
              <a:lnSpc>
                <a:spcPct val="105000"/>
              </a:lnSpc>
              <a:spcBef>
                <a:spcPts val="600"/>
              </a:spcBef>
              <a:buFont typeface="Wingdings" panose="05000000000000000000" pitchFamily="2" charset="2"/>
              <a:buChar char="ü"/>
            </a:pPr>
            <a:r>
              <a:rPr kumimoji="0" lang="zh-CN" altLang="zh-CN" sz="2400">
                <a:latin typeface="微软雅黑" panose="020B0503020204020204" pitchFamily="34" charset="-122"/>
                <a:ea typeface="微软雅黑" panose="020B0503020204020204" pitchFamily="34" charset="-122"/>
              </a:rPr>
              <a:t>分配数据区（局部变量）</a:t>
            </a:r>
          </a:p>
          <a:p>
            <a:pPr marL="714375" lvl="1" indent="-369888" eaLnBrk="1" hangingPunct="1">
              <a:lnSpc>
                <a:spcPct val="105000"/>
              </a:lnSpc>
              <a:spcBef>
                <a:spcPts val="600"/>
              </a:spcBef>
              <a:buFont typeface="Wingdings" panose="05000000000000000000" pitchFamily="2" charset="2"/>
              <a:buChar char="ü"/>
            </a:pPr>
            <a:r>
              <a:rPr kumimoji="0" lang="zh-CN" altLang="zh-CN" sz="2400">
                <a:latin typeface="微软雅黑" panose="020B0503020204020204" pitchFamily="34" charset="-122"/>
                <a:ea typeface="微软雅黑" panose="020B0503020204020204" pitchFamily="34" charset="-122"/>
              </a:rPr>
              <a:t>控制转移给被调函数的入口</a:t>
            </a:r>
          </a:p>
          <a:p>
            <a:pPr marL="357188" indent="-357188" eaLnBrk="1" hangingPunct="1">
              <a:lnSpc>
                <a:spcPct val="105000"/>
              </a:lnSpc>
              <a:spcBef>
                <a:spcPts val="600"/>
              </a:spcBef>
              <a:buSzPct val="80000"/>
              <a:buFont typeface="Wingdings" panose="05000000000000000000" pitchFamily="2" charset="2"/>
              <a:buChar char="l"/>
            </a:pPr>
            <a:r>
              <a:rPr kumimoji="0" lang="zh-CN" altLang="zh-CN" sz="2800" b="1">
                <a:solidFill>
                  <a:srgbClr val="3333CC"/>
                </a:solidFill>
                <a:latin typeface="微软雅黑" panose="020B0503020204020204" pitchFamily="34" charset="-122"/>
                <a:ea typeface="微软雅黑" panose="020B0503020204020204" pitchFamily="34" charset="-122"/>
              </a:rPr>
              <a:t>返回</a:t>
            </a:r>
          </a:p>
          <a:p>
            <a:pPr marL="714375" lvl="1" indent="-369888" eaLnBrk="1" hangingPunct="1">
              <a:lnSpc>
                <a:spcPct val="105000"/>
              </a:lnSpc>
              <a:spcBef>
                <a:spcPts val="600"/>
              </a:spcBef>
              <a:buFont typeface="Wingdings" panose="05000000000000000000" pitchFamily="2" charset="2"/>
              <a:buChar char="ü"/>
            </a:pPr>
            <a:r>
              <a:rPr kumimoji="0" lang="zh-CN" altLang="zh-CN" sz="2400">
                <a:latin typeface="微软雅黑" panose="020B0503020204020204" pitchFamily="34" charset="-122"/>
                <a:ea typeface="微软雅黑" panose="020B0503020204020204" pitchFamily="34" charset="-122"/>
              </a:rPr>
              <a:t>保存返回信息</a:t>
            </a:r>
          </a:p>
          <a:p>
            <a:pPr marL="714375" lvl="1" indent="-369888" eaLnBrk="1" hangingPunct="1">
              <a:lnSpc>
                <a:spcPct val="105000"/>
              </a:lnSpc>
              <a:spcBef>
                <a:spcPts val="600"/>
              </a:spcBef>
              <a:buFont typeface="Wingdings" panose="05000000000000000000" pitchFamily="2" charset="2"/>
              <a:buChar char="ü"/>
            </a:pPr>
            <a:r>
              <a:rPr kumimoji="0" lang="zh-CN" altLang="zh-CN" sz="2400">
                <a:latin typeface="微软雅黑" panose="020B0503020204020204" pitchFamily="34" charset="-122"/>
                <a:ea typeface="微软雅黑" panose="020B0503020204020204" pitchFamily="34" charset="-122"/>
              </a:rPr>
              <a:t>释放数据区</a:t>
            </a:r>
          </a:p>
          <a:p>
            <a:pPr marL="714375" lvl="1" indent="-369888" eaLnBrk="1" hangingPunct="1">
              <a:lnSpc>
                <a:spcPct val="105000"/>
              </a:lnSpc>
              <a:spcBef>
                <a:spcPts val="600"/>
              </a:spcBef>
              <a:buFont typeface="Wingdings" panose="05000000000000000000" pitchFamily="2" charset="2"/>
              <a:buChar char="ü"/>
            </a:pPr>
            <a:r>
              <a:rPr kumimoji="0" lang="zh-CN" altLang="zh-CN" sz="2400">
                <a:latin typeface="微软雅黑" panose="020B0503020204020204" pitchFamily="34" charset="-122"/>
                <a:ea typeface="微软雅黑" panose="020B0503020204020204" pitchFamily="34" charset="-122"/>
              </a:rPr>
              <a:t>控制转移到上级函数（主调用函数）</a:t>
            </a:r>
          </a:p>
          <a:p>
            <a:pPr marL="357188" indent="-357188" eaLnBrk="1" hangingPunct="1">
              <a:lnSpc>
                <a:spcPct val="105000"/>
              </a:lnSpc>
              <a:spcBef>
                <a:spcPts val="600"/>
              </a:spcBef>
            </a:pPr>
            <a:endParaRPr kumimoji="0" lang="zh-CN" altLang="zh-CN" sz="2800" b="1">
              <a:latin typeface="微软雅黑" panose="020B0503020204020204" pitchFamily="34" charset="-122"/>
              <a:ea typeface="微软雅黑" panose="020B0503020204020204" pitchFamily="34" charset="-122"/>
            </a:endParaRPr>
          </a:p>
        </p:txBody>
      </p:sp>
      <p:cxnSp>
        <p:nvCxnSpPr>
          <p:cNvPr id="101380" name="直接连接符 6">
            <a:extLst>
              <a:ext uri="{FF2B5EF4-FFF2-40B4-BE49-F238E27FC236}">
                <a16:creationId xmlns:a16="http://schemas.microsoft.com/office/drawing/2014/main" xmlns="" id="{BC4AFBD2-A8FE-40B2-9B28-ECEF174058D4}"/>
              </a:ext>
            </a:extLst>
          </p:cNvPr>
          <p:cNvCxnSpPr>
            <a:cxnSpLocks noChangeShapeType="1"/>
          </p:cNvCxnSpPr>
          <p:nvPr/>
        </p:nvCxnSpPr>
        <p:spPr bwMode="auto">
          <a:xfrm>
            <a:off x="9426575" y="1308100"/>
            <a:ext cx="0" cy="11842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01381" name="直接箭头连接符 7">
            <a:extLst>
              <a:ext uri="{FF2B5EF4-FFF2-40B4-BE49-F238E27FC236}">
                <a16:creationId xmlns:a16="http://schemas.microsoft.com/office/drawing/2014/main" xmlns="" id="{35E6C6D6-E4AE-4AD4-B45D-DCB6881FC46E}"/>
              </a:ext>
            </a:extLst>
          </p:cNvPr>
          <p:cNvCxnSpPr>
            <a:cxnSpLocks noChangeShapeType="1"/>
          </p:cNvCxnSpPr>
          <p:nvPr/>
        </p:nvCxnSpPr>
        <p:spPr bwMode="auto">
          <a:xfrm>
            <a:off x="9436100" y="4362450"/>
            <a:ext cx="0" cy="1295400"/>
          </a:xfrm>
          <a:prstGeom prst="straightConnector1">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01382" name="圆角矩形 8">
            <a:extLst>
              <a:ext uri="{FF2B5EF4-FFF2-40B4-BE49-F238E27FC236}">
                <a16:creationId xmlns:a16="http://schemas.microsoft.com/office/drawing/2014/main" xmlns="" id="{3A41FD7B-019F-4623-B840-7120DC595A55}"/>
              </a:ext>
            </a:extLst>
          </p:cNvPr>
          <p:cNvSpPr>
            <a:spLocks noChangeArrowheads="1"/>
          </p:cNvSpPr>
          <p:nvPr/>
        </p:nvSpPr>
        <p:spPr bwMode="auto">
          <a:xfrm>
            <a:off x="9048750" y="1238250"/>
            <a:ext cx="755650" cy="4999038"/>
          </a:xfrm>
          <a:prstGeom prst="roundRect">
            <a:avLst>
              <a:gd name="adj" fmla="val 16667"/>
            </a:avLst>
          </a:prstGeom>
          <a:solidFill>
            <a:srgbClr val="CCECFF">
              <a:alpha val="31764"/>
            </a:srgbClr>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endParaRPr lang="en-US" altLang="zh-CN" sz="1400">
              <a:latin typeface="微软雅黑" panose="020B0503020204020204" pitchFamily="34" charset="-122"/>
              <a:ea typeface="微软雅黑" panose="020B0503020204020204" pitchFamily="34" charset="-122"/>
            </a:endParaRPr>
          </a:p>
          <a:p>
            <a:pPr algn="ctr" eaLnBrk="1" hangingPunct="1"/>
            <a:r>
              <a:rPr lang="zh-CN" altLang="en-US" sz="2000">
                <a:latin typeface="微软雅黑" panose="020B0503020204020204" pitchFamily="34" charset="-122"/>
                <a:ea typeface="微软雅黑" panose="020B0503020204020204" pitchFamily="34" charset="-122"/>
              </a:rPr>
              <a:t>主流程</a:t>
            </a:r>
          </a:p>
        </p:txBody>
      </p:sp>
      <p:cxnSp>
        <p:nvCxnSpPr>
          <p:cNvPr id="101383" name="直接连接符 9">
            <a:extLst>
              <a:ext uri="{FF2B5EF4-FFF2-40B4-BE49-F238E27FC236}">
                <a16:creationId xmlns:a16="http://schemas.microsoft.com/office/drawing/2014/main" xmlns="" id="{9983B878-0AAD-4E4E-88D0-377F6A3C9A97}"/>
              </a:ext>
            </a:extLst>
          </p:cNvPr>
          <p:cNvCxnSpPr>
            <a:cxnSpLocks noChangeShapeType="1"/>
          </p:cNvCxnSpPr>
          <p:nvPr/>
        </p:nvCxnSpPr>
        <p:spPr bwMode="auto">
          <a:xfrm>
            <a:off x="9426575" y="2824163"/>
            <a:ext cx="0" cy="11842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101384" name="圆角矩形 10">
            <a:extLst>
              <a:ext uri="{FF2B5EF4-FFF2-40B4-BE49-F238E27FC236}">
                <a16:creationId xmlns:a16="http://schemas.microsoft.com/office/drawing/2014/main" xmlns="" id="{7C92A3A8-BACF-41A3-A51A-DC59AB8B915F}"/>
              </a:ext>
            </a:extLst>
          </p:cNvPr>
          <p:cNvSpPr>
            <a:spLocks noChangeArrowheads="1"/>
          </p:cNvSpPr>
          <p:nvPr/>
        </p:nvSpPr>
        <p:spPr bwMode="auto">
          <a:xfrm>
            <a:off x="10275888" y="2425700"/>
            <a:ext cx="808037" cy="444500"/>
          </a:xfrm>
          <a:prstGeom prst="roundRect">
            <a:avLst>
              <a:gd name="adj" fmla="val 16667"/>
            </a:avLst>
          </a:prstGeom>
          <a:solidFill>
            <a:srgbClr val="CCECFF">
              <a:alpha val="31764"/>
            </a:srgbClr>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latin typeface="微软雅黑" panose="020B0503020204020204" pitchFamily="34" charset="-122"/>
                <a:ea typeface="微软雅黑" panose="020B0503020204020204" pitchFamily="34" charset="-122"/>
              </a:rPr>
              <a:t>函  数</a:t>
            </a:r>
          </a:p>
        </p:txBody>
      </p:sp>
      <p:cxnSp>
        <p:nvCxnSpPr>
          <p:cNvPr id="101385" name="直接连接符 11">
            <a:extLst>
              <a:ext uri="{FF2B5EF4-FFF2-40B4-BE49-F238E27FC236}">
                <a16:creationId xmlns:a16="http://schemas.microsoft.com/office/drawing/2014/main" xmlns="" id="{61A0D5F9-E3A7-4441-AB0C-D1BF6C86A5A6}"/>
              </a:ext>
            </a:extLst>
          </p:cNvPr>
          <p:cNvCxnSpPr>
            <a:cxnSpLocks noChangeShapeType="1"/>
          </p:cNvCxnSpPr>
          <p:nvPr/>
        </p:nvCxnSpPr>
        <p:spPr bwMode="auto">
          <a:xfrm flipH="1" flipV="1">
            <a:off x="9426575" y="2852738"/>
            <a:ext cx="1241425" cy="36036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01386" name="直接连接符 12">
            <a:extLst>
              <a:ext uri="{FF2B5EF4-FFF2-40B4-BE49-F238E27FC236}">
                <a16:creationId xmlns:a16="http://schemas.microsoft.com/office/drawing/2014/main" xmlns="" id="{31062695-8253-4F4D-82E2-5E6A13C91A64}"/>
              </a:ext>
            </a:extLst>
          </p:cNvPr>
          <p:cNvCxnSpPr>
            <a:cxnSpLocks noChangeShapeType="1"/>
          </p:cNvCxnSpPr>
          <p:nvPr/>
        </p:nvCxnSpPr>
        <p:spPr bwMode="auto">
          <a:xfrm flipH="1">
            <a:off x="9426575" y="1995488"/>
            <a:ext cx="1241425" cy="5048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01387" name="直接连接符 13">
            <a:extLst>
              <a:ext uri="{FF2B5EF4-FFF2-40B4-BE49-F238E27FC236}">
                <a16:creationId xmlns:a16="http://schemas.microsoft.com/office/drawing/2014/main" xmlns="" id="{58CFDDE2-43FD-4148-8315-D108DD3A37FD}"/>
              </a:ext>
            </a:extLst>
          </p:cNvPr>
          <p:cNvCxnSpPr>
            <a:cxnSpLocks noChangeShapeType="1"/>
          </p:cNvCxnSpPr>
          <p:nvPr/>
        </p:nvCxnSpPr>
        <p:spPr bwMode="auto">
          <a:xfrm flipH="1">
            <a:off x="10668000" y="1995488"/>
            <a:ext cx="11113" cy="582612"/>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01388" name="直接连接符 14">
            <a:extLst>
              <a:ext uri="{FF2B5EF4-FFF2-40B4-BE49-F238E27FC236}">
                <a16:creationId xmlns:a16="http://schemas.microsoft.com/office/drawing/2014/main" xmlns="" id="{2AD73D70-18E3-4449-ACB2-1C5B35EDAB8E}"/>
              </a:ext>
            </a:extLst>
          </p:cNvPr>
          <p:cNvCxnSpPr>
            <a:cxnSpLocks noChangeShapeType="1"/>
          </p:cNvCxnSpPr>
          <p:nvPr/>
        </p:nvCxnSpPr>
        <p:spPr bwMode="auto">
          <a:xfrm flipH="1">
            <a:off x="10671175" y="2206625"/>
            <a:ext cx="755650" cy="3714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01389" name="直接连接符 15">
            <a:extLst>
              <a:ext uri="{FF2B5EF4-FFF2-40B4-BE49-F238E27FC236}">
                <a16:creationId xmlns:a16="http://schemas.microsoft.com/office/drawing/2014/main" xmlns="" id="{623A51CD-54AC-46B3-8313-21FAAB3940FC}"/>
              </a:ext>
            </a:extLst>
          </p:cNvPr>
          <p:cNvCxnSpPr>
            <a:cxnSpLocks noChangeShapeType="1"/>
          </p:cNvCxnSpPr>
          <p:nvPr/>
        </p:nvCxnSpPr>
        <p:spPr bwMode="auto">
          <a:xfrm>
            <a:off x="11426825" y="2225675"/>
            <a:ext cx="0" cy="8461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01390" name="直接连接符 16">
            <a:extLst>
              <a:ext uri="{FF2B5EF4-FFF2-40B4-BE49-F238E27FC236}">
                <a16:creationId xmlns:a16="http://schemas.microsoft.com/office/drawing/2014/main" xmlns="" id="{20B822DC-36CA-4232-90C7-F3C88E975773}"/>
              </a:ext>
            </a:extLst>
          </p:cNvPr>
          <p:cNvCxnSpPr>
            <a:cxnSpLocks noChangeShapeType="1"/>
          </p:cNvCxnSpPr>
          <p:nvPr/>
        </p:nvCxnSpPr>
        <p:spPr bwMode="auto">
          <a:xfrm flipH="1" flipV="1">
            <a:off x="10668000" y="2711450"/>
            <a:ext cx="758825" cy="360363"/>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01391" name="直接连接符 17">
            <a:extLst>
              <a:ext uri="{FF2B5EF4-FFF2-40B4-BE49-F238E27FC236}">
                <a16:creationId xmlns:a16="http://schemas.microsoft.com/office/drawing/2014/main" xmlns="" id="{58566234-A3B4-44B7-A74A-443D11CA65CA}"/>
              </a:ext>
            </a:extLst>
          </p:cNvPr>
          <p:cNvCxnSpPr>
            <a:cxnSpLocks noChangeShapeType="1"/>
          </p:cNvCxnSpPr>
          <p:nvPr/>
        </p:nvCxnSpPr>
        <p:spPr bwMode="auto">
          <a:xfrm flipH="1">
            <a:off x="10668000" y="2719388"/>
            <a:ext cx="6350" cy="485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
        <p:nvSpPr>
          <p:cNvPr id="101392" name="圆角矩形 18">
            <a:extLst>
              <a:ext uri="{FF2B5EF4-FFF2-40B4-BE49-F238E27FC236}">
                <a16:creationId xmlns:a16="http://schemas.microsoft.com/office/drawing/2014/main" xmlns="" id="{E9944ABA-9217-492B-A39B-3D3CB63A282F}"/>
              </a:ext>
            </a:extLst>
          </p:cNvPr>
          <p:cNvSpPr>
            <a:spLocks noChangeArrowheads="1"/>
          </p:cNvSpPr>
          <p:nvPr/>
        </p:nvSpPr>
        <p:spPr bwMode="auto">
          <a:xfrm>
            <a:off x="11104563" y="2470150"/>
            <a:ext cx="647700" cy="357188"/>
          </a:xfrm>
          <a:prstGeom prst="roundRect">
            <a:avLst>
              <a:gd name="adj" fmla="val 16667"/>
            </a:avLst>
          </a:prstGeom>
          <a:solidFill>
            <a:srgbClr val="CCECFF">
              <a:alpha val="31764"/>
            </a:srgbClr>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a:latin typeface="微软雅黑" panose="020B0503020204020204" pitchFamily="34" charset="-122"/>
                <a:ea typeface="微软雅黑" panose="020B0503020204020204" pitchFamily="34" charset="-122"/>
              </a:rPr>
              <a:t>函  数</a:t>
            </a:r>
          </a:p>
        </p:txBody>
      </p:sp>
      <p:sp>
        <p:nvSpPr>
          <p:cNvPr id="101393" name="圆角矩形 19">
            <a:extLst>
              <a:ext uri="{FF2B5EF4-FFF2-40B4-BE49-F238E27FC236}">
                <a16:creationId xmlns:a16="http://schemas.microsoft.com/office/drawing/2014/main" xmlns="" id="{A567BB3C-2DA7-44FA-962E-948A8E588AF9}"/>
              </a:ext>
            </a:extLst>
          </p:cNvPr>
          <p:cNvSpPr>
            <a:spLocks noChangeArrowheads="1"/>
          </p:cNvSpPr>
          <p:nvPr/>
        </p:nvSpPr>
        <p:spPr bwMode="auto">
          <a:xfrm>
            <a:off x="10136188" y="3854450"/>
            <a:ext cx="1065212" cy="588963"/>
          </a:xfrm>
          <a:prstGeom prst="roundRect">
            <a:avLst>
              <a:gd name="adj" fmla="val 16667"/>
            </a:avLst>
          </a:prstGeom>
          <a:solidFill>
            <a:srgbClr val="CCECFF">
              <a:alpha val="31764"/>
            </a:srgbClr>
          </a:solidFill>
          <a:ln w="25400">
            <a:solidFill>
              <a:schemeClr val="tx1"/>
            </a:solidFill>
            <a:round/>
            <a:headEnd/>
            <a:tailE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200">
                <a:latin typeface="微软雅黑" panose="020B0503020204020204" pitchFamily="34" charset="-122"/>
                <a:ea typeface="微软雅黑" panose="020B0503020204020204" pitchFamily="34" charset="-122"/>
              </a:rPr>
              <a:t>函  数</a:t>
            </a:r>
          </a:p>
        </p:txBody>
      </p:sp>
      <p:cxnSp>
        <p:nvCxnSpPr>
          <p:cNvPr id="101394" name="直接连接符 20">
            <a:extLst>
              <a:ext uri="{FF2B5EF4-FFF2-40B4-BE49-F238E27FC236}">
                <a16:creationId xmlns:a16="http://schemas.microsoft.com/office/drawing/2014/main" xmlns="" id="{4F48F4D2-258E-4B21-8B2E-845CDEDA2ADA}"/>
              </a:ext>
            </a:extLst>
          </p:cNvPr>
          <p:cNvCxnSpPr>
            <a:cxnSpLocks noChangeShapeType="1"/>
          </p:cNvCxnSpPr>
          <p:nvPr/>
        </p:nvCxnSpPr>
        <p:spPr bwMode="auto">
          <a:xfrm flipH="1" flipV="1">
            <a:off x="9426575" y="4365625"/>
            <a:ext cx="1241425" cy="35877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01395" name="直接连接符 21">
            <a:extLst>
              <a:ext uri="{FF2B5EF4-FFF2-40B4-BE49-F238E27FC236}">
                <a16:creationId xmlns:a16="http://schemas.microsoft.com/office/drawing/2014/main" xmlns="" id="{EA360FC6-4622-46FC-905B-3A46EE678279}"/>
              </a:ext>
            </a:extLst>
          </p:cNvPr>
          <p:cNvCxnSpPr>
            <a:cxnSpLocks noChangeShapeType="1"/>
          </p:cNvCxnSpPr>
          <p:nvPr/>
        </p:nvCxnSpPr>
        <p:spPr bwMode="auto">
          <a:xfrm flipH="1">
            <a:off x="9426575" y="3508375"/>
            <a:ext cx="1241425" cy="503238"/>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cxnSp>
        <p:nvCxnSpPr>
          <p:cNvPr id="101396" name="直接连接符 22">
            <a:extLst>
              <a:ext uri="{FF2B5EF4-FFF2-40B4-BE49-F238E27FC236}">
                <a16:creationId xmlns:a16="http://schemas.microsoft.com/office/drawing/2014/main" xmlns="" id="{C5F812B3-56F9-466D-84E3-11FC402864BA}"/>
              </a:ext>
            </a:extLst>
          </p:cNvPr>
          <p:cNvCxnSpPr>
            <a:cxnSpLocks noChangeShapeType="1"/>
          </p:cNvCxnSpPr>
          <p:nvPr/>
        </p:nvCxnSpPr>
        <p:spPr bwMode="auto">
          <a:xfrm>
            <a:off x="10658475" y="3508375"/>
            <a:ext cx="9525" cy="1216025"/>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标题 1">
            <a:extLst>
              <a:ext uri="{FF2B5EF4-FFF2-40B4-BE49-F238E27FC236}">
                <a16:creationId xmlns:a16="http://schemas.microsoft.com/office/drawing/2014/main" xmlns="" id="{14302E9C-89D7-4CC0-99FE-AA608864EAC6}"/>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函数运行时的动态存储分配</a:t>
            </a:r>
          </a:p>
        </p:txBody>
      </p:sp>
      <p:sp>
        <p:nvSpPr>
          <p:cNvPr id="2" name="副标题 1">
            <a:extLst>
              <a:ext uri="{FF2B5EF4-FFF2-40B4-BE49-F238E27FC236}">
                <a16:creationId xmlns:a16="http://schemas.microsoft.com/office/drawing/2014/main" xmlns="" id="{372C6FDE-436A-4CFB-8B1D-E2F22DE5FFF6}"/>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8D583665-30DE-4A4F-A3D3-3BA0D98B4DBA}"/>
              </a:ext>
            </a:extLst>
          </p:cNvPr>
          <p:cNvSpPr>
            <a:spLocks noGrp="1"/>
          </p:cNvSpPr>
          <p:nvPr>
            <p:ph type="body" idx="10"/>
          </p:nvPr>
        </p:nvSpPr>
        <p:spPr/>
        <p:txBody>
          <a:bodyPr/>
          <a:lstStyle/>
          <a:p>
            <a:endParaRPr lang="zh-CN" altLang="en-US"/>
          </a:p>
        </p:txBody>
      </p:sp>
      <p:sp>
        <p:nvSpPr>
          <p:cNvPr id="102403" name="内容占位符 2">
            <a:extLst>
              <a:ext uri="{FF2B5EF4-FFF2-40B4-BE49-F238E27FC236}">
                <a16:creationId xmlns:a16="http://schemas.microsoft.com/office/drawing/2014/main" xmlns="" id="{CFD0424D-AFC8-4281-ABF3-03284DE1E633}"/>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eaLnBrk="1" hangingPunct="1">
              <a:lnSpc>
                <a:spcPct val="105000"/>
              </a:lnSpc>
              <a:spcBef>
                <a:spcPts val="600"/>
              </a:spcBef>
              <a:buSzPct val="80000"/>
              <a:buFont typeface="Wingdings" panose="05000000000000000000" pitchFamily="2" charset="2"/>
              <a:buChar char="l"/>
            </a:pPr>
            <a:r>
              <a:rPr lang="zh-CN" altLang="zh-CN" sz="2800" b="1">
                <a:solidFill>
                  <a:srgbClr val="0000FF"/>
                </a:solidFill>
                <a:latin typeface="微软雅黑" panose="020B0503020204020204" pitchFamily="34" charset="-122"/>
                <a:ea typeface="微软雅黑" panose="020B0503020204020204" pitchFamily="34" charset="-122"/>
              </a:rPr>
              <a:t>运行栈（</a:t>
            </a:r>
            <a:r>
              <a:rPr lang="en-US" altLang="zh-CN" sz="2800" b="1">
                <a:solidFill>
                  <a:srgbClr val="0000FF"/>
                </a:solidFill>
                <a:latin typeface="微软雅黑" panose="020B0503020204020204" pitchFamily="34" charset="-122"/>
                <a:ea typeface="微软雅黑" panose="020B0503020204020204" pitchFamily="34" charset="-122"/>
              </a:rPr>
              <a:t>stack</a:t>
            </a:r>
            <a:r>
              <a:rPr lang="zh-CN" altLang="zh-CN" sz="2800" b="1">
                <a:solidFill>
                  <a:srgbClr val="0000FF"/>
                </a:solidFill>
                <a:latin typeface="微软雅黑" panose="020B0503020204020204" pitchFamily="34" charset="-122"/>
                <a:ea typeface="微软雅黑" panose="020B0503020204020204" pitchFamily="34" charset="-122"/>
              </a:rPr>
              <a:t>）</a:t>
            </a:r>
            <a:r>
              <a:rPr lang="zh-CN" altLang="zh-CN" sz="2800">
                <a:latin typeface="微软雅黑" panose="020B0503020204020204" pitchFamily="34" charset="-122"/>
                <a:ea typeface="微软雅黑" panose="020B0503020204020204" pitchFamily="34" charset="-122"/>
              </a:rPr>
              <a:t>用于分配</a:t>
            </a:r>
            <a:r>
              <a:rPr lang="zh-CN" altLang="zh-CN" sz="2800">
                <a:solidFill>
                  <a:srgbClr val="C00000"/>
                </a:solidFill>
                <a:latin typeface="微软雅黑" panose="020B0503020204020204" pitchFamily="34" charset="-122"/>
                <a:ea typeface="微软雅黑" panose="020B0503020204020204" pitchFamily="34" charset="-122"/>
              </a:rPr>
              <a:t>后进先出</a:t>
            </a:r>
            <a:r>
              <a:rPr lang="en-US" altLang="zh-CN" sz="2800">
                <a:solidFill>
                  <a:srgbClr val="C00000"/>
                </a:solidFill>
                <a:latin typeface="微软雅黑" panose="020B0503020204020204" pitchFamily="34" charset="-122"/>
                <a:ea typeface="微软雅黑" panose="020B0503020204020204" pitchFamily="34" charset="-122"/>
              </a:rPr>
              <a:t>LIFO</a:t>
            </a:r>
            <a:r>
              <a:rPr lang="zh-CN" altLang="zh-CN" sz="2800">
                <a:latin typeface="微软雅黑" panose="020B0503020204020204" pitchFamily="34" charset="-122"/>
                <a:ea typeface="微软雅黑" panose="020B0503020204020204" pitchFamily="34" charset="-122"/>
              </a:rPr>
              <a:t>的数据</a:t>
            </a:r>
            <a:endParaRPr lang="en-US" altLang="zh-CN" sz="2800">
              <a:latin typeface="微软雅黑" panose="020B0503020204020204" pitchFamily="34" charset="-122"/>
              <a:ea typeface="微软雅黑" panose="020B0503020204020204" pitchFamily="34" charset="-122"/>
            </a:endParaRPr>
          </a:p>
          <a:p>
            <a:pPr marL="715963" lvl="1" indent="-358775" eaLnBrk="1" hangingPunct="1">
              <a:lnSpc>
                <a:spcPct val="105000"/>
              </a:lnSpc>
              <a:spcBef>
                <a:spcPts val="600"/>
              </a:spcBef>
              <a:buFont typeface="Wingdings" panose="05000000000000000000" pitchFamily="2" charset="2"/>
              <a:buChar char="ü"/>
            </a:pPr>
            <a:r>
              <a:rPr lang="en-US" altLang="zh-CN" sz="2400">
                <a:latin typeface="微软雅黑" panose="020B0503020204020204" pitchFamily="34" charset="-122"/>
                <a:ea typeface="微软雅黑" panose="020B0503020204020204" pitchFamily="34" charset="-122"/>
              </a:rPr>
              <a:t>e.g.</a:t>
            </a:r>
            <a:r>
              <a:rPr lang="zh-CN" altLang="zh-CN" sz="2400">
                <a:latin typeface="微软雅黑" panose="020B0503020204020204" pitchFamily="34" charset="-122"/>
                <a:ea typeface="微软雅黑" panose="020B0503020204020204" pitchFamily="34" charset="-122"/>
              </a:rPr>
              <a:t>， 函数调用</a:t>
            </a:r>
          </a:p>
          <a:p>
            <a:pPr marL="357188" indent="-357188" eaLnBrk="1" hangingPunct="1">
              <a:lnSpc>
                <a:spcPct val="105000"/>
              </a:lnSpc>
              <a:spcBef>
                <a:spcPts val="600"/>
              </a:spcBef>
              <a:buSzPct val="80000"/>
              <a:buFont typeface="Wingdings" panose="05000000000000000000" pitchFamily="2" charset="2"/>
              <a:buChar char="l"/>
            </a:pPr>
            <a:r>
              <a:rPr lang="zh-CN" altLang="zh-CN" sz="2800" b="1">
                <a:solidFill>
                  <a:srgbClr val="0000FF"/>
                </a:solidFill>
                <a:latin typeface="微软雅黑" panose="020B0503020204020204" pitchFamily="34" charset="-122"/>
                <a:ea typeface="微软雅黑" panose="020B0503020204020204" pitchFamily="34" charset="-122"/>
              </a:rPr>
              <a:t>堆（</a:t>
            </a:r>
            <a:r>
              <a:rPr lang="en-US" altLang="zh-CN" sz="2800" b="1">
                <a:solidFill>
                  <a:srgbClr val="0000FF"/>
                </a:solidFill>
                <a:latin typeface="微软雅黑" panose="020B0503020204020204" pitchFamily="34" charset="-122"/>
                <a:ea typeface="微软雅黑" panose="020B0503020204020204" pitchFamily="34" charset="-122"/>
              </a:rPr>
              <a:t>heap</a:t>
            </a:r>
            <a:r>
              <a:rPr lang="zh-CN" altLang="zh-CN" sz="2800" b="1">
                <a:solidFill>
                  <a:srgbClr val="0000FF"/>
                </a:solidFill>
                <a:latin typeface="微软雅黑" panose="020B0503020204020204" pitchFamily="34" charset="-122"/>
                <a:ea typeface="微软雅黑" panose="020B0503020204020204" pitchFamily="34" charset="-122"/>
              </a:rPr>
              <a:t>）</a:t>
            </a:r>
            <a:r>
              <a:rPr lang="zh-CN" altLang="zh-CN" sz="2800">
                <a:latin typeface="微软雅黑" panose="020B0503020204020204" pitchFamily="34" charset="-122"/>
                <a:ea typeface="微软雅黑" panose="020B0503020204020204" pitchFamily="34" charset="-122"/>
              </a:rPr>
              <a:t>用于不符合</a:t>
            </a:r>
            <a:r>
              <a:rPr lang="en-US" altLang="zh-CN" sz="2800">
                <a:latin typeface="微软雅黑" panose="020B0503020204020204" pitchFamily="34" charset="-122"/>
                <a:ea typeface="微软雅黑" panose="020B0503020204020204" pitchFamily="34" charset="-122"/>
              </a:rPr>
              <a:t>LIFO</a:t>
            </a:r>
            <a:r>
              <a:rPr lang="zh-CN" altLang="zh-CN" sz="2800">
                <a:latin typeface="微软雅黑" panose="020B0503020204020204" pitchFamily="34" charset="-122"/>
                <a:ea typeface="微软雅黑" panose="020B0503020204020204" pitchFamily="34" charset="-122"/>
              </a:rPr>
              <a:t>的</a:t>
            </a:r>
            <a:r>
              <a:rPr lang="zh-CN" altLang="en-US" sz="2800">
                <a:latin typeface="微软雅黑" panose="020B0503020204020204" pitchFamily="34" charset="-122"/>
                <a:ea typeface="微软雅黑" panose="020B0503020204020204" pitchFamily="34" charset="-122"/>
              </a:rPr>
              <a:t>数据</a:t>
            </a:r>
            <a:endParaRPr lang="en-US" altLang="zh-CN" sz="2800">
              <a:latin typeface="微软雅黑" panose="020B0503020204020204" pitchFamily="34" charset="-122"/>
              <a:ea typeface="微软雅黑" panose="020B0503020204020204" pitchFamily="34" charset="-122"/>
            </a:endParaRPr>
          </a:p>
          <a:p>
            <a:pPr marL="715963" lvl="1" indent="-358775" eaLnBrk="1" hangingPunct="1">
              <a:lnSpc>
                <a:spcPct val="105000"/>
              </a:lnSpc>
              <a:spcBef>
                <a:spcPts val="600"/>
              </a:spcBef>
              <a:buFont typeface="Wingdings" panose="05000000000000000000" pitchFamily="2" charset="2"/>
              <a:buChar char="ü"/>
            </a:pPr>
            <a:r>
              <a:rPr lang="en-US" altLang="zh-CN" sz="2400">
                <a:latin typeface="微软雅黑" panose="020B0503020204020204" pitchFamily="34" charset="-122"/>
                <a:ea typeface="微软雅黑" panose="020B0503020204020204" pitchFamily="34" charset="-122"/>
              </a:rPr>
              <a:t>e.g.</a:t>
            </a:r>
            <a:r>
              <a:rPr lang="zh-CN" altLang="zh-CN" sz="2400">
                <a:latin typeface="微软雅黑" panose="020B0503020204020204" pitchFamily="34" charset="-122"/>
                <a:ea typeface="微软雅黑" panose="020B0503020204020204" pitchFamily="34" charset="-122"/>
              </a:rPr>
              <a:t>，指针所指向空间的分配</a:t>
            </a:r>
          </a:p>
          <a:p>
            <a:pPr marL="357188" indent="-357188">
              <a:lnSpc>
                <a:spcPct val="105000"/>
              </a:lnSpc>
              <a:spcBef>
                <a:spcPts val="600"/>
              </a:spcBef>
              <a:buFont typeface="Wingdings" panose="05000000000000000000" pitchFamily="2" charset="2"/>
              <a:buNone/>
            </a:pPr>
            <a:endParaRPr lang="zh-CN" altLang="zh-CN">
              <a:latin typeface="微软雅黑" panose="020B0503020204020204" pitchFamily="34" charset="-122"/>
              <a:ea typeface="微软雅黑" panose="020B0503020204020204" pitchFamily="34" charset="-122"/>
            </a:endParaRPr>
          </a:p>
        </p:txBody>
      </p:sp>
      <p:grpSp>
        <p:nvGrpSpPr>
          <p:cNvPr id="102404" name="Group 4">
            <a:extLst>
              <a:ext uri="{FF2B5EF4-FFF2-40B4-BE49-F238E27FC236}">
                <a16:creationId xmlns:a16="http://schemas.microsoft.com/office/drawing/2014/main" xmlns="" id="{1C8B286F-6965-4923-B37D-F420D5D9AE4E}"/>
              </a:ext>
            </a:extLst>
          </p:cNvPr>
          <p:cNvGrpSpPr>
            <a:grpSpLocks noChangeAspect="1"/>
          </p:cNvGrpSpPr>
          <p:nvPr/>
        </p:nvGrpSpPr>
        <p:grpSpPr bwMode="auto">
          <a:xfrm>
            <a:off x="8399463" y="3384550"/>
            <a:ext cx="2338387" cy="2811463"/>
            <a:chOff x="2943" y="2115"/>
            <a:chExt cx="1417" cy="1771"/>
          </a:xfrm>
        </p:grpSpPr>
        <p:sp>
          <p:nvSpPr>
            <p:cNvPr id="102405" name="AutoShape 3">
              <a:extLst>
                <a:ext uri="{FF2B5EF4-FFF2-40B4-BE49-F238E27FC236}">
                  <a16:creationId xmlns:a16="http://schemas.microsoft.com/office/drawing/2014/main" xmlns="" id="{AA05B04E-9329-47D7-AD77-2893E8D75BF5}"/>
                </a:ext>
              </a:extLst>
            </p:cNvPr>
            <p:cNvSpPr>
              <a:spLocks noChangeAspect="1" noChangeArrowheads="1" noTextEdit="1"/>
            </p:cNvSpPr>
            <p:nvPr/>
          </p:nvSpPr>
          <p:spPr bwMode="auto">
            <a:xfrm>
              <a:off x="2943" y="2115"/>
              <a:ext cx="1417" cy="1771"/>
            </a:xfrm>
            <a:prstGeom prst="rect">
              <a:avLst/>
            </a:prstGeom>
            <a:noFill/>
            <a:ln w="1905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102406" name="Group 7">
              <a:extLst>
                <a:ext uri="{FF2B5EF4-FFF2-40B4-BE49-F238E27FC236}">
                  <a16:creationId xmlns:a16="http://schemas.microsoft.com/office/drawing/2014/main" xmlns="" id="{BA4B84AE-950D-44B3-9E74-3413C7DEDA8D}"/>
                </a:ext>
              </a:extLst>
            </p:cNvPr>
            <p:cNvGrpSpPr>
              <a:grpSpLocks/>
            </p:cNvGrpSpPr>
            <p:nvPr/>
          </p:nvGrpSpPr>
          <p:grpSpPr bwMode="auto">
            <a:xfrm>
              <a:off x="2947" y="3588"/>
              <a:ext cx="1396" cy="283"/>
              <a:chOff x="2947" y="3588"/>
              <a:chExt cx="1396" cy="283"/>
            </a:xfrm>
          </p:grpSpPr>
          <p:sp>
            <p:nvSpPr>
              <p:cNvPr id="102450" name="Rectangle 5">
                <a:extLst>
                  <a:ext uri="{FF2B5EF4-FFF2-40B4-BE49-F238E27FC236}">
                    <a16:creationId xmlns:a16="http://schemas.microsoft.com/office/drawing/2014/main" xmlns="" id="{543A1C4D-CFA1-4942-88EA-DFF8D3F3E97D}"/>
                  </a:ext>
                </a:extLst>
              </p:cNvPr>
              <p:cNvSpPr>
                <a:spLocks noChangeArrowheads="1"/>
              </p:cNvSpPr>
              <p:nvPr/>
            </p:nvSpPr>
            <p:spPr bwMode="auto">
              <a:xfrm>
                <a:off x="2947" y="3588"/>
                <a:ext cx="1396" cy="28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sp>
            <p:nvSpPr>
              <p:cNvPr id="102451" name="Rectangle 6">
                <a:extLst>
                  <a:ext uri="{FF2B5EF4-FFF2-40B4-BE49-F238E27FC236}">
                    <a16:creationId xmlns:a16="http://schemas.microsoft.com/office/drawing/2014/main" xmlns="" id="{E7C76410-910C-40F2-BF8A-E554670F1A50}"/>
                  </a:ext>
                </a:extLst>
              </p:cNvPr>
              <p:cNvSpPr>
                <a:spLocks noChangeArrowheads="1"/>
              </p:cNvSpPr>
              <p:nvPr/>
            </p:nvSpPr>
            <p:spPr bwMode="auto">
              <a:xfrm>
                <a:off x="2947" y="3588"/>
                <a:ext cx="1396" cy="283"/>
              </a:xfrm>
              <a:prstGeom prst="rect">
                <a:avLst/>
              </a:prstGeom>
              <a:noFill/>
              <a:ln w="190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grpSp>
        <p:sp>
          <p:nvSpPr>
            <p:cNvPr id="102407" name="Rectangle 8">
              <a:extLst>
                <a:ext uri="{FF2B5EF4-FFF2-40B4-BE49-F238E27FC236}">
                  <a16:creationId xmlns:a16="http://schemas.microsoft.com/office/drawing/2014/main" xmlns="" id="{BE0095DE-0E69-415B-8FC7-8AEB15C71B6B}"/>
                </a:ext>
              </a:extLst>
            </p:cNvPr>
            <p:cNvSpPr>
              <a:spLocks noChangeArrowheads="1"/>
            </p:cNvSpPr>
            <p:nvPr/>
          </p:nvSpPr>
          <p:spPr bwMode="auto">
            <a:xfrm>
              <a:off x="3583" y="3682"/>
              <a:ext cx="109" cy="1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000000"/>
                  </a:solidFill>
                  <a:latin typeface="宋体" panose="02010600030101010101" pitchFamily="2" charset="-122"/>
                </a:rPr>
                <a:t>堆</a:t>
              </a:r>
              <a:endParaRPr lang="zh-CN" altLang="en-US" b="1"/>
            </a:p>
          </p:txBody>
        </p:sp>
        <p:grpSp>
          <p:nvGrpSpPr>
            <p:cNvPr id="102408" name="Group 11">
              <a:extLst>
                <a:ext uri="{FF2B5EF4-FFF2-40B4-BE49-F238E27FC236}">
                  <a16:creationId xmlns:a16="http://schemas.microsoft.com/office/drawing/2014/main" xmlns="" id="{DCBE3DE7-E11C-4A68-8595-EE6101EA53D6}"/>
                </a:ext>
              </a:extLst>
            </p:cNvPr>
            <p:cNvGrpSpPr>
              <a:grpSpLocks/>
            </p:cNvGrpSpPr>
            <p:nvPr/>
          </p:nvGrpSpPr>
          <p:grpSpPr bwMode="auto">
            <a:xfrm>
              <a:off x="2947" y="2972"/>
              <a:ext cx="1396" cy="616"/>
              <a:chOff x="2947" y="2972"/>
              <a:chExt cx="1396" cy="616"/>
            </a:xfrm>
          </p:grpSpPr>
          <p:sp>
            <p:nvSpPr>
              <p:cNvPr id="102448" name="Rectangle 9">
                <a:extLst>
                  <a:ext uri="{FF2B5EF4-FFF2-40B4-BE49-F238E27FC236}">
                    <a16:creationId xmlns:a16="http://schemas.microsoft.com/office/drawing/2014/main" xmlns="" id="{72BC784B-97BE-4221-9C5D-55D5BA2C5A85}"/>
                  </a:ext>
                </a:extLst>
              </p:cNvPr>
              <p:cNvSpPr>
                <a:spLocks noChangeArrowheads="1"/>
              </p:cNvSpPr>
              <p:nvPr/>
            </p:nvSpPr>
            <p:spPr bwMode="auto">
              <a:xfrm>
                <a:off x="2947" y="2972"/>
                <a:ext cx="1396" cy="616"/>
              </a:xfrm>
              <a:prstGeom prst="rect">
                <a:avLst/>
              </a:prstGeom>
              <a:solidFill>
                <a:srgbClr val="DDDDDD"/>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sp>
            <p:nvSpPr>
              <p:cNvPr id="102449" name="Rectangle 10">
                <a:extLst>
                  <a:ext uri="{FF2B5EF4-FFF2-40B4-BE49-F238E27FC236}">
                    <a16:creationId xmlns:a16="http://schemas.microsoft.com/office/drawing/2014/main" xmlns="" id="{13D8161C-BF1D-4EA3-B151-0D62FBFA59F0}"/>
                  </a:ext>
                </a:extLst>
              </p:cNvPr>
              <p:cNvSpPr>
                <a:spLocks noChangeArrowheads="1"/>
              </p:cNvSpPr>
              <p:nvPr/>
            </p:nvSpPr>
            <p:spPr bwMode="auto">
              <a:xfrm>
                <a:off x="2947" y="2972"/>
                <a:ext cx="1396" cy="616"/>
              </a:xfrm>
              <a:prstGeom prst="rect">
                <a:avLst/>
              </a:prstGeom>
              <a:noFill/>
              <a:ln w="190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grpSp>
        <p:sp>
          <p:nvSpPr>
            <p:cNvPr id="102409" name="Rectangle 12">
              <a:extLst>
                <a:ext uri="{FF2B5EF4-FFF2-40B4-BE49-F238E27FC236}">
                  <a16:creationId xmlns:a16="http://schemas.microsoft.com/office/drawing/2014/main" xmlns="" id="{05DF5CD8-1A3E-4614-A24F-54E4894811A8}"/>
                </a:ext>
              </a:extLst>
            </p:cNvPr>
            <p:cNvSpPr>
              <a:spLocks noChangeArrowheads="1"/>
            </p:cNvSpPr>
            <p:nvPr/>
          </p:nvSpPr>
          <p:spPr bwMode="auto">
            <a:xfrm>
              <a:off x="3398" y="3234"/>
              <a:ext cx="435" cy="1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000000"/>
                  </a:solidFill>
                  <a:latin typeface="宋体" panose="02010600030101010101" pitchFamily="2" charset="-122"/>
                </a:rPr>
                <a:t>自由空间</a:t>
              </a:r>
              <a:endParaRPr lang="zh-CN" altLang="en-US" b="1"/>
            </a:p>
          </p:txBody>
        </p:sp>
        <p:grpSp>
          <p:nvGrpSpPr>
            <p:cNvPr id="102410" name="Group 15">
              <a:extLst>
                <a:ext uri="{FF2B5EF4-FFF2-40B4-BE49-F238E27FC236}">
                  <a16:creationId xmlns:a16="http://schemas.microsoft.com/office/drawing/2014/main" xmlns="" id="{734D96E0-B4EB-4057-B321-2DC9028B39EF}"/>
                </a:ext>
              </a:extLst>
            </p:cNvPr>
            <p:cNvGrpSpPr>
              <a:grpSpLocks/>
            </p:cNvGrpSpPr>
            <p:nvPr/>
          </p:nvGrpSpPr>
          <p:grpSpPr bwMode="auto">
            <a:xfrm>
              <a:off x="2947" y="2118"/>
              <a:ext cx="1396" cy="332"/>
              <a:chOff x="2947" y="2118"/>
              <a:chExt cx="1396" cy="332"/>
            </a:xfrm>
          </p:grpSpPr>
          <p:sp>
            <p:nvSpPr>
              <p:cNvPr id="102446" name="Rectangle 13">
                <a:extLst>
                  <a:ext uri="{FF2B5EF4-FFF2-40B4-BE49-F238E27FC236}">
                    <a16:creationId xmlns:a16="http://schemas.microsoft.com/office/drawing/2014/main" xmlns="" id="{33C2F6BE-F783-4E1E-A2F9-B688BDDD0082}"/>
                  </a:ext>
                </a:extLst>
              </p:cNvPr>
              <p:cNvSpPr>
                <a:spLocks noChangeArrowheads="1"/>
              </p:cNvSpPr>
              <p:nvPr/>
            </p:nvSpPr>
            <p:spPr bwMode="auto">
              <a:xfrm>
                <a:off x="2947" y="2118"/>
                <a:ext cx="1396" cy="33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sp>
            <p:nvSpPr>
              <p:cNvPr id="102447" name="Rectangle 14">
                <a:extLst>
                  <a:ext uri="{FF2B5EF4-FFF2-40B4-BE49-F238E27FC236}">
                    <a16:creationId xmlns:a16="http://schemas.microsoft.com/office/drawing/2014/main" xmlns="" id="{645498FB-CC95-4AEA-AAE4-088FC29352CC}"/>
                  </a:ext>
                </a:extLst>
              </p:cNvPr>
              <p:cNvSpPr>
                <a:spLocks noChangeArrowheads="1"/>
              </p:cNvSpPr>
              <p:nvPr/>
            </p:nvSpPr>
            <p:spPr bwMode="auto">
              <a:xfrm>
                <a:off x="2947" y="2118"/>
                <a:ext cx="1396" cy="332"/>
              </a:xfrm>
              <a:prstGeom prst="rect">
                <a:avLst/>
              </a:prstGeom>
              <a:noFill/>
              <a:ln w="190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grpSp>
        <p:sp>
          <p:nvSpPr>
            <p:cNvPr id="102411" name="Rectangle 16">
              <a:extLst>
                <a:ext uri="{FF2B5EF4-FFF2-40B4-BE49-F238E27FC236}">
                  <a16:creationId xmlns:a16="http://schemas.microsoft.com/office/drawing/2014/main" xmlns="" id="{CEFC1A72-E0E6-4F22-A6C7-6C3BF716577F}"/>
                </a:ext>
              </a:extLst>
            </p:cNvPr>
            <p:cNvSpPr>
              <a:spLocks noChangeArrowheads="1"/>
            </p:cNvSpPr>
            <p:nvPr/>
          </p:nvSpPr>
          <p:spPr bwMode="auto">
            <a:xfrm>
              <a:off x="3398" y="2238"/>
              <a:ext cx="435" cy="1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000000"/>
                  </a:solidFill>
                  <a:latin typeface="宋体" panose="02010600030101010101" pitchFamily="2" charset="-122"/>
                </a:rPr>
                <a:t>代码区域</a:t>
              </a:r>
              <a:endParaRPr lang="zh-CN" altLang="en-US" b="1"/>
            </a:p>
          </p:txBody>
        </p:sp>
        <p:grpSp>
          <p:nvGrpSpPr>
            <p:cNvPr id="102412" name="Group 19">
              <a:extLst>
                <a:ext uri="{FF2B5EF4-FFF2-40B4-BE49-F238E27FC236}">
                  <a16:creationId xmlns:a16="http://schemas.microsoft.com/office/drawing/2014/main" xmlns="" id="{16769D0A-D231-40D8-83A9-60A6FBCEE322}"/>
                </a:ext>
              </a:extLst>
            </p:cNvPr>
            <p:cNvGrpSpPr>
              <a:grpSpLocks/>
            </p:cNvGrpSpPr>
            <p:nvPr/>
          </p:nvGrpSpPr>
          <p:grpSpPr bwMode="auto">
            <a:xfrm>
              <a:off x="2947" y="2403"/>
              <a:ext cx="1396" cy="283"/>
              <a:chOff x="2947" y="2403"/>
              <a:chExt cx="1396" cy="283"/>
            </a:xfrm>
          </p:grpSpPr>
          <p:sp>
            <p:nvSpPr>
              <p:cNvPr id="102444" name="Rectangle 17">
                <a:extLst>
                  <a:ext uri="{FF2B5EF4-FFF2-40B4-BE49-F238E27FC236}">
                    <a16:creationId xmlns:a16="http://schemas.microsoft.com/office/drawing/2014/main" xmlns="" id="{16E842AC-FCBB-478F-B1DE-98E2438DAA55}"/>
                  </a:ext>
                </a:extLst>
              </p:cNvPr>
              <p:cNvSpPr>
                <a:spLocks noChangeArrowheads="1"/>
              </p:cNvSpPr>
              <p:nvPr/>
            </p:nvSpPr>
            <p:spPr bwMode="auto">
              <a:xfrm>
                <a:off x="2947" y="2403"/>
                <a:ext cx="1396" cy="28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sp>
            <p:nvSpPr>
              <p:cNvPr id="102445" name="Rectangle 18">
                <a:extLst>
                  <a:ext uri="{FF2B5EF4-FFF2-40B4-BE49-F238E27FC236}">
                    <a16:creationId xmlns:a16="http://schemas.microsoft.com/office/drawing/2014/main" xmlns="" id="{B397FD63-7098-400B-A7D1-1790FF01BDCD}"/>
                  </a:ext>
                </a:extLst>
              </p:cNvPr>
              <p:cNvSpPr>
                <a:spLocks noChangeArrowheads="1"/>
              </p:cNvSpPr>
              <p:nvPr/>
            </p:nvSpPr>
            <p:spPr bwMode="auto">
              <a:xfrm>
                <a:off x="2947" y="2403"/>
                <a:ext cx="1396" cy="283"/>
              </a:xfrm>
              <a:prstGeom prst="rect">
                <a:avLst/>
              </a:prstGeom>
              <a:noFill/>
              <a:ln w="190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grpSp>
        <p:sp>
          <p:nvSpPr>
            <p:cNvPr id="102413" name="Rectangle 20">
              <a:extLst>
                <a:ext uri="{FF2B5EF4-FFF2-40B4-BE49-F238E27FC236}">
                  <a16:creationId xmlns:a16="http://schemas.microsoft.com/office/drawing/2014/main" xmlns="" id="{4FC85760-DEC7-420A-B06B-B75F01FDE6A4}"/>
                </a:ext>
              </a:extLst>
            </p:cNvPr>
            <p:cNvSpPr>
              <a:spLocks noChangeArrowheads="1"/>
            </p:cNvSpPr>
            <p:nvPr/>
          </p:nvSpPr>
          <p:spPr bwMode="auto">
            <a:xfrm>
              <a:off x="3259" y="2492"/>
              <a:ext cx="218" cy="1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000000"/>
                  </a:solidFill>
                  <a:latin typeface="宋体" panose="02010600030101010101" pitchFamily="2" charset="-122"/>
                </a:rPr>
                <a:t>全程</a:t>
              </a:r>
              <a:endParaRPr lang="zh-CN" altLang="en-US" b="1"/>
            </a:p>
          </p:txBody>
        </p:sp>
        <p:sp>
          <p:nvSpPr>
            <p:cNvPr id="102414" name="Rectangle 21">
              <a:extLst>
                <a:ext uri="{FF2B5EF4-FFF2-40B4-BE49-F238E27FC236}">
                  <a16:creationId xmlns:a16="http://schemas.microsoft.com/office/drawing/2014/main" xmlns="" id="{0391A084-460C-4E8B-96B0-001C91FE5FA7}"/>
                </a:ext>
              </a:extLst>
            </p:cNvPr>
            <p:cNvSpPr>
              <a:spLocks noChangeArrowheads="1"/>
            </p:cNvSpPr>
            <p:nvPr/>
          </p:nvSpPr>
          <p:spPr bwMode="auto">
            <a:xfrm>
              <a:off x="3504" y="2487"/>
              <a:ext cx="30" cy="1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zh-CN" sz="1400" b="1">
                  <a:solidFill>
                    <a:srgbClr val="000000"/>
                  </a:solidFill>
                </a:rPr>
                <a:t>/</a:t>
              </a:r>
              <a:endParaRPr lang="zh-CN" altLang="zh-CN" b="1"/>
            </a:p>
          </p:txBody>
        </p:sp>
        <p:sp>
          <p:nvSpPr>
            <p:cNvPr id="102415" name="Rectangle 22">
              <a:extLst>
                <a:ext uri="{FF2B5EF4-FFF2-40B4-BE49-F238E27FC236}">
                  <a16:creationId xmlns:a16="http://schemas.microsoft.com/office/drawing/2014/main" xmlns="" id="{72379778-64E2-426B-8ED5-F90C6E5B59F4}"/>
                </a:ext>
              </a:extLst>
            </p:cNvPr>
            <p:cNvSpPr>
              <a:spLocks noChangeArrowheads="1"/>
            </p:cNvSpPr>
            <p:nvPr/>
          </p:nvSpPr>
          <p:spPr bwMode="auto">
            <a:xfrm>
              <a:off x="3538" y="2492"/>
              <a:ext cx="435" cy="1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000000"/>
                  </a:solidFill>
                  <a:latin typeface="宋体" panose="02010600030101010101" pitchFamily="2" charset="-122"/>
                </a:rPr>
                <a:t>静态区域</a:t>
              </a:r>
              <a:endParaRPr lang="zh-CN" altLang="en-US" b="1"/>
            </a:p>
          </p:txBody>
        </p:sp>
        <p:sp>
          <p:nvSpPr>
            <p:cNvPr id="102416" name="Freeform 23">
              <a:extLst>
                <a:ext uri="{FF2B5EF4-FFF2-40B4-BE49-F238E27FC236}">
                  <a16:creationId xmlns:a16="http://schemas.microsoft.com/office/drawing/2014/main" xmlns="" id="{273CBF86-533E-4EE0-9859-48AF1764DDB1}"/>
                </a:ext>
              </a:extLst>
            </p:cNvPr>
            <p:cNvSpPr>
              <a:spLocks noEditPoints="1"/>
            </p:cNvSpPr>
            <p:nvPr/>
          </p:nvSpPr>
          <p:spPr bwMode="auto">
            <a:xfrm>
              <a:off x="3607" y="3446"/>
              <a:ext cx="74" cy="147"/>
            </a:xfrm>
            <a:custGeom>
              <a:avLst/>
              <a:gdLst>
                <a:gd name="T0" fmla="*/ 0 w 400"/>
                <a:gd name="T1" fmla="*/ 0 h 892"/>
                <a:gd name="T2" fmla="*/ 0 w 400"/>
                <a:gd name="T3" fmla="*/ 0 h 892"/>
                <a:gd name="T4" fmla="*/ 0 w 400"/>
                <a:gd name="T5" fmla="*/ 0 h 892"/>
                <a:gd name="T6" fmla="*/ 0 w 400"/>
                <a:gd name="T7" fmla="*/ 0 h 892"/>
                <a:gd name="T8" fmla="*/ 0 w 400"/>
                <a:gd name="T9" fmla="*/ 0 h 892"/>
                <a:gd name="T10" fmla="*/ 0 w 400"/>
                <a:gd name="T11" fmla="*/ 0 h 892"/>
                <a:gd name="T12" fmla="*/ 0 w 400"/>
                <a:gd name="T13" fmla="*/ 0 h 892"/>
                <a:gd name="T14" fmla="*/ 0 w 400"/>
                <a:gd name="T15" fmla="*/ 0 h 892"/>
                <a:gd name="T16" fmla="*/ 0 w 400"/>
                <a:gd name="T17" fmla="*/ 0 h 892"/>
                <a:gd name="T18" fmla="*/ 0 w 400"/>
                <a:gd name="T19" fmla="*/ 0 h 892"/>
                <a:gd name="T20" fmla="*/ 0 w 400"/>
                <a:gd name="T21" fmla="*/ 0 h 8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00" h="892">
                  <a:moveTo>
                    <a:pt x="167" y="859"/>
                  </a:moveTo>
                  <a:lnTo>
                    <a:pt x="167" y="334"/>
                  </a:lnTo>
                  <a:cubicBezTo>
                    <a:pt x="167" y="315"/>
                    <a:pt x="182" y="300"/>
                    <a:pt x="200" y="300"/>
                  </a:cubicBezTo>
                  <a:cubicBezTo>
                    <a:pt x="219" y="300"/>
                    <a:pt x="233" y="315"/>
                    <a:pt x="233" y="334"/>
                  </a:cubicBezTo>
                  <a:lnTo>
                    <a:pt x="233" y="859"/>
                  </a:lnTo>
                  <a:cubicBezTo>
                    <a:pt x="233" y="877"/>
                    <a:pt x="219" y="892"/>
                    <a:pt x="200" y="892"/>
                  </a:cubicBezTo>
                  <a:cubicBezTo>
                    <a:pt x="182" y="892"/>
                    <a:pt x="167" y="877"/>
                    <a:pt x="167" y="859"/>
                  </a:cubicBezTo>
                  <a:close/>
                  <a:moveTo>
                    <a:pt x="0" y="400"/>
                  </a:moveTo>
                  <a:lnTo>
                    <a:pt x="200" y="0"/>
                  </a:lnTo>
                  <a:lnTo>
                    <a:pt x="400" y="400"/>
                  </a:lnTo>
                  <a:lnTo>
                    <a:pt x="0" y="400"/>
                  </a:lnTo>
                  <a:close/>
                </a:path>
              </a:pathLst>
            </a:custGeom>
            <a:solidFill>
              <a:srgbClr val="000000"/>
            </a:solidFill>
            <a:ln w="19050" cap="flat">
              <a:solidFill>
                <a:srgbClr val="000000"/>
              </a:solidFill>
              <a:prstDash val="solid"/>
              <a:bevel/>
              <a:headEnd/>
              <a:tailEnd/>
            </a:ln>
          </p:spPr>
          <p:txBody>
            <a:bodyPr/>
            <a:lstStyle/>
            <a:p>
              <a:endParaRPr lang="zh-CN" altLang="en-US"/>
            </a:p>
          </p:txBody>
        </p:sp>
        <p:sp>
          <p:nvSpPr>
            <p:cNvPr id="102417" name="Freeform 24">
              <a:extLst>
                <a:ext uri="{FF2B5EF4-FFF2-40B4-BE49-F238E27FC236}">
                  <a16:creationId xmlns:a16="http://schemas.microsoft.com/office/drawing/2014/main" xmlns="" id="{005AAC01-CB56-4B4E-B0B0-1AB71383E3B7}"/>
                </a:ext>
              </a:extLst>
            </p:cNvPr>
            <p:cNvSpPr>
              <a:spLocks noEditPoints="1"/>
            </p:cNvSpPr>
            <p:nvPr/>
          </p:nvSpPr>
          <p:spPr bwMode="auto">
            <a:xfrm>
              <a:off x="3607" y="3013"/>
              <a:ext cx="74" cy="147"/>
            </a:xfrm>
            <a:custGeom>
              <a:avLst/>
              <a:gdLst>
                <a:gd name="T0" fmla="*/ 0 w 400"/>
                <a:gd name="T1" fmla="*/ 0 h 891"/>
                <a:gd name="T2" fmla="*/ 0 w 400"/>
                <a:gd name="T3" fmla="*/ 0 h 891"/>
                <a:gd name="T4" fmla="*/ 0 w 400"/>
                <a:gd name="T5" fmla="*/ 0 h 891"/>
                <a:gd name="T6" fmla="*/ 0 w 400"/>
                <a:gd name="T7" fmla="*/ 0 h 891"/>
                <a:gd name="T8" fmla="*/ 0 w 400"/>
                <a:gd name="T9" fmla="*/ 0 h 891"/>
                <a:gd name="T10" fmla="*/ 0 w 400"/>
                <a:gd name="T11" fmla="*/ 0 h 891"/>
                <a:gd name="T12" fmla="*/ 0 w 400"/>
                <a:gd name="T13" fmla="*/ 0 h 891"/>
                <a:gd name="T14" fmla="*/ 0 w 400"/>
                <a:gd name="T15" fmla="*/ 0 h 891"/>
                <a:gd name="T16" fmla="*/ 0 w 400"/>
                <a:gd name="T17" fmla="*/ 0 h 891"/>
                <a:gd name="T18" fmla="*/ 0 w 400"/>
                <a:gd name="T19" fmla="*/ 0 h 891"/>
                <a:gd name="T20" fmla="*/ 0 w 400"/>
                <a:gd name="T21" fmla="*/ 0 h 8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00" h="891">
                  <a:moveTo>
                    <a:pt x="233" y="33"/>
                  </a:moveTo>
                  <a:lnTo>
                    <a:pt x="233" y="558"/>
                  </a:lnTo>
                  <a:cubicBezTo>
                    <a:pt x="233" y="577"/>
                    <a:pt x="219" y="591"/>
                    <a:pt x="200" y="591"/>
                  </a:cubicBezTo>
                  <a:cubicBezTo>
                    <a:pt x="182" y="591"/>
                    <a:pt x="167" y="577"/>
                    <a:pt x="167" y="558"/>
                  </a:cubicBezTo>
                  <a:lnTo>
                    <a:pt x="167" y="33"/>
                  </a:lnTo>
                  <a:cubicBezTo>
                    <a:pt x="167" y="15"/>
                    <a:pt x="182" y="0"/>
                    <a:pt x="200" y="0"/>
                  </a:cubicBezTo>
                  <a:cubicBezTo>
                    <a:pt x="219" y="0"/>
                    <a:pt x="233" y="15"/>
                    <a:pt x="233" y="33"/>
                  </a:cubicBezTo>
                  <a:close/>
                  <a:moveTo>
                    <a:pt x="400" y="491"/>
                  </a:moveTo>
                  <a:lnTo>
                    <a:pt x="200" y="891"/>
                  </a:lnTo>
                  <a:lnTo>
                    <a:pt x="0" y="491"/>
                  </a:lnTo>
                  <a:lnTo>
                    <a:pt x="400" y="491"/>
                  </a:lnTo>
                  <a:close/>
                </a:path>
              </a:pathLst>
            </a:custGeom>
            <a:solidFill>
              <a:srgbClr val="000000"/>
            </a:solidFill>
            <a:ln w="19050" cap="flat">
              <a:solidFill>
                <a:srgbClr val="000000"/>
              </a:solidFill>
              <a:prstDash val="solid"/>
              <a:bevel/>
              <a:headEnd/>
              <a:tailEnd/>
            </a:ln>
          </p:spPr>
          <p:txBody>
            <a:bodyPr/>
            <a:lstStyle/>
            <a:p>
              <a:endParaRPr lang="zh-CN" altLang="en-US"/>
            </a:p>
          </p:txBody>
        </p:sp>
        <p:grpSp>
          <p:nvGrpSpPr>
            <p:cNvPr id="102418" name="Group 27">
              <a:extLst>
                <a:ext uri="{FF2B5EF4-FFF2-40B4-BE49-F238E27FC236}">
                  <a16:creationId xmlns:a16="http://schemas.microsoft.com/office/drawing/2014/main" xmlns="" id="{9B7CA1C1-5052-4A8C-8633-932BDD834E29}"/>
                </a:ext>
              </a:extLst>
            </p:cNvPr>
            <p:cNvGrpSpPr>
              <a:grpSpLocks/>
            </p:cNvGrpSpPr>
            <p:nvPr/>
          </p:nvGrpSpPr>
          <p:grpSpPr bwMode="auto">
            <a:xfrm>
              <a:off x="2947" y="2688"/>
              <a:ext cx="1396" cy="282"/>
              <a:chOff x="2947" y="2688"/>
              <a:chExt cx="1396" cy="282"/>
            </a:xfrm>
          </p:grpSpPr>
          <p:sp>
            <p:nvSpPr>
              <p:cNvPr id="102442" name="Rectangle 25">
                <a:extLst>
                  <a:ext uri="{FF2B5EF4-FFF2-40B4-BE49-F238E27FC236}">
                    <a16:creationId xmlns:a16="http://schemas.microsoft.com/office/drawing/2014/main" xmlns="" id="{8BFFA371-C376-4C5D-A043-9122A0C2E73E}"/>
                  </a:ext>
                </a:extLst>
              </p:cNvPr>
              <p:cNvSpPr>
                <a:spLocks noChangeArrowheads="1"/>
              </p:cNvSpPr>
              <p:nvPr/>
            </p:nvSpPr>
            <p:spPr bwMode="auto">
              <a:xfrm>
                <a:off x="2947" y="2688"/>
                <a:ext cx="1396" cy="28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sp>
            <p:nvSpPr>
              <p:cNvPr id="102443" name="Rectangle 26">
                <a:extLst>
                  <a:ext uri="{FF2B5EF4-FFF2-40B4-BE49-F238E27FC236}">
                    <a16:creationId xmlns:a16="http://schemas.microsoft.com/office/drawing/2014/main" xmlns="" id="{14D105CB-6B94-4B76-859D-E1FBD1A7BA3B}"/>
                  </a:ext>
                </a:extLst>
              </p:cNvPr>
              <p:cNvSpPr>
                <a:spLocks noChangeArrowheads="1"/>
              </p:cNvSpPr>
              <p:nvPr/>
            </p:nvSpPr>
            <p:spPr bwMode="auto">
              <a:xfrm>
                <a:off x="2947" y="2688"/>
                <a:ext cx="1396" cy="282"/>
              </a:xfrm>
              <a:prstGeom prst="rect">
                <a:avLst/>
              </a:prstGeom>
              <a:noFill/>
              <a:ln w="190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grpSp>
        <p:sp>
          <p:nvSpPr>
            <p:cNvPr id="102419" name="Rectangle 28">
              <a:extLst>
                <a:ext uri="{FF2B5EF4-FFF2-40B4-BE49-F238E27FC236}">
                  <a16:creationId xmlns:a16="http://schemas.microsoft.com/office/drawing/2014/main" xmlns="" id="{E0CA6D67-92A6-456D-A1D5-32AA0954DE84}"/>
                </a:ext>
              </a:extLst>
            </p:cNvPr>
            <p:cNvSpPr>
              <a:spLocks noChangeArrowheads="1"/>
            </p:cNvSpPr>
            <p:nvPr/>
          </p:nvSpPr>
          <p:spPr bwMode="auto">
            <a:xfrm>
              <a:off x="3583" y="2782"/>
              <a:ext cx="109" cy="13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1400" b="1">
                  <a:solidFill>
                    <a:srgbClr val="000000"/>
                  </a:solidFill>
                  <a:latin typeface="宋体" panose="02010600030101010101" pitchFamily="2" charset="-122"/>
                </a:rPr>
                <a:t>栈</a:t>
              </a:r>
              <a:endParaRPr lang="zh-CN" altLang="en-US" b="1"/>
            </a:p>
          </p:txBody>
        </p:sp>
        <p:grpSp>
          <p:nvGrpSpPr>
            <p:cNvPr id="102420" name="Group 31">
              <a:extLst>
                <a:ext uri="{FF2B5EF4-FFF2-40B4-BE49-F238E27FC236}">
                  <a16:creationId xmlns:a16="http://schemas.microsoft.com/office/drawing/2014/main" xmlns="" id="{C62BA1DB-C146-4BED-9AA8-81EAF2324298}"/>
                </a:ext>
              </a:extLst>
            </p:cNvPr>
            <p:cNvGrpSpPr>
              <a:grpSpLocks/>
            </p:cNvGrpSpPr>
            <p:nvPr/>
          </p:nvGrpSpPr>
          <p:grpSpPr bwMode="auto">
            <a:xfrm>
              <a:off x="2947" y="3588"/>
              <a:ext cx="1413" cy="283"/>
              <a:chOff x="2947" y="3588"/>
              <a:chExt cx="1413" cy="283"/>
            </a:xfrm>
          </p:grpSpPr>
          <p:sp>
            <p:nvSpPr>
              <p:cNvPr id="102440" name="Rectangle 29">
                <a:extLst>
                  <a:ext uri="{FF2B5EF4-FFF2-40B4-BE49-F238E27FC236}">
                    <a16:creationId xmlns:a16="http://schemas.microsoft.com/office/drawing/2014/main" xmlns="" id="{02D6E6BF-E884-458B-87CC-6B9E608418FC}"/>
                  </a:ext>
                </a:extLst>
              </p:cNvPr>
              <p:cNvSpPr>
                <a:spLocks noChangeArrowheads="1"/>
              </p:cNvSpPr>
              <p:nvPr/>
            </p:nvSpPr>
            <p:spPr bwMode="auto">
              <a:xfrm>
                <a:off x="2947" y="3588"/>
                <a:ext cx="1413" cy="28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sp>
            <p:nvSpPr>
              <p:cNvPr id="102441" name="Rectangle 30">
                <a:extLst>
                  <a:ext uri="{FF2B5EF4-FFF2-40B4-BE49-F238E27FC236}">
                    <a16:creationId xmlns:a16="http://schemas.microsoft.com/office/drawing/2014/main" xmlns="" id="{BAB23C56-44C2-47FF-8B4E-B761A8BAC020}"/>
                  </a:ext>
                </a:extLst>
              </p:cNvPr>
              <p:cNvSpPr>
                <a:spLocks noChangeArrowheads="1"/>
              </p:cNvSpPr>
              <p:nvPr/>
            </p:nvSpPr>
            <p:spPr bwMode="auto">
              <a:xfrm>
                <a:off x="2947" y="3588"/>
                <a:ext cx="1396" cy="283"/>
              </a:xfrm>
              <a:prstGeom prst="rect">
                <a:avLst/>
              </a:prstGeom>
              <a:noFill/>
              <a:ln w="190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grpSp>
        <p:sp>
          <p:nvSpPr>
            <p:cNvPr id="102421" name="Rectangle 32">
              <a:extLst>
                <a:ext uri="{FF2B5EF4-FFF2-40B4-BE49-F238E27FC236}">
                  <a16:creationId xmlns:a16="http://schemas.microsoft.com/office/drawing/2014/main" xmlns="" id="{C16A322C-EA2F-4175-931A-4CE7324CCC1E}"/>
                </a:ext>
              </a:extLst>
            </p:cNvPr>
            <p:cNvSpPr>
              <a:spLocks noChangeArrowheads="1"/>
            </p:cNvSpPr>
            <p:nvPr/>
          </p:nvSpPr>
          <p:spPr bwMode="auto">
            <a:xfrm>
              <a:off x="3554" y="3644"/>
              <a:ext cx="15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00"/>
                  </a:solidFill>
                  <a:latin typeface="微软雅黑" panose="020B0503020204020204" pitchFamily="34" charset="-122"/>
                  <a:ea typeface="微软雅黑" panose="020B0503020204020204" pitchFamily="34" charset="-122"/>
                </a:rPr>
                <a:t>堆</a:t>
              </a:r>
              <a:endParaRPr lang="zh-CN" altLang="en-US" b="1">
                <a:latin typeface="微软雅黑" panose="020B0503020204020204" pitchFamily="34" charset="-122"/>
                <a:ea typeface="微软雅黑" panose="020B0503020204020204" pitchFamily="34" charset="-122"/>
              </a:endParaRPr>
            </a:p>
          </p:txBody>
        </p:sp>
        <p:grpSp>
          <p:nvGrpSpPr>
            <p:cNvPr id="102422" name="Group 35">
              <a:extLst>
                <a:ext uri="{FF2B5EF4-FFF2-40B4-BE49-F238E27FC236}">
                  <a16:creationId xmlns:a16="http://schemas.microsoft.com/office/drawing/2014/main" xmlns="" id="{E63B5399-3F7F-4F43-BFE0-E8AFCC37776A}"/>
                </a:ext>
              </a:extLst>
            </p:cNvPr>
            <p:cNvGrpSpPr>
              <a:grpSpLocks/>
            </p:cNvGrpSpPr>
            <p:nvPr/>
          </p:nvGrpSpPr>
          <p:grpSpPr bwMode="auto">
            <a:xfrm>
              <a:off x="2947" y="2972"/>
              <a:ext cx="1413" cy="616"/>
              <a:chOff x="2947" y="2972"/>
              <a:chExt cx="1413" cy="616"/>
            </a:xfrm>
          </p:grpSpPr>
          <p:sp>
            <p:nvSpPr>
              <p:cNvPr id="102438" name="Rectangle 33">
                <a:extLst>
                  <a:ext uri="{FF2B5EF4-FFF2-40B4-BE49-F238E27FC236}">
                    <a16:creationId xmlns:a16="http://schemas.microsoft.com/office/drawing/2014/main" xmlns="" id="{3CAFFBFB-8631-4E7B-84BE-44D8EA50ACC6}"/>
                  </a:ext>
                </a:extLst>
              </p:cNvPr>
              <p:cNvSpPr>
                <a:spLocks noChangeArrowheads="1"/>
              </p:cNvSpPr>
              <p:nvPr/>
            </p:nvSpPr>
            <p:spPr bwMode="auto">
              <a:xfrm>
                <a:off x="2947" y="2972"/>
                <a:ext cx="1413" cy="616"/>
              </a:xfrm>
              <a:prstGeom prst="rect">
                <a:avLst/>
              </a:prstGeom>
              <a:solidFill>
                <a:srgbClr val="DDDDDD"/>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sp>
            <p:nvSpPr>
              <p:cNvPr id="102439" name="Rectangle 34">
                <a:extLst>
                  <a:ext uri="{FF2B5EF4-FFF2-40B4-BE49-F238E27FC236}">
                    <a16:creationId xmlns:a16="http://schemas.microsoft.com/office/drawing/2014/main" xmlns="" id="{8D7E512E-1D34-4184-BC5C-807D2025244A}"/>
                  </a:ext>
                </a:extLst>
              </p:cNvPr>
              <p:cNvSpPr>
                <a:spLocks noChangeArrowheads="1"/>
              </p:cNvSpPr>
              <p:nvPr/>
            </p:nvSpPr>
            <p:spPr bwMode="auto">
              <a:xfrm>
                <a:off x="2947" y="2972"/>
                <a:ext cx="1396" cy="616"/>
              </a:xfrm>
              <a:prstGeom prst="rect">
                <a:avLst/>
              </a:prstGeom>
              <a:noFill/>
              <a:ln w="190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grpSp>
        <p:sp>
          <p:nvSpPr>
            <p:cNvPr id="102423" name="Rectangle 36">
              <a:extLst>
                <a:ext uri="{FF2B5EF4-FFF2-40B4-BE49-F238E27FC236}">
                  <a16:creationId xmlns:a16="http://schemas.microsoft.com/office/drawing/2014/main" xmlns="" id="{A9313C6E-97E8-4780-B843-9B6B55F1F15F}"/>
                </a:ext>
              </a:extLst>
            </p:cNvPr>
            <p:cNvSpPr>
              <a:spLocks noChangeArrowheads="1"/>
            </p:cNvSpPr>
            <p:nvPr/>
          </p:nvSpPr>
          <p:spPr bwMode="auto">
            <a:xfrm>
              <a:off x="3333" y="3160"/>
              <a:ext cx="62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00"/>
                  </a:solidFill>
                  <a:latin typeface="微软雅黑" panose="020B0503020204020204" pitchFamily="34" charset="-122"/>
                  <a:ea typeface="微软雅黑" panose="020B0503020204020204" pitchFamily="34" charset="-122"/>
                </a:rPr>
                <a:t>自由空间</a:t>
              </a:r>
              <a:endParaRPr lang="zh-CN" altLang="en-US" sz="2800" b="1">
                <a:latin typeface="微软雅黑" panose="020B0503020204020204" pitchFamily="34" charset="-122"/>
                <a:ea typeface="微软雅黑" panose="020B0503020204020204" pitchFamily="34" charset="-122"/>
              </a:endParaRPr>
            </a:p>
          </p:txBody>
        </p:sp>
        <p:grpSp>
          <p:nvGrpSpPr>
            <p:cNvPr id="102424" name="Group 39">
              <a:extLst>
                <a:ext uri="{FF2B5EF4-FFF2-40B4-BE49-F238E27FC236}">
                  <a16:creationId xmlns:a16="http://schemas.microsoft.com/office/drawing/2014/main" xmlns="" id="{22B5AAC0-F428-426C-A5D6-76E375AE7464}"/>
                </a:ext>
              </a:extLst>
            </p:cNvPr>
            <p:cNvGrpSpPr>
              <a:grpSpLocks/>
            </p:cNvGrpSpPr>
            <p:nvPr/>
          </p:nvGrpSpPr>
          <p:grpSpPr bwMode="auto">
            <a:xfrm>
              <a:off x="2947" y="2118"/>
              <a:ext cx="1413" cy="332"/>
              <a:chOff x="2947" y="2118"/>
              <a:chExt cx="1413" cy="332"/>
            </a:xfrm>
          </p:grpSpPr>
          <p:sp>
            <p:nvSpPr>
              <p:cNvPr id="102436" name="Rectangle 37">
                <a:extLst>
                  <a:ext uri="{FF2B5EF4-FFF2-40B4-BE49-F238E27FC236}">
                    <a16:creationId xmlns:a16="http://schemas.microsoft.com/office/drawing/2014/main" xmlns="" id="{41C9BD21-1C16-4BB5-A829-D2A767E4D09A}"/>
                  </a:ext>
                </a:extLst>
              </p:cNvPr>
              <p:cNvSpPr>
                <a:spLocks noChangeArrowheads="1"/>
              </p:cNvSpPr>
              <p:nvPr/>
            </p:nvSpPr>
            <p:spPr bwMode="auto">
              <a:xfrm>
                <a:off x="2947" y="2118"/>
                <a:ext cx="1413" cy="332"/>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sp>
            <p:nvSpPr>
              <p:cNvPr id="102437" name="Rectangle 38">
                <a:extLst>
                  <a:ext uri="{FF2B5EF4-FFF2-40B4-BE49-F238E27FC236}">
                    <a16:creationId xmlns:a16="http://schemas.microsoft.com/office/drawing/2014/main" xmlns="" id="{A430BC7C-0C62-41BC-8A36-F71495D94625}"/>
                  </a:ext>
                </a:extLst>
              </p:cNvPr>
              <p:cNvSpPr>
                <a:spLocks noChangeArrowheads="1"/>
              </p:cNvSpPr>
              <p:nvPr/>
            </p:nvSpPr>
            <p:spPr bwMode="auto">
              <a:xfrm>
                <a:off x="2947" y="2118"/>
                <a:ext cx="1396" cy="332"/>
              </a:xfrm>
              <a:prstGeom prst="rect">
                <a:avLst/>
              </a:prstGeom>
              <a:noFill/>
              <a:ln w="190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grpSp>
        <p:sp>
          <p:nvSpPr>
            <p:cNvPr id="102425" name="Rectangle 40">
              <a:extLst>
                <a:ext uri="{FF2B5EF4-FFF2-40B4-BE49-F238E27FC236}">
                  <a16:creationId xmlns:a16="http://schemas.microsoft.com/office/drawing/2014/main" xmlns="" id="{C664E5D3-A658-4AD2-BDB4-C0C7B7036376}"/>
                </a:ext>
              </a:extLst>
            </p:cNvPr>
            <p:cNvSpPr>
              <a:spLocks noChangeArrowheads="1"/>
            </p:cNvSpPr>
            <p:nvPr/>
          </p:nvSpPr>
          <p:spPr bwMode="auto">
            <a:xfrm>
              <a:off x="3341" y="2160"/>
              <a:ext cx="62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00"/>
                  </a:solidFill>
                  <a:latin typeface="微软雅黑" panose="020B0503020204020204" pitchFamily="34" charset="-122"/>
                  <a:ea typeface="微软雅黑" panose="020B0503020204020204" pitchFamily="34" charset="-122"/>
                </a:rPr>
                <a:t>代码区域</a:t>
              </a:r>
              <a:endParaRPr lang="zh-CN" altLang="en-US" sz="2800" b="1">
                <a:latin typeface="微软雅黑" panose="020B0503020204020204" pitchFamily="34" charset="-122"/>
                <a:ea typeface="微软雅黑" panose="020B0503020204020204" pitchFamily="34" charset="-122"/>
              </a:endParaRPr>
            </a:p>
          </p:txBody>
        </p:sp>
        <p:grpSp>
          <p:nvGrpSpPr>
            <p:cNvPr id="102426" name="Group 43">
              <a:extLst>
                <a:ext uri="{FF2B5EF4-FFF2-40B4-BE49-F238E27FC236}">
                  <a16:creationId xmlns:a16="http://schemas.microsoft.com/office/drawing/2014/main" xmlns="" id="{BA374CBD-380D-4D2E-8AFF-9AE0EC75485D}"/>
                </a:ext>
              </a:extLst>
            </p:cNvPr>
            <p:cNvGrpSpPr>
              <a:grpSpLocks/>
            </p:cNvGrpSpPr>
            <p:nvPr/>
          </p:nvGrpSpPr>
          <p:grpSpPr bwMode="auto">
            <a:xfrm>
              <a:off x="2947" y="2403"/>
              <a:ext cx="1413" cy="283"/>
              <a:chOff x="2947" y="2403"/>
              <a:chExt cx="1413" cy="283"/>
            </a:xfrm>
          </p:grpSpPr>
          <p:sp>
            <p:nvSpPr>
              <p:cNvPr id="102434" name="Rectangle 41">
                <a:extLst>
                  <a:ext uri="{FF2B5EF4-FFF2-40B4-BE49-F238E27FC236}">
                    <a16:creationId xmlns:a16="http://schemas.microsoft.com/office/drawing/2014/main" xmlns="" id="{CAFBA35A-0687-4A07-B3C1-EC896CDDFF31}"/>
                  </a:ext>
                </a:extLst>
              </p:cNvPr>
              <p:cNvSpPr>
                <a:spLocks noChangeArrowheads="1"/>
              </p:cNvSpPr>
              <p:nvPr/>
            </p:nvSpPr>
            <p:spPr bwMode="auto">
              <a:xfrm>
                <a:off x="2947" y="2403"/>
                <a:ext cx="1413" cy="283"/>
              </a:xfrm>
              <a:prstGeom prst="rect">
                <a:avLst/>
              </a:prstGeom>
              <a:solidFill>
                <a:srgbClr val="FFFFFF"/>
              </a:solidFill>
              <a:ln w="9525">
                <a:solidFill>
                  <a:srgbClr val="000000"/>
                </a:solidFill>
                <a:miter lim="800000"/>
                <a:headEnd/>
                <a:tailEnd/>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sp>
            <p:nvSpPr>
              <p:cNvPr id="102435" name="Rectangle 42">
                <a:extLst>
                  <a:ext uri="{FF2B5EF4-FFF2-40B4-BE49-F238E27FC236}">
                    <a16:creationId xmlns:a16="http://schemas.microsoft.com/office/drawing/2014/main" xmlns="" id="{31D5294B-AA04-469F-B294-227378A740DF}"/>
                  </a:ext>
                </a:extLst>
              </p:cNvPr>
              <p:cNvSpPr>
                <a:spLocks noChangeArrowheads="1"/>
              </p:cNvSpPr>
              <p:nvPr/>
            </p:nvSpPr>
            <p:spPr bwMode="auto">
              <a:xfrm>
                <a:off x="2947" y="2403"/>
                <a:ext cx="1396" cy="283"/>
              </a:xfrm>
              <a:prstGeom prst="rect">
                <a:avLst/>
              </a:prstGeom>
              <a:noFill/>
              <a:ln w="190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grpSp>
        <p:sp>
          <p:nvSpPr>
            <p:cNvPr id="102427" name="Rectangle 46">
              <a:extLst>
                <a:ext uri="{FF2B5EF4-FFF2-40B4-BE49-F238E27FC236}">
                  <a16:creationId xmlns:a16="http://schemas.microsoft.com/office/drawing/2014/main" xmlns="" id="{59C100FB-44B9-4676-97AE-76B78F54BD87}"/>
                </a:ext>
              </a:extLst>
            </p:cNvPr>
            <p:cNvSpPr>
              <a:spLocks noChangeArrowheads="1"/>
            </p:cNvSpPr>
            <p:nvPr/>
          </p:nvSpPr>
          <p:spPr bwMode="auto">
            <a:xfrm>
              <a:off x="3185" y="2460"/>
              <a:ext cx="933"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00"/>
                  </a:solidFill>
                  <a:latin typeface="微软雅黑" panose="020B0503020204020204" pitchFamily="34" charset="-122"/>
                  <a:ea typeface="微软雅黑" panose="020B0503020204020204" pitchFamily="34" charset="-122"/>
                </a:rPr>
                <a:t>全程静态区域</a:t>
              </a:r>
              <a:endParaRPr lang="zh-CN" altLang="en-US" sz="2800" b="1">
                <a:latin typeface="微软雅黑" panose="020B0503020204020204" pitchFamily="34" charset="-122"/>
                <a:ea typeface="微软雅黑" panose="020B0503020204020204" pitchFamily="34" charset="-122"/>
              </a:endParaRPr>
            </a:p>
          </p:txBody>
        </p:sp>
        <p:sp>
          <p:nvSpPr>
            <p:cNvPr id="102428" name="Freeform 47">
              <a:extLst>
                <a:ext uri="{FF2B5EF4-FFF2-40B4-BE49-F238E27FC236}">
                  <a16:creationId xmlns:a16="http://schemas.microsoft.com/office/drawing/2014/main" xmlns="" id="{E5CD312B-2281-422D-9F8F-5D416B7CF4BB}"/>
                </a:ext>
              </a:extLst>
            </p:cNvPr>
            <p:cNvSpPr>
              <a:spLocks noEditPoints="1"/>
            </p:cNvSpPr>
            <p:nvPr/>
          </p:nvSpPr>
          <p:spPr bwMode="auto">
            <a:xfrm>
              <a:off x="3607" y="3446"/>
              <a:ext cx="74" cy="147"/>
            </a:xfrm>
            <a:custGeom>
              <a:avLst/>
              <a:gdLst>
                <a:gd name="T0" fmla="*/ 0 w 400"/>
                <a:gd name="T1" fmla="*/ 0 h 892"/>
                <a:gd name="T2" fmla="*/ 0 w 400"/>
                <a:gd name="T3" fmla="*/ 0 h 892"/>
                <a:gd name="T4" fmla="*/ 0 w 400"/>
                <a:gd name="T5" fmla="*/ 0 h 892"/>
                <a:gd name="T6" fmla="*/ 0 w 400"/>
                <a:gd name="T7" fmla="*/ 0 h 892"/>
                <a:gd name="T8" fmla="*/ 0 w 400"/>
                <a:gd name="T9" fmla="*/ 0 h 892"/>
                <a:gd name="T10" fmla="*/ 0 w 400"/>
                <a:gd name="T11" fmla="*/ 0 h 892"/>
                <a:gd name="T12" fmla="*/ 0 w 400"/>
                <a:gd name="T13" fmla="*/ 0 h 892"/>
                <a:gd name="T14" fmla="*/ 0 w 400"/>
                <a:gd name="T15" fmla="*/ 0 h 892"/>
                <a:gd name="T16" fmla="*/ 0 w 400"/>
                <a:gd name="T17" fmla="*/ 0 h 892"/>
                <a:gd name="T18" fmla="*/ 0 w 400"/>
                <a:gd name="T19" fmla="*/ 0 h 892"/>
                <a:gd name="T20" fmla="*/ 0 w 400"/>
                <a:gd name="T21" fmla="*/ 0 h 8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00" h="892">
                  <a:moveTo>
                    <a:pt x="167" y="859"/>
                  </a:moveTo>
                  <a:lnTo>
                    <a:pt x="167" y="334"/>
                  </a:lnTo>
                  <a:cubicBezTo>
                    <a:pt x="167" y="315"/>
                    <a:pt x="182" y="300"/>
                    <a:pt x="200" y="300"/>
                  </a:cubicBezTo>
                  <a:cubicBezTo>
                    <a:pt x="219" y="300"/>
                    <a:pt x="233" y="315"/>
                    <a:pt x="233" y="334"/>
                  </a:cubicBezTo>
                  <a:lnTo>
                    <a:pt x="233" y="859"/>
                  </a:lnTo>
                  <a:cubicBezTo>
                    <a:pt x="233" y="877"/>
                    <a:pt x="219" y="892"/>
                    <a:pt x="200" y="892"/>
                  </a:cubicBezTo>
                  <a:cubicBezTo>
                    <a:pt x="182" y="892"/>
                    <a:pt x="167" y="877"/>
                    <a:pt x="167" y="859"/>
                  </a:cubicBezTo>
                  <a:close/>
                  <a:moveTo>
                    <a:pt x="0" y="400"/>
                  </a:moveTo>
                  <a:lnTo>
                    <a:pt x="200" y="0"/>
                  </a:lnTo>
                  <a:lnTo>
                    <a:pt x="400" y="400"/>
                  </a:lnTo>
                  <a:lnTo>
                    <a:pt x="0" y="400"/>
                  </a:lnTo>
                  <a:close/>
                </a:path>
              </a:pathLst>
            </a:custGeom>
            <a:solidFill>
              <a:srgbClr val="000000"/>
            </a:solidFill>
            <a:ln w="19050" cap="flat">
              <a:solidFill>
                <a:srgbClr val="000000"/>
              </a:solidFill>
              <a:prstDash val="solid"/>
              <a:bevel/>
              <a:headEnd/>
              <a:tailEnd/>
            </a:ln>
          </p:spPr>
          <p:txBody>
            <a:bodyPr/>
            <a:lstStyle/>
            <a:p>
              <a:endParaRPr lang="zh-CN" altLang="en-US"/>
            </a:p>
          </p:txBody>
        </p:sp>
        <p:sp>
          <p:nvSpPr>
            <p:cNvPr id="102429" name="Freeform 48">
              <a:extLst>
                <a:ext uri="{FF2B5EF4-FFF2-40B4-BE49-F238E27FC236}">
                  <a16:creationId xmlns:a16="http://schemas.microsoft.com/office/drawing/2014/main" xmlns="" id="{02896EFE-AB0F-4B21-9F02-6F7A61B2DED6}"/>
                </a:ext>
              </a:extLst>
            </p:cNvPr>
            <p:cNvSpPr>
              <a:spLocks noEditPoints="1"/>
            </p:cNvSpPr>
            <p:nvPr/>
          </p:nvSpPr>
          <p:spPr bwMode="auto">
            <a:xfrm>
              <a:off x="3607" y="3013"/>
              <a:ext cx="74" cy="147"/>
            </a:xfrm>
            <a:custGeom>
              <a:avLst/>
              <a:gdLst>
                <a:gd name="T0" fmla="*/ 0 w 400"/>
                <a:gd name="T1" fmla="*/ 0 h 891"/>
                <a:gd name="T2" fmla="*/ 0 w 400"/>
                <a:gd name="T3" fmla="*/ 0 h 891"/>
                <a:gd name="T4" fmla="*/ 0 w 400"/>
                <a:gd name="T5" fmla="*/ 0 h 891"/>
                <a:gd name="T6" fmla="*/ 0 w 400"/>
                <a:gd name="T7" fmla="*/ 0 h 891"/>
                <a:gd name="T8" fmla="*/ 0 w 400"/>
                <a:gd name="T9" fmla="*/ 0 h 891"/>
                <a:gd name="T10" fmla="*/ 0 w 400"/>
                <a:gd name="T11" fmla="*/ 0 h 891"/>
                <a:gd name="T12" fmla="*/ 0 w 400"/>
                <a:gd name="T13" fmla="*/ 0 h 891"/>
                <a:gd name="T14" fmla="*/ 0 w 400"/>
                <a:gd name="T15" fmla="*/ 0 h 891"/>
                <a:gd name="T16" fmla="*/ 0 w 400"/>
                <a:gd name="T17" fmla="*/ 0 h 891"/>
                <a:gd name="T18" fmla="*/ 0 w 400"/>
                <a:gd name="T19" fmla="*/ 0 h 891"/>
                <a:gd name="T20" fmla="*/ 0 w 400"/>
                <a:gd name="T21" fmla="*/ 0 h 8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400" h="891">
                  <a:moveTo>
                    <a:pt x="233" y="33"/>
                  </a:moveTo>
                  <a:lnTo>
                    <a:pt x="233" y="558"/>
                  </a:lnTo>
                  <a:cubicBezTo>
                    <a:pt x="233" y="577"/>
                    <a:pt x="219" y="591"/>
                    <a:pt x="200" y="591"/>
                  </a:cubicBezTo>
                  <a:cubicBezTo>
                    <a:pt x="182" y="591"/>
                    <a:pt x="167" y="577"/>
                    <a:pt x="167" y="558"/>
                  </a:cubicBezTo>
                  <a:lnTo>
                    <a:pt x="167" y="33"/>
                  </a:lnTo>
                  <a:cubicBezTo>
                    <a:pt x="167" y="15"/>
                    <a:pt x="182" y="0"/>
                    <a:pt x="200" y="0"/>
                  </a:cubicBezTo>
                  <a:cubicBezTo>
                    <a:pt x="219" y="0"/>
                    <a:pt x="233" y="15"/>
                    <a:pt x="233" y="33"/>
                  </a:cubicBezTo>
                  <a:close/>
                  <a:moveTo>
                    <a:pt x="400" y="491"/>
                  </a:moveTo>
                  <a:lnTo>
                    <a:pt x="200" y="891"/>
                  </a:lnTo>
                  <a:lnTo>
                    <a:pt x="0" y="491"/>
                  </a:lnTo>
                  <a:lnTo>
                    <a:pt x="400" y="491"/>
                  </a:lnTo>
                  <a:close/>
                </a:path>
              </a:pathLst>
            </a:custGeom>
            <a:solidFill>
              <a:srgbClr val="000000"/>
            </a:solidFill>
            <a:ln w="19050" cap="flat">
              <a:solidFill>
                <a:srgbClr val="000000"/>
              </a:solidFill>
              <a:prstDash val="solid"/>
              <a:bevel/>
              <a:headEnd/>
              <a:tailEnd/>
            </a:ln>
          </p:spPr>
          <p:txBody>
            <a:bodyPr/>
            <a:lstStyle/>
            <a:p>
              <a:endParaRPr lang="zh-CN" altLang="en-US"/>
            </a:p>
          </p:txBody>
        </p:sp>
        <p:grpSp>
          <p:nvGrpSpPr>
            <p:cNvPr id="102430" name="Group 51">
              <a:extLst>
                <a:ext uri="{FF2B5EF4-FFF2-40B4-BE49-F238E27FC236}">
                  <a16:creationId xmlns:a16="http://schemas.microsoft.com/office/drawing/2014/main" xmlns="" id="{E7C7B00C-85C2-4C63-B57D-FC7F6BB979CE}"/>
                </a:ext>
              </a:extLst>
            </p:cNvPr>
            <p:cNvGrpSpPr>
              <a:grpSpLocks/>
            </p:cNvGrpSpPr>
            <p:nvPr/>
          </p:nvGrpSpPr>
          <p:grpSpPr bwMode="auto">
            <a:xfrm>
              <a:off x="2947" y="2688"/>
              <a:ext cx="1413" cy="282"/>
              <a:chOff x="2947" y="2688"/>
              <a:chExt cx="1413" cy="282"/>
            </a:xfrm>
          </p:grpSpPr>
          <p:sp>
            <p:nvSpPr>
              <p:cNvPr id="102432" name="Rectangle 49">
                <a:extLst>
                  <a:ext uri="{FF2B5EF4-FFF2-40B4-BE49-F238E27FC236}">
                    <a16:creationId xmlns:a16="http://schemas.microsoft.com/office/drawing/2014/main" xmlns="" id="{3D165E60-DEFC-4603-9838-556468BB8542}"/>
                  </a:ext>
                </a:extLst>
              </p:cNvPr>
              <p:cNvSpPr>
                <a:spLocks noChangeArrowheads="1"/>
              </p:cNvSpPr>
              <p:nvPr/>
            </p:nvSpPr>
            <p:spPr bwMode="auto">
              <a:xfrm>
                <a:off x="2947" y="2688"/>
                <a:ext cx="1396" cy="28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sp>
            <p:nvSpPr>
              <p:cNvPr id="102433" name="Rectangle 50">
                <a:extLst>
                  <a:ext uri="{FF2B5EF4-FFF2-40B4-BE49-F238E27FC236}">
                    <a16:creationId xmlns:a16="http://schemas.microsoft.com/office/drawing/2014/main" xmlns="" id="{E8C59B22-6B77-4980-B09C-03B3E7B2EB77}"/>
                  </a:ext>
                </a:extLst>
              </p:cNvPr>
              <p:cNvSpPr>
                <a:spLocks noChangeArrowheads="1"/>
              </p:cNvSpPr>
              <p:nvPr/>
            </p:nvSpPr>
            <p:spPr bwMode="auto">
              <a:xfrm>
                <a:off x="2947" y="2688"/>
                <a:ext cx="1413" cy="282"/>
              </a:xfrm>
              <a:prstGeom prst="rect">
                <a:avLst/>
              </a:prstGeom>
              <a:noFill/>
              <a:ln w="19050" cap="rnd">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b="1"/>
              </a:p>
            </p:txBody>
          </p:sp>
        </p:grpSp>
        <p:sp>
          <p:nvSpPr>
            <p:cNvPr id="102431" name="Rectangle 52">
              <a:extLst>
                <a:ext uri="{FF2B5EF4-FFF2-40B4-BE49-F238E27FC236}">
                  <a16:creationId xmlns:a16="http://schemas.microsoft.com/office/drawing/2014/main" xmlns="" id="{96DCDC04-E4CF-41A1-AE96-51CF9D82EC41}"/>
                </a:ext>
              </a:extLst>
            </p:cNvPr>
            <p:cNvSpPr>
              <a:spLocks noChangeArrowheads="1"/>
            </p:cNvSpPr>
            <p:nvPr/>
          </p:nvSpPr>
          <p:spPr bwMode="auto">
            <a:xfrm>
              <a:off x="3398" y="2744"/>
              <a:ext cx="43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rgbClr val="0000FF"/>
                  </a:solidFill>
                  <a:latin typeface="微软雅黑" panose="020B0503020204020204" pitchFamily="34" charset="-122"/>
                  <a:ea typeface="微软雅黑" panose="020B0503020204020204" pitchFamily="34" charset="-122"/>
                </a:rPr>
                <a:t>栈</a:t>
              </a:r>
              <a:endParaRPr lang="zh-CN" altLang="en-US" sz="2800" b="1">
                <a:solidFill>
                  <a:srgbClr val="0000FF"/>
                </a:solidFill>
                <a:latin typeface="微软雅黑" panose="020B0503020204020204" pitchFamily="34" charset="-122"/>
                <a:ea typeface="微软雅黑" panose="020B0503020204020204" pitchFamily="34" charset="-122"/>
              </a:endParaRP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xmlns="" id="{A3974338-E3CE-40F2-B6E0-16121C7D0924}"/>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运行栈中的活动记录</a:t>
            </a:r>
          </a:p>
        </p:txBody>
      </p:sp>
      <p:sp>
        <p:nvSpPr>
          <p:cNvPr id="3" name="副标题 2">
            <a:extLst>
              <a:ext uri="{FF2B5EF4-FFF2-40B4-BE49-F238E27FC236}">
                <a16:creationId xmlns:a16="http://schemas.microsoft.com/office/drawing/2014/main" xmlns="" id="{17DD92AE-DC8D-480E-9119-4C78E58A9293}"/>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6E73AF15-526D-44D1-B99F-1DAA962C3B07}"/>
              </a:ext>
            </a:extLst>
          </p:cNvPr>
          <p:cNvSpPr>
            <a:spLocks noGrp="1"/>
          </p:cNvSpPr>
          <p:nvPr>
            <p:ph type="body" idx="10"/>
          </p:nvPr>
        </p:nvSpPr>
        <p:spPr/>
        <p:txBody>
          <a:bodyPr/>
          <a:lstStyle/>
          <a:p>
            <a:endParaRPr lang="zh-CN" altLang="en-US"/>
          </a:p>
        </p:txBody>
      </p:sp>
      <p:sp>
        <p:nvSpPr>
          <p:cNvPr id="103427" name="Rectangle 3">
            <a:extLst>
              <a:ext uri="{FF2B5EF4-FFF2-40B4-BE49-F238E27FC236}">
                <a16:creationId xmlns:a16="http://schemas.microsoft.com/office/drawing/2014/main" xmlns="" id="{940B6600-8910-4E41-B9E4-F20F1F8C0875}"/>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eaLnBrk="1" hangingPunct="1">
              <a:lnSpc>
                <a:spcPct val="105000"/>
              </a:lnSpc>
              <a:spcBef>
                <a:spcPts val="600"/>
              </a:spcBef>
              <a:buSzPct val="80000"/>
              <a:buFont typeface="Wingdings" panose="05000000000000000000" pitchFamily="2" charset="2"/>
              <a:buChar char="l"/>
              <a:tabLst>
                <a:tab pos="357188" algn="l"/>
              </a:tabLst>
            </a:pPr>
            <a:r>
              <a:rPr kumimoji="0" lang="zh-CN" altLang="zh-CN" sz="2800" b="1">
                <a:solidFill>
                  <a:srgbClr val="C00000"/>
                </a:solidFill>
                <a:latin typeface="微软雅黑" panose="020B0503020204020204" pitchFamily="34" charset="-122"/>
                <a:ea typeface="微软雅黑" panose="020B0503020204020204" pitchFamily="34" charset="-122"/>
              </a:rPr>
              <a:t>函数活动记录</a:t>
            </a:r>
            <a:r>
              <a:rPr kumimoji="0" lang="zh-CN" altLang="zh-CN" sz="2800" b="1">
                <a:latin typeface="微软雅黑" panose="020B0503020204020204" pitchFamily="34" charset="-122"/>
                <a:ea typeface="微软雅黑" panose="020B0503020204020204" pitchFamily="34" charset="-122"/>
              </a:rPr>
              <a:t>（</a:t>
            </a:r>
            <a:r>
              <a:rPr kumimoji="0" lang="en-US" altLang="zh-CN" sz="2800" b="1">
                <a:latin typeface="微软雅黑" panose="020B0503020204020204" pitchFamily="34" charset="-122"/>
                <a:ea typeface="微软雅黑" panose="020B0503020204020204" pitchFamily="34" charset="-122"/>
              </a:rPr>
              <a:t>activation record</a:t>
            </a:r>
            <a:r>
              <a:rPr kumimoji="0" lang="zh-CN" altLang="zh-CN" sz="2800" b="1">
                <a:latin typeface="微软雅黑" panose="020B0503020204020204" pitchFamily="34" charset="-122"/>
                <a:ea typeface="微软雅黑" panose="020B0503020204020204" pitchFamily="34" charset="-122"/>
              </a:rPr>
              <a:t>）</a:t>
            </a:r>
            <a:r>
              <a:rPr kumimoji="0" lang="zh-CN" altLang="en-US" sz="2800" b="1">
                <a:latin typeface="微软雅黑" panose="020B0503020204020204" pitchFamily="34" charset="-122"/>
                <a:ea typeface="微软雅黑" panose="020B0503020204020204" pitchFamily="34" charset="-122"/>
              </a:rPr>
              <a:t>： </a:t>
            </a:r>
            <a:r>
              <a:rPr kumimoji="0" lang="zh-CN" altLang="zh-CN" sz="2800" b="1">
                <a:latin typeface="微软雅黑" panose="020B0503020204020204" pitchFamily="34" charset="-122"/>
                <a:ea typeface="微软雅黑" panose="020B0503020204020204" pitchFamily="34" charset="-122"/>
              </a:rPr>
              <a:t>动态存储分配</a:t>
            </a:r>
            <a:r>
              <a:rPr kumimoji="0" lang="zh-CN" altLang="en-US" sz="2800" b="1">
                <a:latin typeface="微软雅黑" panose="020B0503020204020204" pitchFamily="34" charset="-122"/>
                <a:ea typeface="微软雅黑" panose="020B0503020204020204" pitchFamily="34" charset="-122"/>
              </a:rPr>
              <a:t>机制中</a:t>
            </a:r>
            <a:r>
              <a:rPr kumimoji="0" lang="zh-CN" altLang="zh-CN" sz="2800" b="1">
                <a:latin typeface="微软雅黑" panose="020B0503020204020204" pitchFamily="34" charset="-122"/>
                <a:ea typeface="微软雅黑" panose="020B0503020204020204" pitchFamily="34" charset="-122"/>
              </a:rPr>
              <a:t>一个重要单元</a:t>
            </a:r>
          </a:p>
          <a:p>
            <a:pPr marL="715963" lvl="1" indent="-358775" eaLnBrk="1" hangingPunct="1">
              <a:lnSpc>
                <a:spcPct val="105000"/>
              </a:lnSpc>
              <a:spcBef>
                <a:spcPts val="600"/>
              </a:spcBef>
              <a:buFont typeface="Wingdings" panose="05000000000000000000" pitchFamily="2" charset="2"/>
              <a:buChar char="ü"/>
              <a:tabLst>
                <a:tab pos="357188" algn="l"/>
              </a:tabLst>
            </a:pPr>
            <a:r>
              <a:rPr kumimoji="0" lang="zh-CN" altLang="zh-CN" sz="2400">
                <a:latin typeface="微软雅黑" panose="020B0503020204020204" pitchFamily="34" charset="-122"/>
                <a:ea typeface="微软雅黑" panose="020B0503020204020204" pitchFamily="34" charset="-122"/>
              </a:rPr>
              <a:t>当</a:t>
            </a:r>
            <a:r>
              <a:rPr kumimoji="0" lang="zh-CN" altLang="zh-CN" sz="2400">
                <a:solidFill>
                  <a:srgbClr val="0000FF"/>
                </a:solidFill>
                <a:latin typeface="微软雅黑" panose="020B0503020204020204" pitchFamily="34" charset="-122"/>
                <a:ea typeface="微软雅黑" panose="020B0503020204020204" pitchFamily="34" charset="-122"/>
              </a:rPr>
              <a:t>调用或激活</a:t>
            </a:r>
            <a:r>
              <a:rPr kumimoji="0" lang="zh-CN" altLang="zh-CN" sz="2400">
                <a:latin typeface="微软雅黑" panose="020B0503020204020204" pitchFamily="34" charset="-122"/>
                <a:ea typeface="微软雅黑" panose="020B0503020204020204" pitchFamily="34" charset="-122"/>
              </a:rPr>
              <a:t>一个函数时，相应的</a:t>
            </a:r>
            <a:r>
              <a:rPr kumimoji="0" lang="zh-CN" altLang="zh-CN" sz="2400">
                <a:solidFill>
                  <a:srgbClr val="0000FF"/>
                </a:solidFill>
                <a:latin typeface="微软雅黑" panose="020B0503020204020204" pitchFamily="34" charset="-122"/>
                <a:ea typeface="微软雅黑" panose="020B0503020204020204" pitchFamily="34" charset="-122"/>
              </a:rPr>
              <a:t>活动记录</a:t>
            </a:r>
            <a:r>
              <a:rPr kumimoji="0" lang="zh-CN" altLang="zh-CN" sz="2400">
                <a:latin typeface="微软雅黑" panose="020B0503020204020204" pitchFamily="34" charset="-122"/>
                <a:ea typeface="微软雅黑" panose="020B0503020204020204" pitchFamily="34" charset="-122"/>
              </a:rPr>
              <a:t>包含了为其局部数据分配的存储空间 </a:t>
            </a:r>
          </a:p>
        </p:txBody>
      </p:sp>
      <p:sp>
        <p:nvSpPr>
          <p:cNvPr id="2" name="矩形 1">
            <a:extLst>
              <a:ext uri="{FF2B5EF4-FFF2-40B4-BE49-F238E27FC236}">
                <a16:creationId xmlns:a16="http://schemas.microsoft.com/office/drawing/2014/main" xmlns="" id="{88D82B3E-6E7B-42A2-B3E8-D8EF119C7745}"/>
              </a:ext>
            </a:extLst>
          </p:cNvPr>
          <p:cNvSpPr/>
          <p:nvPr/>
        </p:nvSpPr>
        <p:spPr>
          <a:xfrm>
            <a:off x="4224338" y="3644900"/>
            <a:ext cx="2952750" cy="649288"/>
          </a:xfrm>
          <a:prstGeom prst="rect">
            <a:avLst/>
          </a:prstGeom>
          <a:solidFill>
            <a:schemeClr val="bg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latin typeface="微软雅黑" panose="020B0503020204020204" pitchFamily="34" charset="-122"/>
                <a:ea typeface="微软雅黑" panose="020B0503020204020204" pitchFamily="34" charset="-122"/>
              </a:rPr>
              <a:t>自变量（参数）空间</a:t>
            </a:r>
          </a:p>
        </p:txBody>
      </p:sp>
      <p:sp>
        <p:nvSpPr>
          <p:cNvPr id="9" name="矩形 8">
            <a:extLst>
              <a:ext uri="{FF2B5EF4-FFF2-40B4-BE49-F238E27FC236}">
                <a16:creationId xmlns:a16="http://schemas.microsoft.com/office/drawing/2014/main" xmlns="" id="{3D771D6A-BF23-4650-96DD-B99AC55DBBE1}"/>
              </a:ext>
            </a:extLst>
          </p:cNvPr>
          <p:cNvSpPr/>
          <p:nvPr/>
        </p:nvSpPr>
        <p:spPr>
          <a:xfrm>
            <a:off x="4224338" y="4294188"/>
            <a:ext cx="2952750" cy="647700"/>
          </a:xfrm>
          <a:prstGeom prst="rect">
            <a:avLst/>
          </a:prstGeom>
          <a:solidFill>
            <a:schemeClr val="bg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latin typeface="微软雅黑" panose="020B0503020204020204" pitchFamily="34" charset="-122"/>
                <a:ea typeface="微软雅黑" panose="020B0503020204020204" pitchFamily="34" charset="-122"/>
              </a:rPr>
              <a:t>返回地址等 薄记信息空间</a:t>
            </a:r>
          </a:p>
        </p:txBody>
      </p:sp>
      <p:sp>
        <p:nvSpPr>
          <p:cNvPr id="10" name="矩形 9">
            <a:extLst>
              <a:ext uri="{FF2B5EF4-FFF2-40B4-BE49-F238E27FC236}">
                <a16:creationId xmlns:a16="http://schemas.microsoft.com/office/drawing/2014/main" xmlns="" id="{D9429402-5DEE-401F-87F9-D6E2FA0E985F}"/>
              </a:ext>
            </a:extLst>
          </p:cNvPr>
          <p:cNvSpPr/>
          <p:nvPr/>
        </p:nvSpPr>
        <p:spPr>
          <a:xfrm>
            <a:off x="4224338" y="4941888"/>
            <a:ext cx="2952750" cy="647700"/>
          </a:xfrm>
          <a:prstGeom prst="rect">
            <a:avLst/>
          </a:prstGeom>
          <a:solidFill>
            <a:schemeClr val="bg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latin typeface="微软雅黑" panose="020B0503020204020204" pitchFamily="34" charset="-122"/>
                <a:ea typeface="微软雅黑" panose="020B0503020204020204" pitchFamily="34" charset="-122"/>
              </a:rPr>
              <a:t>局部变量空间</a:t>
            </a:r>
          </a:p>
        </p:txBody>
      </p:sp>
      <p:sp>
        <p:nvSpPr>
          <p:cNvPr id="11" name="矩形 10">
            <a:extLst>
              <a:ext uri="{FF2B5EF4-FFF2-40B4-BE49-F238E27FC236}">
                <a16:creationId xmlns:a16="http://schemas.microsoft.com/office/drawing/2014/main" xmlns="" id="{C3C5873D-AD19-4073-BC9A-B1A4E4A0F2F7}"/>
              </a:ext>
            </a:extLst>
          </p:cNvPr>
          <p:cNvSpPr/>
          <p:nvPr/>
        </p:nvSpPr>
        <p:spPr>
          <a:xfrm>
            <a:off x="4224338" y="5589588"/>
            <a:ext cx="2952750" cy="647700"/>
          </a:xfrm>
          <a:prstGeom prst="rect">
            <a:avLst/>
          </a:prstGeom>
          <a:solidFill>
            <a:schemeClr val="bg2">
              <a:lumMod val="20000"/>
              <a:lumOff val="8000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latin typeface="微软雅黑" panose="020B0503020204020204" pitchFamily="34" charset="-122"/>
                <a:ea typeface="微软雅黑" panose="020B0503020204020204" pitchFamily="34" charset="-122"/>
              </a:rPr>
              <a:t>局部</a:t>
            </a:r>
            <a:r>
              <a:rPr lang="en-US" altLang="zh-CN">
                <a:latin typeface="微软雅黑" panose="020B0503020204020204" pitchFamily="34" charset="-122"/>
                <a:ea typeface="微软雅黑" panose="020B0503020204020204" pitchFamily="34" charset="-122"/>
              </a:rPr>
              <a:t>/</a:t>
            </a:r>
            <a:r>
              <a:rPr lang="zh-CN" altLang="en-US">
                <a:latin typeface="微软雅黑" panose="020B0503020204020204" pitchFamily="34" charset="-122"/>
                <a:ea typeface="微软雅黑" panose="020B0503020204020204" pitchFamily="34" charset="-122"/>
              </a:rPr>
              <a:t>临时变量空间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9" grpId="0" animBg="1"/>
      <p:bldP spid="10" grpId="0" animBg="1"/>
      <p:bldP spid="11"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2">
            <a:extLst>
              <a:ext uri="{FF2B5EF4-FFF2-40B4-BE49-F238E27FC236}">
                <a16:creationId xmlns:a16="http://schemas.microsoft.com/office/drawing/2014/main" xmlns="" id="{A2470365-FCC0-46A3-8935-D609187F2EBF}"/>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运行栈中的活动记录</a:t>
            </a:r>
          </a:p>
        </p:txBody>
      </p:sp>
      <p:sp>
        <p:nvSpPr>
          <p:cNvPr id="2" name="副标题 1">
            <a:extLst>
              <a:ext uri="{FF2B5EF4-FFF2-40B4-BE49-F238E27FC236}">
                <a16:creationId xmlns:a16="http://schemas.microsoft.com/office/drawing/2014/main" xmlns="" id="{5B6D72A5-6B69-499A-B875-EB2FBAFC4C45}"/>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C2747392-7003-49DF-980E-FC9A0A68DAAD}"/>
              </a:ext>
            </a:extLst>
          </p:cNvPr>
          <p:cNvSpPr>
            <a:spLocks noGrp="1"/>
          </p:cNvSpPr>
          <p:nvPr>
            <p:ph type="body" idx="10"/>
          </p:nvPr>
        </p:nvSpPr>
        <p:spPr/>
        <p:txBody>
          <a:bodyPr/>
          <a:lstStyle/>
          <a:p>
            <a:endParaRPr lang="zh-CN" altLang="en-US"/>
          </a:p>
        </p:txBody>
      </p:sp>
      <p:sp>
        <p:nvSpPr>
          <p:cNvPr id="104450" name="Rectangle 3">
            <a:extLst>
              <a:ext uri="{FF2B5EF4-FFF2-40B4-BE49-F238E27FC236}">
                <a16:creationId xmlns:a16="http://schemas.microsoft.com/office/drawing/2014/main" xmlns="" id="{041E52C9-3AD7-4458-A276-83D8F2F9ABED}"/>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eaLnBrk="1" hangingPunct="1">
              <a:lnSpc>
                <a:spcPct val="110000"/>
              </a:lnSpc>
              <a:spcBef>
                <a:spcPts val="600"/>
              </a:spcBef>
              <a:buSzPct val="80000"/>
              <a:buFont typeface="Wingdings" panose="05000000000000000000" pitchFamily="2" charset="2"/>
              <a:buChar char="l"/>
            </a:pPr>
            <a:r>
              <a:rPr kumimoji="0" lang="zh-CN" altLang="zh-CN" sz="2800" b="1">
                <a:solidFill>
                  <a:srgbClr val="0000FF"/>
                </a:solidFill>
                <a:latin typeface="微软雅黑" panose="020B0503020204020204" pitchFamily="34" charset="-122"/>
                <a:ea typeface="微软雅黑" panose="020B0503020204020204" pitchFamily="34" charset="-122"/>
              </a:rPr>
              <a:t>运行栈</a:t>
            </a:r>
            <a:r>
              <a:rPr kumimoji="0" lang="zh-CN" altLang="zh-CN" sz="2800" b="1">
                <a:latin typeface="微软雅黑" panose="020B0503020204020204" pitchFamily="34" charset="-122"/>
                <a:ea typeface="微软雅黑" panose="020B0503020204020204" pitchFamily="34" charset="-122"/>
              </a:rPr>
              <a:t>随程序执行时的调用链而</a:t>
            </a:r>
            <a:r>
              <a:rPr kumimoji="0" lang="zh-CN" altLang="zh-CN" sz="2800" b="1">
                <a:solidFill>
                  <a:srgbClr val="0000FF"/>
                </a:solidFill>
                <a:latin typeface="微软雅黑" panose="020B0503020204020204" pitchFamily="34" charset="-122"/>
                <a:ea typeface="微软雅黑" panose="020B0503020204020204" pitchFamily="34" charset="-122"/>
              </a:rPr>
              <a:t>生长</a:t>
            </a:r>
            <a:r>
              <a:rPr kumimoji="0" lang="en-US" altLang="zh-CN" sz="2800" b="1">
                <a:solidFill>
                  <a:srgbClr val="0000FF"/>
                </a:solidFill>
                <a:latin typeface="微软雅黑" panose="020B0503020204020204" pitchFamily="34" charset="-122"/>
                <a:ea typeface="微软雅黑" panose="020B0503020204020204" pitchFamily="34" charset="-122"/>
              </a:rPr>
              <a:t>/</a:t>
            </a:r>
            <a:r>
              <a:rPr kumimoji="0" lang="zh-CN" altLang="zh-CN" sz="2800" b="1">
                <a:solidFill>
                  <a:srgbClr val="0000FF"/>
                </a:solidFill>
                <a:latin typeface="微软雅黑" panose="020B0503020204020204" pitchFamily="34" charset="-122"/>
                <a:ea typeface="微软雅黑" panose="020B0503020204020204" pitchFamily="34" charset="-122"/>
              </a:rPr>
              <a:t>缩小</a:t>
            </a:r>
          </a:p>
          <a:p>
            <a:pPr marL="715963" lvl="1" indent="-358775" eaLnBrk="1" hangingPunct="1">
              <a:lnSpc>
                <a:spcPct val="110000"/>
              </a:lnSpc>
              <a:spcBef>
                <a:spcPts val="600"/>
              </a:spcBef>
              <a:buFont typeface="Wingdings" panose="05000000000000000000" pitchFamily="2" charset="2"/>
              <a:buChar char="ü"/>
            </a:pPr>
            <a:r>
              <a:rPr kumimoji="0" lang="zh-CN" altLang="zh-CN" sz="2400">
                <a:latin typeface="微软雅黑" panose="020B0503020204020204" pitchFamily="34" charset="-122"/>
                <a:ea typeface="微软雅黑" panose="020B0503020204020204" pitchFamily="34" charset="-122"/>
              </a:rPr>
              <a:t>每</a:t>
            </a:r>
            <a:r>
              <a:rPr kumimoji="0" lang="zh-CN" altLang="zh-CN" sz="2400">
                <a:solidFill>
                  <a:srgbClr val="C00000"/>
                </a:solidFill>
                <a:latin typeface="微软雅黑" panose="020B0503020204020204" pitchFamily="34" charset="-122"/>
                <a:ea typeface="微软雅黑" panose="020B0503020204020204" pitchFamily="34" charset="-122"/>
              </a:rPr>
              <a:t>调用</a:t>
            </a:r>
            <a:r>
              <a:rPr kumimoji="0" lang="zh-CN" altLang="zh-CN" sz="2400">
                <a:latin typeface="微软雅黑" panose="020B0503020204020204" pitchFamily="34" charset="-122"/>
                <a:ea typeface="微软雅黑" panose="020B0503020204020204" pitchFamily="34" charset="-122"/>
              </a:rPr>
              <a:t>一个函数，执行一次</a:t>
            </a:r>
            <a:r>
              <a:rPr kumimoji="0" lang="zh-CN" altLang="zh-CN" sz="2400">
                <a:solidFill>
                  <a:srgbClr val="C00000"/>
                </a:solidFill>
                <a:latin typeface="微软雅黑" panose="020B0503020204020204" pitchFamily="34" charset="-122"/>
                <a:ea typeface="微软雅黑" panose="020B0503020204020204" pitchFamily="34" charset="-122"/>
              </a:rPr>
              <a:t>进栈</a:t>
            </a:r>
            <a:r>
              <a:rPr kumimoji="0" lang="zh-CN" altLang="zh-CN" sz="2400">
                <a:latin typeface="微软雅黑" panose="020B0503020204020204" pitchFamily="34" charset="-122"/>
                <a:ea typeface="微软雅黑" panose="020B0503020204020204" pitchFamily="34" charset="-122"/>
              </a:rPr>
              <a:t>操作，</a:t>
            </a:r>
            <a:r>
              <a:rPr kumimoji="0" lang="zh-CN" altLang="en-US" sz="2400">
                <a:latin typeface="微软雅黑" panose="020B0503020204020204" pitchFamily="34" charset="-122"/>
                <a:ea typeface="微软雅黑" panose="020B0503020204020204" pitchFamily="34" charset="-122"/>
              </a:rPr>
              <a:t>将</a:t>
            </a:r>
            <a:r>
              <a:rPr kumimoji="0" lang="zh-CN" altLang="zh-CN" sz="2400">
                <a:latin typeface="微软雅黑" panose="020B0503020204020204" pitchFamily="34" charset="-122"/>
                <a:ea typeface="微软雅黑" panose="020B0503020204020204" pitchFamily="34" charset="-122"/>
              </a:rPr>
              <a:t>被调函数的活动记录入栈，即每个新的活动记录都分配在栈的顶部</a:t>
            </a:r>
          </a:p>
          <a:p>
            <a:pPr marL="715963" lvl="1" indent="-358775" eaLnBrk="1" hangingPunct="1">
              <a:lnSpc>
                <a:spcPct val="110000"/>
              </a:lnSpc>
              <a:spcBef>
                <a:spcPts val="600"/>
              </a:spcBef>
              <a:buFont typeface="Wingdings" panose="05000000000000000000" pitchFamily="2" charset="2"/>
              <a:buChar char="ü"/>
            </a:pPr>
            <a:r>
              <a:rPr kumimoji="0" lang="zh-CN" altLang="zh-CN" sz="2400">
                <a:latin typeface="微软雅黑" panose="020B0503020204020204" pitchFamily="34" charset="-122"/>
                <a:ea typeface="微软雅黑" panose="020B0503020204020204" pitchFamily="34" charset="-122"/>
              </a:rPr>
              <a:t>每次从函数</a:t>
            </a:r>
            <a:r>
              <a:rPr kumimoji="0" lang="zh-CN" altLang="zh-CN" sz="2400">
                <a:solidFill>
                  <a:srgbClr val="0000FF"/>
                </a:solidFill>
                <a:latin typeface="微软雅黑" panose="020B0503020204020204" pitchFamily="34" charset="-122"/>
                <a:ea typeface="微软雅黑" panose="020B0503020204020204" pitchFamily="34" charset="-122"/>
              </a:rPr>
              <a:t>返回</a:t>
            </a:r>
            <a:r>
              <a:rPr kumimoji="0" lang="zh-CN" altLang="zh-CN" sz="2400">
                <a:latin typeface="微软雅黑" panose="020B0503020204020204" pitchFamily="34" charset="-122"/>
                <a:ea typeface="微软雅黑" panose="020B0503020204020204" pitchFamily="34" charset="-122"/>
              </a:rPr>
              <a:t>时，执行一次</a:t>
            </a:r>
            <a:r>
              <a:rPr kumimoji="0" lang="zh-CN" altLang="zh-CN" sz="2400">
                <a:solidFill>
                  <a:srgbClr val="0000FF"/>
                </a:solidFill>
                <a:latin typeface="微软雅黑" panose="020B0503020204020204" pitchFamily="34" charset="-122"/>
                <a:ea typeface="微软雅黑" panose="020B0503020204020204" pitchFamily="34" charset="-122"/>
              </a:rPr>
              <a:t>出栈</a:t>
            </a:r>
            <a:r>
              <a:rPr kumimoji="0" lang="zh-CN" altLang="zh-CN" sz="2400">
                <a:latin typeface="微软雅黑" panose="020B0503020204020204" pitchFamily="34" charset="-122"/>
                <a:ea typeface="微软雅黑" panose="020B0503020204020204" pitchFamily="34" charset="-122"/>
              </a:rPr>
              <a:t>操作，释放本次活动记录，恢复到上次调用所分配的数据区</a:t>
            </a:r>
          </a:p>
          <a:p>
            <a:pPr marL="715963" lvl="1" indent="-358775" eaLnBrk="1" hangingPunct="1">
              <a:lnSpc>
                <a:spcPct val="110000"/>
              </a:lnSpc>
              <a:spcBef>
                <a:spcPts val="600"/>
              </a:spcBef>
              <a:buFont typeface="Wingdings" panose="05000000000000000000" pitchFamily="2" charset="2"/>
              <a:buChar char="ü"/>
            </a:pPr>
            <a:r>
              <a:rPr kumimoji="0" lang="zh-CN" altLang="zh-CN" sz="2400">
                <a:latin typeface="微软雅黑" panose="020B0503020204020204" pitchFamily="34" charset="-122"/>
                <a:ea typeface="微软雅黑" panose="020B0503020204020204" pitchFamily="34" charset="-122"/>
              </a:rPr>
              <a:t>被调函数</a:t>
            </a:r>
            <a:r>
              <a:rPr kumimoji="0" lang="zh-CN" altLang="en-US" sz="2400">
                <a:latin typeface="微软雅黑" panose="020B0503020204020204" pitchFamily="34" charset="-122"/>
                <a:ea typeface="微软雅黑" panose="020B0503020204020204" pitchFamily="34" charset="-122"/>
              </a:rPr>
              <a:t>的</a:t>
            </a:r>
            <a:r>
              <a:rPr kumimoji="0" lang="zh-CN" altLang="zh-CN" sz="2400">
                <a:latin typeface="微软雅黑" panose="020B0503020204020204" pitchFamily="34" charset="-122"/>
                <a:ea typeface="微软雅黑" panose="020B0503020204020204" pitchFamily="34" charset="-122"/>
              </a:rPr>
              <a:t>变量地址全部采用相对于栈顶的相对地址来表示</a:t>
            </a:r>
          </a:p>
          <a:p>
            <a:pPr marL="357188" indent="-357188" eaLnBrk="1" hangingPunct="1">
              <a:lnSpc>
                <a:spcPct val="110000"/>
              </a:lnSpc>
              <a:spcBef>
                <a:spcPts val="600"/>
              </a:spcBef>
              <a:buSzPct val="80000"/>
              <a:buFont typeface="Wingdings" panose="05000000000000000000" pitchFamily="2" charset="2"/>
              <a:buChar char="l"/>
            </a:pPr>
            <a:r>
              <a:rPr kumimoji="0" lang="zh-CN" altLang="zh-CN" sz="2800" b="1">
                <a:latin typeface="微软雅黑" panose="020B0503020204020204" pitchFamily="34" charset="-122"/>
                <a:ea typeface="微软雅黑" panose="020B0503020204020204" pitchFamily="34" charset="-122"/>
              </a:rPr>
              <a:t>一个函数可有</a:t>
            </a:r>
            <a:r>
              <a:rPr kumimoji="0" lang="zh-CN" altLang="zh-CN" sz="2800" b="1">
                <a:solidFill>
                  <a:srgbClr val="0000FF"/>
                </a:solidFill>
                <a:latin typeface="微软雅黑" panose="020B0503020204020204" pitchFamily="34" charset="-122"/>
                <a:ea typeface="微软雅黑" panose="020B0503020204020204" pitchFamily="34" charset="-122"/>
              </a:rPr>
              <a:t>多个不同的活动记录</a:t>
            </a:r>
            <a:r>
              <a:rPr kumimoji="0" lang="zh-CN" altLang="en-US" sz="2800" b="1">
                <a:solidFill>
                  <a:srgbClr val="0000FF"/>
                </a:solidFill>
                <a:latin typeface="微软雅黑" panose="020B0503020204020204" pitchFamily="34" charset="-122"/>
                <a:ea typeface="微软雅黑" panose="020B0503020204020204" pitchFamily="34" charset="-122"/>
              </a:rPr>
              <a:t>，</a:t>
            </a:r>
            <a:r>
              <a:rPr kumimoji="0" lang="zh-CN" altLang="zh-CN" sz="2800" b="1">
                <a:latin typeface="微软雅黑" panose="020B0503020204020204" pitchFamily="34" charset="-122"/>
                <a:ea typeface="微软雅黑" panose="020B0503020204020204" pitchFamily="34" charset="-122"/>
              </a:rPr>
              <a:t>各代表</a:t>
            </a:r>
            <a:r>
              <a:rPr kumimoji="0" lang="en-US" altLang="zh-CN" sz="2800" b="1">
                <a:latin typeface="微软雅黑" panose="020B0503020204020204" pitchFamily="34" charset="-122"/>
                <a:ea typeface="微软雅黑" panose="020B0503020204020204" pitchFamily="34" charset="-122"/>
              </a:rPr>
              <a:t> 1 </a:t>
            </a:r>
            <a:r>
              <a:rPr kumimoji="0" lang="zh-CN" altLang="zh-CN" sz="2800" b="1">
                <a:latin typeface="微软雅黑" panose="020B0503020204020204" pitchFamily="34" charset="-122"/>
                <a:ea typeface="微软雅黑" panose="020B0503020204020204" pitchFamily="34" charset="-122"/>
              </a:rPr>
              <a:t>次调用</a:t>
            </a:r>
          </a:p>
          <a:p>
            <a:pPr marL="715963" lvl="1" indent="-358775" eaLnBrk="1" hangingPunct="1">
              <a:lnSpc>
                <a:spcPct val="110000"/>
              </a:lnSpc>
              <a:spcBef>
                <a:spcPts val="600"/>
              </a:spcBef>
              <a:buFont typeface="Wingdings" panose="05000000000000000000" pitchFamily="2" charset="2"/>
              <a:buChar char="ü"/>
            </a:pPr>
            <a:r>
              <a:rPr kumimoji="0" lang="zh-CN" altLang="zh-CN" sz="2400">
                <a:solidFill>
                  <a:srgbClr val="C00000"/>
                </a:solidFill>
                <a:latin typeface="微软雅黑" panose="020B0503020204020204" pitchFamily="34" charset="-122"/>
                <a:ea typeface="微软雅黑" panose="020B0503020204020204" pitchFamily="34" charset="-122"/>
              </a:rPr>
              <a:t>递归的深度</a:t>
            </a:r>
            <a:r>
              <a:rPr kumimoji="0" lang="zh-CN" altLang="zh-CN" sz="2400">
                <a:latin typeface="微软雅黑" panose="020B0503020204020204" pitchFamily="34" charset="-122"/>
                <a:ea typeface="微软雅黑" panose="020B0503020204020204" pitchFamily="34" charset="-122"/>
              </a:rPr>
              <a:t>决定递归函数在运行栈中活动记录的数目</a:t>
            </a:r>
          </a:p>
          <a:p>
            <a:pPr marL="715963" lvl="1" indent="-358775" eaLnBrk="1" hangingPunct="1">
              <a:lnSpc>
                <a:spcPct val="110000"/>
              </a:lnSpc>
              <a:spcBef>
                <a:spcPts val="600"/>
              </a:spcBef>
              <a:buFont typeface="Wingdings" panose="05000000000000000000" pitchFamily="2" charset="2"/>
              <a:buChar char="ü"/>
            </a:pPr>
            <a:r>
              <a:rPr kumimoji="0" lang="zh-CN" altLang="zh-CN" sz="2400">
                <a:latin typeface="微软雅黑" panose="020B0503020204020204" pitchFamily="34" charset="-122"/>
                <a:ea typeface="微软雅黑" panose="020B0503020204020204" pitchFamily="34" charset="-122"/>
              </a:rPr>
              <a:t>递归函数中同一个局部变量，在不同的递归层次被分配不同的存储空间，放在内部栈的不同位置</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2">
            <a:extLst>
              <a:ext uri="{FF2B5EF4-FFF2-40B4-BE49-F238E27FC236}">
                <a16:creationId xmlns:a16="http://schemas.microsoft.com/office/drawing/2014/main" xmlns="" id="{DA1713ED-2E37-4344-9D07-4BFADB8C8ED3}"/>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递归算法的非递归实现</a:t>
            </a:r>
          </a:p>
        </p:txBody>
      </p:sp>
      <p:sp>
        <p:nvSpPr>
          <p:cNvPr id="2" name="副标题 1">
            <a:extLst>
              <a:ext uri="{FF2B5EF4-FFF2-40B4-BE49-F238E27FC236}">
                <a16:creationId xmlns:a16="http://schemas.microsoft.com/office/drawing/2014/main" xmlns="" id="{32132501-0CBF-41C5-845A-4161AEC3B2B5}"/>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93924531-23BD-46D1-9E37-7049B2D81AB3}"/>
              </a:ext>
            </a:extLst>
          </p:cNvPr>
          <p:cNvSpPr>
            <a:spLocks noGrp="1"/>
          </p:cNvSpPr>
          <p:nvPr>
            <p:ph type="body" idx="10"/>
          </p:nvPr>
        </p:nvSpPr>
        <p:spPr/>
        <p:txBody>
          <a:bodyPr/>
          <a:lstStyle/>
          <a:p>
            <a:endParaRPr lang="zh-CN" altLang="en-US"/>
          </a:p>
        </p:txBody>
      </p:sp>
      <p:sp>
        <p:nvSpPr>
          <p:cNvPr id="40963" name="Rectangle 3">
            <a:extLst>
              <a:ext uri="{FF2B5EF4-FFF2-40B4-BE49-F238E27FC236}">
                <a16:creationId xmlns:a16="http://schemas.microsoft.com/office/drawing/2014/main" xmlns="" id="{F4AA1C98-0F1E-4AB7-9140-3CE80348841A}"/>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eaLnBrk="1" hangingPunct="1">
              <a:lnSpc>
                <a:spcPct val="105000"/>
              </a:lnSpc>
              <a:spcBef>
                <a:spcPts val="600"/>
              </a:spcBef>
              <a:buSzPct val="80000"/>
              <a:buFont typeface="Wingdings" panose="05000000000000000000" pitchFamily="2" charset="2"/>
              <a:buChar char="l"/>
            </a:pPr>
            <a:r>
              <a:rPr kumimoji="0" lang="zh-CN" altLang="zh-CN" sz="2800">
                <a:latin typeface="微软雅黑" panose="020B0503020204020204" pitchFamily="34" charset="-122"/>
                <a:ea typeface="微软雅黑" panose="020B0503020204020204" pitchFamily="34" charset="-122"/>
              </a:rPr>
              <a:t>以阶乘为例，非递归方式</a:t>
            </a:r>
            <a:endParaRPr kumimoji="0" lang="en-US" altLang="zh-CN" sz="2800">
              <a:latin typeface="微软雅黑" panose="020B0503020204020204" pitchFamily="34" charset="-122"/>
              <a:ea typeface="微软雅黑" panose="020B0503020204020204" pitchFamily="34" charset="-122"/>
            </a:endParaRPr>
          </a:p>
          <a:p>
            <a:pPr marL="715963" lvl="1" indent="-358775">
              <a:lnSpc>
                <a:spcPct val="105000"/>
              </a:lnSpc>
              <a:spcBef>
                <a:spcPts val="600"/>
              </a:spcBef>
              <a:buFont typeface="Wingdings" panose="05000000000000000000" pitchFamily="2" charset="2"/>
              <a:buChar char="ü"/>
            </a:pPr>
            <a:r>
              <a:rPr lang="zh-CN" altLang="zh-CN" sz="2800">
                <a:solidFill>
                  <a:srgbClr val="7030A0"/>
                </a:solidFill>
                <a:latin typeface="微软雅黑" panose="020B0503020204020204" pitchFamily="34" charset="-122"/>
                <a:ea typeface="微软雅黑" panose="020B0503020204020204" pitchFamily="34" charset="-122"/>
              </a:rPr>
              <a:t>建立迭代</a:t>
            </a:r>
          </a:p>
          <a:p>
            <a:pPr marL="715963" lvl="1" indent="-358775">
              <a:lnSpc>
                <a:spcPct val="105000"/>
              </a:lnSpc>
              <a:spcBef>
                <a:spcPts val="600"/>
              </a:spcBef>
              <a:buFont typeface="Wingdings" panose="05000000000000000000" pitchFamily="2" charset="2"/>
              <a:buChar char="ü"/>
            </a:pPr>
            <a:r>
              <a:rPr lang="zh-CN" altLang="zh-CN" sz="2800">
                <a:latin typeface="微软雅黑" panose="020B0503020204020204" pitchFamily="34" charset="-122"/>
                <a:ea typeface="微软雅黑" panose="020B0503020204020204" pitchFamily="34" charset="-122"/>
              </a:rPr>
              <a:t>递归</a:t>
            </a:r>
            <a:r>
              <a:rPr lang="zh-CN" altLang="zh-CN" sz="2800">
                <a:solidFill>
                  <a:srgbClr val="0000FF"/>
                </a:solidFill>
                <a:latin typeface="微软雅黑" panose="020B0503020204020204" pitchFamily="34" charset="-122"/>
                <a:ea typeface="微软雅黑" panose="020B0503020204020204" pitchFamily="34" charset="-122"/>
              </a:rPr>
              <a:t>转换</a:t>
            </a:r>
            <a:r>
              <a:rPr lang="zh-CN" altLang="zh-CN" sz="2800">
                <a:latin typeface="微软雅黑" panose="020B0503020204020204" pitchFamily="34" charset="-122"/>
                <a:ea typeface="微软雅黑" panose="020B0503020204020204" pitchFamily="34" charset="-122"/>
              </a:rPr>
              <a:t>为非递归</a:t>
            </a:r>
            <a:endParaRPr kumimoji="0" lang="en-US" altLang="zh-CN" sz="3200">
              <a:latin typeface="微软雅黑" panose="020B0503020204020204" pitchFamily="34" charset="-122"/>
              <a:ea typeface="微软雅黑" panose="020B0503020204020204" pitchFamily="34" charset="-122"/>
            </a:endParaRPr>
          </a:p>
          <a:p>
            <a:pPr marL="357188" indent="-357188" eaLnBrk="1" hangingPunct="1"/>
            <a:endParaRPr kumimoji="0" lang="zh-CN" altLang="zh-CN" sz="3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标题 1">
            <a:extLst>
              <a:ext uri="{FF2B5EF4-FFF2-40B4-BE49-F238E27FC236}">
                <a16:creationId xmlns:a16="http://schemas.microsoft.com/office/drawing/2014/main" xmlns="" id="{9BA171C4-399E-4BBD-88FF-FA8821C3E07A}"/>
              </a:ext>
            </a:extLst>
          </p:cNvPr>
          <p:cNvSpPr>
            <a:spLocks noGrp="1" noChangeArrowheads="1"/>
          </p:cNvSpPr>
          <p:nvPr>
            <p:ph type="title"/>
          </p:nvPr>
        </p:nvSpPr>
        <p:spPr/>
        <p:txBody>
          <a:bodyPr vert="horz" wrap="square" lIns="91440" tIns="45720" rIns="91440" bIns="45720" numCol="1" anchor="ctr" anchorCtr="0" compatLnSpc="1">
            <a:prstTxWarp prst="textNoShape">
              <a:avLst/>
            </a:prstTxWarp>
            <a:normAutofit/>
          </a:bodyPr>
          <a:lstStyle/>
          <a:p>
            <a:pPr eaLnBrk="1" hangingPunct="1"/>
            <a:r>
              <a:rPr kumimoji="0" sz="2800" dirty="0" err="1"/>
              <a:t>栈的图示</a:t>
            </a:r>
            <a:endParaRPr kumimoji="0" sz="2800" dirty="0"/>
          </a:p>
        </p:txBody>
      </p:sp>
      <p:sp>
        <p:nvSpPr>
          <p:cNvPr id="6" name="副标题 5">
            <a:extLst>
              <a:ext uri="{FF2B5EF4-FFF2-40B4-BE49-F238E27FC236}">
                <a16:creationId xmlns:a16="http://schemas.microsoft.com/office/drawing/2014/main" xmlns="" id="{A094326D-50A8-4D06-B981-78E0F4BFB7BA}"/>
              </a:ext>
            </a:extLst>
          </p:cNvPr>
          <p:cNvSpPr>
            <a:spLocks noGrp="1"/>
          </p:cNvSpPr>
          <p:nvPr>
            <p:ph type="subTitle" idx="1"/>
          </p:nvPr>
        </p:nvSpPr>
        <p:spPr/>
        <p:txBody>
          <a:bodyPr/>
          <a:lstStyle/>
          <a:p>
            <a:endParaRPr lang="zh-CN" altLang="en-US"/>
          </a:p>
        </p:txBody>
      </p:sp>
      <p:sp>
        <p:nvSpPr>
          <p:cNvPr id="20" name="文本占位符 19">
            <a:extLst>
              <a:ext uri="{FF2B5EF4-FFF2-40B4-BE49-F238E27FC236}">
                <a16:creationId xmlns:a16="http://schemas.microsoft.com/office/drawing/2014/main" xmlns="" id="{94B35380-8E5D-45DA-9E43-F923B7C33A20}"/>
              </a:ext>
            </a:extLst>
          </p:cNvPr>
          <p:cNvSpPr>
            <a:spLocks noGrp="1"/>
          </p:cNvSpPr>
          <p:nvPr>
            <p:ph type="body" idx="10"/>
          </p:nvPr>
        </p:nvSpPr>
        <p:spPr/>
        <p:txBody>
          <a:bodyPr/>
          <a:lstStyle/>
          <a:p>
            <a:endParaRPr lang="zh-CN" altLang="en-US"/>
          </a:p>
        </p:txBody>
      </p:sp>
      <p:sp>
        <p:nvSpPr>
          <p:cNvPr id="20482" name="内容占位符 2">
            <a:extLst>
              <a:ext uri="{FF2B5EF4-FFF2-40B4-BE49-F238E27FC236}">
                <a16:creationId xmlns:a16="http://schemas.microsoft.com/office/drawing/2014/main" xmlns="" id="{1D3C89E7-D518-474C-BF40-7A24D7FC687E}"/>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05000"/>
              </a:lnSpc>
              <a:spcBef>
                <a:spcPts val="600"/>
              </a:spcBef>
            </a:pPr>
            <a:r>
              <a:rPr lang="zh-CN" altLang="zh-CN" dirty="0"/>
              <a:t>每次取出（被删除）的总是刚压进的元素，而最先压入的元素则</a:t>
            </a:r>
            <a:r>
              <a:rPr lang="zh-CN" altLang="en-US" dirty="0"/>
              <a:t>位于</a:t>
            </a:r>
            <a:r>
              <a:rPr lang="zh-CN" altLang="zh-CN" dirty="0"/>
              <a:t>栈的底部  </a:t>
            </a:r>
          </a:p>
          <a:p>
            <a:pPr marL="341313" indent="-341313">
              <a:lnSpc>
                <a:spcPct val="105000"/>
              </a:lnSpc>
              <a:spcBef>
                <a:spcPts val="600"/>
              </a:spcBef>
            </a:pPr>
            <a:endParaRPr lang="en-US" altLang="zh-CN" sz="2000" dirty="0"/>
          </a:p>
          <a:p>
            <a:pPr marL="341313" indent="-341313">
              <a:lnSpc>
                <a:spcPct val="105000"/>
              </a:lnSpc>
              <a:spcBef>
                <a:spcPts val="600"/>
              </a:spcBef>
            </a:pPr>
            <a:r>
              <a:rPr lang="zh-CN" altLang="zh-CN" dirty="0">
                <a:solidFill>
                  <a:srgbClr val="C00000"/>
                </a:solidFill>
              </a:rPr>
              <a:t>空栈</a:t>
            </a:r>
            <a:r>
              <a:rPr lang="zh-CN" altLang="en-US" dirty="0">
                <a:solidFill>
                  <a:srgbClr val="C00000"/>
                </a:solidFill>
              </a:rPr>
              <a:t>：</a:t>
            </a:r>
            <a:r>
              <a:rPr lang="zh-CN" altLang="zh-CN" dirty="0"/>
              <a:t>没有元素</a:t>
            </a:r>
            <a:r>
              <a:rPr lang="zh-CN" altLang="en-US" dirty="0"/>
              <a:t>的</a:t>
            </a:r>
            <a:r>
              <a:rPr lang="zh-CN" altLang="zh-CN" dirty="0"/>
              <a:t>栈</a:t>
            </a:r>
            <a:endParaRPr lang="en-US" altLang="zh-CN" dirty="0"/>
          </a:p>
          <a:p>
            <a:pPr marL="341313" indent="-341313">
              <a:lnSpc>
                <a:spcPct val="105000"/>
              </a:lnSpc>
              <a:spcBef>
                <a:spcPts val="600"/>
              </a:spcBef>
            </a:pPr>
            <a:endParaRPr lang="en-US" altLang="zh-CN" sz="2000" dirty="0"/>
          </a:p>
          <a:p>
            <a:pPr marL="341313" indent="-341313">
              <a:lnSpc>
                <a:spcPct val="105000"/>
              </a:lnSpc>
              <a:spcBef>
                <a:spcPts val="600"/>
              </a:spcBef>
            </a:pPr>
            <a:r>
              <a:rPr lang="zh-CN" altLang="zh-CN" dirty="0"/>
              <a:t>应用</a:t>
            </a:r>
            <a:endParaRPr lang="en-US" altLang="zh-CN" dirty="0"/>
          </a:p>
          <a:p>
            <a:pPr marL="714375" lvl="1" indent="-369888">
              <a:lnSpc>
                <a:spcPct val="105000"/>
              </a:lnSpc>
              <a:spcBef>
                <a:spcPts val="600"/>
              </a:spcBef>
              <a:buClr>
                <a:srgbClr val="CC3300"/>
              </a:buClr>
            </a:pPr>
            <a:r>
              <a:rPr lang="zh-CN" altLang="zh-CN" dirty="0">
                <a:latin typeface="微软雅黑" panose="020B0503020204020204" pitchFamily="34" charset="-122"/>
                <a:ea typeface="微软雅黑" panose="020B0503020204020204" pitchFamily="34" charset="-122"/>
              </a:rPr>
              <a:t>表达式求值</a:t>
            </a:r>
            <a:endParaRPr lang="en-US" altLang="zh-CN" dirty="0">
              <a:latin typeface="微软雅黑" panose="020B0503020204020204" pitchFamily="34" charset="-122"/>
              <a:ea typeface="微软雅黑" panose="020B0503020204020204" pitchFamily="34" charset="-122"/>
            </a:endParaRPr>
          </a:p>
          <a:p>
            <a:pPr marL="714375" lvl="1" indent="-369888">
              <a:lnSpc>
                <a:spcPct val="105000"/>
              </a:lnSpc>
              <a:spcBef>
                <a:spcPts val="600"/>
              </a:spcBef>
              <a:buClr>
                <a:srgbClr val="CC3300"/>
              </a:buClr>
            </a:pPr>
            <a:r>
              <a:rPr lang="zh-CN" altLang="en-US" dirty="0">
                <a:latin typeface="微软雅黑" panose="020B0503020204020204" pitchFamily="34" charset="-122"/>
                <a:ea typeface="微软雅黑" panose="020B0503020204020204" pitchFamily="34" charset="-122"/>
              </a:rPr>
              <a:t>函数调用</a:t>
            </a:r>
            <a:endParaRPr lang="en-US" altLang="zh-CN" dirty="0">
              <a:latin typeface="微软雅黑" panose="020B0503020204020204" pitchFamily="34" charset="-122"/>
              <a:ea typeface="微软雅黑" panose="020B0503020204020204" pitchFamily="34" charset="-122"/>
            </a:endParaRPr>
          </a:p>
          <a:p>
            <a:pPr marL="714375" lvl="1" indent="-369888">
              <a:lnSpc>
                <a:spcPct val="105000"/>
              </a:lnSpc>
              <a:spcBef>
                <a:spcPts val="600"/>
              </a:spcBef>
              <a:buClr>
                <a:srgbClr val="CC3300"/>
              </a:buClr>
            </a:pPr>
            <a:r>
              <a:rPr lang="zh-CN" altLang="zh-CN" dirty="0">
                <a:latin typeface="微软雅黑" panose="020B0503020204020204" pitchFamily="34" charset="-122"/>
                <a:ea typeface="微软雅黑" panose="020B0503020204020204" pitchFamily="34" charset="-122"/>
              </a:rPr>
              <a:t>深度优先搜索</a:t>
            </a:r>
          </a:p>
          <a:p>
            <a:pPr marL="341313" indent="-341313">
              <a:lnSpc>
                <a:spcPct val="105000"/>
              </a:lnSpc>
              <a:spcBef>
                <a:spcPts val="600"/>
              </a:spcBef>
            </a:pPr>
            <a:endParaRPr lang="en-US" altLang="zh-CN" sz="3200" dirty="0"/>
          </a:p>
          <a:p>
            <a:pPr marL="341313" indent="-341313">
              <a:lnSpc>
                <a:spcPct val="105000"/>
              </a:lnSpc>
              <a:spcBef>
                <a:spcPts val="600"/>
              </a:spcBef>
            </a:pPr>
            <a:endParaRPr lang="zh-CN" altLang="zh-CN" sz="3200" dirty="0"/>
          </a:p>
          <a:p>
            <a:pPr marL="341313" indent="-341313">
              <a:lnSpc>
                <a:spcPct val="105000"/>
              </a:lnSpc>
              <a:spcBef>
                <a:spcPts val="600"/>
              </a:spcBef>
            </a:pPr>
            <a:endParaRPr lang="zh-CN" altLang="zh-CN" sz="3200" dirty="0"/>
          </a:p>
        </p:txBody>
      </p:sp>
      <p:sp>
        <p:nvSpPr>
          <p:cNvPr id="7" name="Text Box 5">
            <a:extLst>
              <a:ext uri="{FF2B5EF4-FFF2-40B4-BE49-F238E27FC236}">
                <a16:creationId xmlns:a16="http://schemas.microsoft.com/office/drawing/2014/main" xmlns="" id="{765E1204-081A-4D07-B98C-1CEB70A38D11}"/>
              </a:ext>
            </a:extLst>
          </p:cNvPr>
          <p:cNvSpPr txBox="1">
            <a:spLocks noChangeArrowheads="1"/>
          </p:cNvSpPr>
          <p:nvPr/>
        </p:nvSpPr>
        <p:spPr bwMode="auto">
          <a:xfrm>
            <a:off x="8359775" y="4938713"/>
            <a:ext cx="1598613" cy="460375"/>
          </a:xfrm>
          <a:prstGeom prst="rect">
            <a:avLst/>
          </a:prstGeom>
          <a:solidFill>
            <a:srgbClr val="FFFFFF"/>
          </a:solidFill>
          <a:ln w="28575">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a:latin typeface="华文细黑" panose="02010600040101010101" pitchFamily="2" charset="-122"/>
                <a:ea typeface="华文细黑" panose="02010600040101010101" pitchFamily="2" charset="-122"/>
              </a:rPr>
              <a:t>k</a:t>
            </a:r>
            <a:r>
              <a:rPr kumimoji="1" lang="en-US" altLang="zh-CN" sz="2400" b="1" baseline="-25000">
                <a:latin typeface="华文细黑" panose="02010600040101010101" pitchFamily="2" charset="-122"/>
                <a:ea typeface="华文细黑" panose="02010600040101010101" pitchFamily="2" charset="-122"/>
              </a:rPr>
              <a:t>1</a:t>
            </a:r>
            <a:endParaRPr kumimoji="1" lang="en-US" altLang="zh-CN" sz="2400" b="1">
              <a:latin typeface="华文细黑" panose="02010600040101010101" pitchFamily="2" charset="-122"/>
              <a:ea typeface="华文细黑" panose="02010600040101010101" pitchFamily="2" charset="-122"/>
            </a:endParaRPr>
          </a:p>
        </p:txBody>
      </p:sp>
      <p:sp>
        <p:nvSpPr>
          <p:cNvPr id="8" name="Text Box 6">
            <a:extLst>
              <a:ext uri="{FF2B5EF4-FFF2-40B4-BE49-F238E27FC236}">
                <a16:creationId xmlns:a16="http://schemas.microsoft.com/office/drawing/2014/main" xmlns="" id="{2B8C1A20-31EF-4F58-82A8-B9302792708F}"/>
              </a:ext>
            </a:extLst>
          </p:cNvPr>
          <p:cNvSpPr txBox="1">
            <a:spLocks noChangeArrowheads="1"/>
          </p:cNvSpPr>
          <p:nvPr/>
        </p:nvSpPr>
        <p:spPr bwMode="auto">
          <a:xfrm>
            <a:off x="8359775" y="4481513"/>
            <a:ext cx="1598613" cy="460375"/>
          </a:xfrm>
          <a:prstGeom prst="rect">
            <a:avLst/>
          </a:prstGeom>
          <a:solidFill>
            <a:srgbClr val="FFFFFF"/>
          </a:solidFill>
          <a:ln w="28575">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a:latin typeface="华文细黑" panose="02010600040101010101" pitchFamily="2" charset="-122"/>
                <a:ea typeface="华文细黑" panose="02010600040101010101" pitchFamily="2" charset="-122"/>
              </a:rPr>
              <a:t>...</a:t>
            </a:r>
          </a:p>
        </p:txBody>
      </p:sp>
      <p:sp>
        <p:nvSpPr>
          <p:cNvPr id="9" name="Text Box 7">
            <a:extLst>
              <a:ext uri="{FF2B5EF4-FFF2-40B4-BE49-F238E27FC236}">
                <a16:creationId xmlns:a16="http://schemas.microsoft.com/office/drawing/2014/main" xmlns="" id="{9BB2C938-60A2-4C19-A243-D0107ED236EE}"/>
              </a:ext>
            </a:extLst>
          </p:cNvPr>
          <p:cNvSpPr txBox="1">
            <a:spLocks noChangeArrowheads="1"/>
          </p:cNvSpPr>
          <p:nvPr/>
        </p:nvSpPr>
        <p:spPr bwMode="auto">
          <a:xfrm>
            <a:off x="8359775" y="4024313"/>
            <a:ext cx="1598613" cy="460375"/>
          </a:xfrm>
          <a:prstGeom prst="rect">
            <a:avLst/>
          </a:prstGeom>
          <a:solidFill>
            <a:srgbClr val="FFFFFF"/>
          </a:solidFill>
          <a:ln w="28575">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a:latin typeface="华文细黑" panose="02010600040101010101" pitchFamily="2" charset="-122"/>
                <a:ea typeface="华文细黑" panose="02010600040101010101" pitchFamily="2" charset="-122"/>
              </a:rPr>
              <a:t>k</a:t>
            </a:r>
            <a:r>
              <a:rPr kumimoji="1" lang="en-US" altLang="zh-CN" sz="2400" b="1" baseline="-25000">
                <a:latin typeface="华文细黑" panose="02010600040101010101" pitchFamily="2" charset="-122"/>
                <a:ea typeface="华文细黑" panose="02010600040101010101" pitchFamily="2" charset="-122"/>
              </a:rPr>
              <a:t>i</a:t>
            </a:r>
          </a:p>
        </p:txBody>
      </p:sp>
      <p:sp>
        <p:nvSpPr>
          <p:cNvPr id="10" name="Text Box 8">
            <a:extLst>
              <a:ext uri="{FF2B5EF4-FFF2-40B4-BE49-F238E27FC236}">
                <a16:creationId xmlns:a16="http://schemas.microsoft.com/office/drawing/2014/main" xmlns="" id="{6A47E616-155C-4C78-AAD5-7C3E56EF3A26}"/>
              </a:ext>
            </a:extLst>
          </p:cNvPr>
          <p:cNvSpPr txBox="1">
            <a:spLocks noChangeArrowheads="1"/>
          </p:cNvSpPr>
          <p:nvPr/>
        </p:nvSpPr>
        <p:spPr bwMode="auto">
          <a:xfrm>
            <a:off x="8359775" y="3609975"/>
            <a:ext cx="1598613" cy="461963"/>
          </a:xfrm>
          <a:prstGeom prst="rect">
            <a:avLst/>
          </a:prstGeom>
          <a:solidFill>
            <a:srgbClr val="FFFFFF"/>
          </a:solidFill>
          <a:ln w="28575">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a:latin typeface="华文细黑" panose="02010600040101010101" pitchFamily="2" charset="-122"/>
                <a:ea typeface="华文细黑" panose="02010600040101010101" pitchFamily="2" charset="-122"/>
              </a:rPr>
              <a:t>k</a:t>
            </a:r>
            <a:r>
              <a:rPr kumimoji="1" lang="en-US" altLang="zh-CN" sz="2400" b="1" baseline="-25000">
                <a:latin typeface="华文细黑" panose="02010600040101010101" pitchFamily="2" charset="-122"/>
                <a:ea typeface="华文细黑" panose="02010600040101010101" pitchFamily="2" charset="-122"/>
              </a:rPr>
              <a:t>i+1</a:t>
            </a:r>
            <a:endParaRPr kumimoji="1" lang="en-US" altLang="zh-CN" sz="2400" b="1">
              <a:latin typeface="华文细黑" panose="02010600040101010101" pitchFamily="2" charset="-122"/>
              <a:ea typeface="华文细黑" panose="02010600040101010101" pitchFamily="2" charset="-122"/>
            </a:endParaRPr>
          </a:p>
        </p:txBody>
      </p:sp>
      <p:sp>
        <p:nvSpPr>
          <p:cNvPr id="11" name="Rectangle 9">
            <a:extLst>
              <a:ext uri="{FF2B5EF4-FFF2-40B4-BE49-F238E27FC236}">
                <a16:creationId xmlns:a16="http://schemas.microsoft.com/office/drawing/2014/main" xmlns="" id="{07C53E5E-323F-4635-8270-FA11008CFC28}"/>
              </a:ext>
            </a:extLst>
          </p:cNvPr>
          <p:cNvSpPr>
            <a:spLocks noChangeArrowheads="1"/>
          </p:cNvSpPr>
          <p:nvPr/>
        </p:nvSpPr>
        <p:spPr bwMode="auto">
          <a:xfrm>
            <a:off x="6953250" y="4067175"/>
            <a:ext cx="6461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solidFill>
                  <a:srgbClr val="000000"/>
                </a:solidFill>
                <a:latin typeface="华文细黑" panose="02010600040101010101" pitchFamily="2" charset="-122"/>
                <a:ea typeface="华文细黑" panose="02010600040101010101" pitchFamily="2" charset="-122"/>
              </a:rPr>
              <a:t>栈顶</a:t>
            </a:r>
          </a:p>
        </p:txBody>
      </p:sp>
      <p:sp>
        <p:nvSpPr>
          <p:cNvPr id="12" name="Line 10">
            <a:extLst>
              <a:ext uri="{FF2B5EF4-FFF2-40B4-BE49-F238E27FC236}">
                <a16:creationId xmlns:a16="http://schemas.microsoft.com/office/drawing/2014/main" xmlns="" id="{8B6357B1-4B82-47DF-83FC-A02B777E094E}"/>
              </a:ext>
            </a:extLst>
          </p:cNvPr>
          <p:cNvSpPr>
            <a:spLocks noChangeShapeType="1"/>
          </p:cNvSpPr>
          <p:nvPr/>
        </p:nvSpPr>
        <p:spPr bwMode="auto">
          <a:xfrm>
            <a:off x="7848600" y="4295775"/>
            <a:ext cx="514350" cy="0"/>
          </a:xfrm>
          <a:prstGeom prst="line">
            <a:avLst/>
          </a:prstGeom>
          <a:noFill/>
          <a:ln w="34925">
            <a:solidFill>
              <a:schemeClr val="accent2"/>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11">
            <a:extLst>
              <a:ext uri="{FF2B5EF4-FFF2-40B4-BE49-F238E27FC236}">
                <a16:creationId xmlns:a16="http://schemas.microsoft.com/office/drawing/2014/main" xmlns="" id="{7652B945-366D-429E-A54E-B4624D506504}"/>
              </a:ext>
            </a:extLst>
          </p:cNvPr>
          <p:cNvSpPr>
            <a:spLocks noChangeArrowheads="1"/>
          </p:cNvSpPr>
          <p:nvPr/>
        </p:nvSpPr>
        <p:spPr bwMode="auto">
          <a:xfrm>
            <a:off x="6953250" y="5402263"/>
            <a:ext cx="64611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b="1">
                <a:latin typeface="华文细黑" panose="02010600040101010101" pitchFamily="2" charset="-122"/>
                <a:ea typeface="华文细黑" panose="02010600040101010101" pitchFamily="2" charset="-122"/>
              </a:rPr>
              <a:t>栈底</a:t>
            </a:r>
          </a:p>
        </p:txBody>
      </p:sp>
      <p:sp>
        <p:nvSpPr>
          <p:cNvPr id="14" name="Arc 13">
            <a:extLst>
              <a:ext uri="{FF2B5EF4-FFF2-40B4-BE49-F238E27FC236}">
                <a16:creationId xmlns:a16="http://schemas.microsoft.com/office/drawing/2014/main" xmlns="" id="{DEDD7AA1-A1B2-4EA3-B258-D1D8EB183561}"/>
              </a:ext>
            </a:extLst>
          </p:cNvPr>
          <p:cNvSpPr>
            <a:spLocks/>
          </p:cNvSpPr>
          <p:nvPr/>
        </p:nvSpPr>
        <p:spPr bwMode="auto">
          <a:xfrm>
            <a:off x="8626475" y="3198813"/>
            <a:ext cx="360363" cy="4111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rgbClr val="C0000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 name="Arc 14">
            <a:extLst>
              <a:ext uri="{FF2B5EF4-FFF2-40B4-BE49-F238E27FC236}">
                <a16:creationId xmlns:a16="http://schemas.microsoft.com/office/drawing/2014/main" xmlns="" id="{29497A8A-5069-49FA-A258-C480B32AAC60}"/>
              </a:ext>
            </a:extLst>
          </p:cNvPr>
          <p:cNvSpPr>
            <a:spLocks/>
          </p:cNvSpPr>
          <p:nvPr/>
        </p:nvSpPr>
        <p:spPr bwMode="auto">
          <a:xfrm rot="-5400000">
            <a:off x="9205913" y="3224213"/>
            <a:ext cx="411162" cy="36036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4925">
            <a:solidFill>
              <a:srgbClr val="00B050"/>
            </a:solidFill>
            <a:round/>
            <a:headEnd type="triangle" w="med" len="me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6" name="Text Box 15">
            <a:extLst>
              <a:ext uri="{FF2B5EF4-FFF2-40B4-BE49-F238E27FC236}">
                <a16:creationId xmlns:a16="http://schemas.microsoft.com/office/drawing/2014/main" xmlns="" id="{A9CF3369-8E0D-4E33-933F-0D042A09E79E}"/>
              </a:ext>
            </a:extLst>
          </p:cNvPr>
          <p:cNvSpPr txBox="1">
            <a:spLocks noChangeArrowheads="1"/>
          </p:cNvSpPr>
          <p:nvPr/>
        </p:nvSpPr>
        <p:spPr bwMode="auto">
          <a:xfrm>
            <a:off x="7824788" y="2924175"/>
            <a:ext cx="9286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solidFill>
                  <a:srgbClr val="C00000"/>
                </a:solidFill>
                <a:latin typeface="华文细黑" panose="02010600040101010101" pitchFamily="2" charset="-122"/>
                <a:ea typeface="华文细黑" panose="02010600040101010101" pitchFamily="2" charset="-122"/>
              </a:rPr>
              <a:t>出栈</a:t>
            </a:r>
          </a:p>
        </p:txBody>
      </p:sp>
      <p:sp>
        <p:nvSpPr>
          <p:cNvPr id="17" name="Text Box 16">
            <a:extLst>
              <a:ext uri="{FF2B5EF4-FFF2-40B4-BE49-F238E27FC236}">
                <a16:creationId xmlns:a16="http://schemas.microsoft.com/office/drawing/2014/main" xmlns="" id="{CFB70145-42B4-4A31-9723-A200637302E3}"/>
              </a:ext>
            </a:extLst>
          </p:cNvPr>
          <p:cNvSpPr txBox="1">
            <a:spLocks noChangeArrowheads="1"/>
          </p:cNvSpPr>
          <p:nvPr/>
        </p:nvSpPr>
        <p:spPr bwMode="auto">
          <a:xfrm>
            <a:off x="9564688" y="2924175"/>
            <a:ext cx="8699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b="1">
                <a:solidFill>
                  <a:srgbClr val="008000"/>
                </a:solidFill>
                <a:latin typeface="华文细黑" panose="02010600040101010101" pitchFamily="2" charset="-122"/>
                <a:ea typeface="华文细黑" panose="02010600040101010101" pitchFamily="2" charset="-122"/>
              </a:rPr>
              <a:t>进栈</a:t>
            </a:r>
          </a:p>
        </p:txBody>
      </p:sp>
      <p:sp>
        <p:nvSpPr>
          <p:cNvPr id="18" name="Line 10">
            <a:extLst>
              <a:ext uri="{FF2B5EF4-FFF2-40B4-BE49-F238E27FC236}">
                <a16:creationId xmlns:a16="http://schemas.microsoft.com/office/drawing/2014/main" xmlns="" id="{7D832E10-16FC-439A-85E3-E8A1B291ECAC}"/>
              </a:ext>
            </a:extLst>
          </p:cNvPr>
          <p:cNvSpPr>
            <a:spLocks noChangeShapeType="1"/>
          </p:cNvSpPr>
          <p:nvPr/>
        </p:nvSpPr>
        <p:spPr bwMode="auto">
          <a:xfrm>
            <a:off x="7845425" y="5667375"/>
            <a:ext cx="514350" cy="0"/>
          </a:xfrm>
          <a:prstGeom prst="line">
            <a:avLst/>
          </a:prstGeom>
          <a:noFill/>
          <a:ln w="34925">
            <a:solidFill>
              <a:schemeClr val="tx1"/>
            </a:solidFill>
            <a:round/>
            <a:headEnd/>
            <a:tailEnd type="stealth"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Text Box 6">
            <a:extLst>
              <a:ext uri="{FF2B5EF4-FFF2-40B4-BE49-F238E27FC236}">
                <a16:creationId xmlns:a16="http://schemas.microsoft.com/office/drawing/2014/main" xmlns="" id="{B922C2E6-BD11-4136-8E36-3F6449D6423C}"/>
              </a:ext>
            </a:extLst>
          </p:cNvPr>
          <p:cNvSpPr txBox="1">
            <a:spLocks noChangeArrowheads="1"/>
          </p:cNvSpPr>
          <p:nvPr/>
        </p:nvSpPr>
        <p:spPr bwMode="auto">
          <a:xfrm>
            <a:off x="8361363" y="5395913"/>
            <a:ext cx="1597025" cy="460375"/>
          </a:xfrm>
          <a:prstGeom prst="rect">
            <a:avLst/>
          </a:prstGeom>
          <a:solidFill>
            <a:srgbClr val="FFFFFF"/>
          </a:solidFill>
          <a:ln w="28575">
            <a:solidFill>
              <a:schemeClr val="tx1"/>
            </a:solidFill>
            <a:miter lim="800000"/>
            <a:headEnd/>
            <a:tailEnd/>
          </a:ln>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a:latin typeface="华文细黑" panose="02010600040101010101" pitchFamily="2" charset="-122"/>
                <a:ea typeface="华文细黑" panose="02010600040101010101" pitchFamily="2" charset="-122"/>
              </a:rPr>
              <a:t>k</a:t>
            </a:r>
            <a:r>
              <a:rPr kumimoji="1" lang="en-US" altLang="zh-CN" sz="2400" b="1" baseline="-25000">
                <a:latin typeface="华文细黑" panose="02010600040101010101" pitchFamily="2" charset="-122"/>
                <a:ea typeface="华文细黑" panose="02010600040101010101" pitchFamily="2" charset="-122"/>
              </a:rPr>
              <a:t>0</a:t>
            </a:r>
            <a:endParaRPr kumimoji="1" lang="en-US" altLang="zh-CN" sz="2400" b="1">
              <a:latin typeface="华文细黑" panose="02010600040101010101" pitchFamily="2" charset="-122"/>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42" presetClass="path" presetSubtype="0" accel="50000" decel="50000" fill="hold" nodeType="clickEffect">
                                  <p:stCondLst>
                                    <p:cond delay="0"/>
                                  </p:stCondLst>
                                  <p:childTnLst>
                                    <p:animMotion origin="layout" path="M 1.57833E-6 0.00023 L 0.00026 -0.0618 " pathEditMode="relative" rAng="0" ptsTypes="AA">
                                      <p:cBhvr>
                                        <p:cTn id="34" dur="2000" fill="hold"/>
                                        <p:tgtEl>
                                          <p:spTgt spid="11"/>
                                        </p:tgtEl>
                                        <p:attrNameLst>
                                          <p:attrName>ppt_x</p:attrName>
                                          <p:attrName>ppt_y</p:attrName>
                                        </p:attrNameLst>
                                      </p:cBhvr>
                                      <p:rCtr x="13" y="-3102"/>
                                    </p:animMotion>
                                  </p:childTnLst>
                                </p:cTn>
                              </p:par>
                              <p:par>
                                <p:cTn id="35" presetID="42" presetClass="path" presetSubtype="0" accel="50000" decel="50000" fill="hold" nodeType="withEffect">
                                  <p:stCondLst>
                                    <p:cond delay="0"/>
                                  </p:stCondLst>
                                  <p:childTnLst>
                                    <p:animMotion origin="layout" path="M 3.75179E-6 -3.33333E-6 L 0.00052 -0.06666 " pathEditMode="relative" rAng="0" ptsTypes="AA">
                                      <p:cBhvr>
                                        <p:cTn id="36" dur="2000" fill="hold"/>
                                        <p:tgtEl>
                                          <p:spTgt spid="12"/>
                                        </p:tgtEl>
                                        <p:attrNameLst>
                                          <p:attrName>ppt_x</p:attrName>
                                          <p:attrName>ppt_y</p:attrName>
                                        </p:attrNameLst>
                                      </p:cBhvr>
                                      <p:rCtr x="104" y="-3333"/>
                                    </p:animMotion>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fade">
                                      <p:cBhvr>
                                        <p:cTn id="41" dur="500"/>
                                        <p:tgtEl>
                                          <p:spTgt spid="10">
                                            <p:txEl>
                                              <p:pRg st="0" end="0"/>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xit" presetSubtype="0" fill="hold" nodeType="clickEffect">
                                  <p:stCondLst>
                                    <p:cond delay="0"/>
                                  </p:stCondLst>
                                  <p:childTnLst>
                                    <p:set>
                                      <p:cBhvr>
                                        <p:cTn id="45" dur="1" fill="hold">
                                          <p:stCondLst>
                                            <p:cond delay="0"/>
                                          </p:stCondLst>
                                        </p:cTn>
                                        <p:tgtEl>
                                          <p:spTgt spid="17"/>
                                        </p:tgtEl>
                                        <p:attrNameLst>
                                          <p:attrName>style.visibility</p:attrName>
                                        </p:attrNameLst>
                                      </p:cBhvr>
                                      <p:to>
                                        <p:strVal val="hidden"/>
                                      </p:to>
                                    </p:set>
                                  </p:childTnLst>
                                </p:cTn>
                              </p:par>
                              <p:par>
                                <p:cTn id="46" presetID="1" presetClass="exit" presetSubtype="0" fill="hold" nodeType="withEffect">
                                  <p:stCondLst>
                                    <p:cond delay="0"/>
                                  </p:stCondLst>
                                  <p:childTnLst>
                                    <p:set>
                                      <p:cBhvr>
                                        <p:cTn id="47" dur="1" fill="hold">
                                          <p:stCondLst>
                                            <p:cond delay="0"/>
                                          </p:stCondLst>
                                        </p:cTn>
                                        <p:tgtEl>
                                          <p:spTgt spid="15"/>
                                        </p:tgtEl>
                                        <p:attrNameLst>
                                          <p:attrName>style.visibility</p:attrName>
                                        </p:attrNameLst>
                                      </p:cBhvr>
                                      <p:to>
                                        <p:strVal val="hidden"/>
                                      </p:to>
                                    </p:set>
                                  </p:childTnLst>
                                </p:cTn>
                              </p:par>
                              <p:par>
                                <p:cTn id="48" presetID="1" presetClass="entr" presetSubtype="0" fill="hold" nodeType="withEffect">
                                  <p:stCondLst>
                                    <p:cond delay="0"/>
                                  </p:stCondLst>
                                  <p:childTnLst>
                                    <p:set>
                                      <p:cBhvr>
                                        <p:cTn id="49" dur="1" fill="hold">
                                          <p:stCondLst>
                                            <p:cond delay="0"/>
                                          </p:stCondLst>
                                        </p:cTn>
                                        <p:tgtEl>
                                          <p:spTgt spid="16"/>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4"/>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0" presetClass="exit" presetSubtype="0" fill="hold" nodeType="clickEffect">
                                  <p:stCondLst>
                                    <p:cond delay="0"/>
                                  </p:stCondLst>
                                  <p:childTnLst>
                                    <p:animEffect transition="out" filter="fade">
                                      <p:cBhvr>
                                        <p:cTn id="55" dur="500"/>
                                        <p:tgtEl>
                                          <p:spTgt spid="10">
                                            <p:txEl>
                                              <p:pRg st="0" end="0"/>
                                            </p:txEl>
                                          </p:spTgt>
                                        </p:tgtEl>
                                      </p:cBhvr>
                                    </p:animEffect>
                                    <p:set>
                                      <p:cBhvr>
                                        <p:cTn id="56" dur="1" fill="hold">
                                          <p:stCondLst>
                                            <p:cond delay="499"/>
                                          </p:stCondLst>
                                        </p:cTn>
                                        <p:tgtEl>
                                          <p:spTgt spid="10">
                                            <p:txEl>
                                              <p:pRg st="0" end="0"/>
                                            </p:txEl>
                                          </p:spTgt>
                                        </p:tgtEl>
                                        <p:attrNameLst>
                                          <p:attrName>style.visibility</p:attrName>
                                        </p:attrNameLst>
                                      </p:cBhvr>
                                      <p:to>
                                        <p:strVal val="hidden"/>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42" presetClass="path" presetSubtype="0" accel="50000" decel="50000" fill="hold" nodeType="clickEffect">
                                  <p:stCondLst>
                                    <p:cond delay="0"/>
                                  </p:stCondLst>
                                  <p:childTnLst>
                                    <p:animMotion origin="layout" path="M -3.37804E-6 2.22222E-6 L 1.57833E-6 -1.85185E-6 " pathEditMode="relative" rAng="0" ptsTypes="AA">
                                      <p:cBhvr>
                                        <p:cTn id="60" dur="2000" fill="hold"/>
                                        <p:tgtEl>
                                          <p:spTgt spid="11"/>
                                        </p:tgtEl>
                                        <p:attrNameLst>
                                          <p:attrName>ppt_x</p:attrName>
                                          <p:attrName>ppt_y</p:attrName>
                                        </p:attrNameLst>
                                      </p:cBhvr>
                                      <p:rCtr x="-143" y="2454"/>
                                    </p:animMotion>
                                  </p:childTnLst>
                                </p:cTn>
                              </p:par>
                              <p:par>
                                <p:cTn id="61" presetID="42" presetClass="path" presetSubtype="0" accel="50000" decel="50000" fill="hold" nodeType="withEffect">
                                  <p:stCondLst>
                                    <p:cond delay="0"/>
                                  </p:stCondLst>
                                  <p:childTnLst>
                                    <p:animMotion origin="layout" path="M 0.00052 -0.06666 L 3.75179E-6 -3.33333E-6 " pathEditMode="relative" rAng="0" ptsTypes="AA">
                                      <p:cBhvr>
                                        <p:cTn id="62" dur="2000" fill="hold"/>
                                        <p:tgtEl>
                                          <p:spTgt spid="12"/>
                                        </p:tgtEl>
                                        <p:attrNameLst>
                                          <p:attrName>ppt_x</p:attrName>
                                          <p:attrName>ppt_y</p:attrName>
                                        </p:attrNameLst>
                                      </p:cBhvr>
                                      <p:rCtr x="-26" y="333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P spid="11" grpId="1"/>
      <p:bldP spid="11" grpId="2"/>
      <p:bldP spid="13" grpId="0"/>
      <p:bldP spid="16" grpId="0"/>
      <p:bldP spid="17" grpId="0"/>
      <p:bldP spid="17" grpId="1"/>
      <p:bldP spid="1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标题 1">
            <a:extLst>
              <a:ext uri="{FF2B5EF4-FFF2-40B4-BE49-F238E27FC236}">
                <a16:creationId xmlns:a16="http://schemas.microsoft.com/office/drawing/2014/main" xmlns="" id="{D495212F-18F4-4400-AF53-7BA7E4ABB5F5}"/>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阶乘的迭代实现 </a:t>
            </a:r>
          </a:p>
        </p:txBody>
      </p:sp>
      <p:sp>
        <p:nvSpPr>
          <p:cNvPr id="2" name="副标题 1">
            <a:extLst>
              <a:ext uri="{FF2B5EF4-FFF2-40B4-BE49-F238E27FC236}">
                <a16:creationId xmlns:a16="http://schemas.microsoft.com/office/drawing/2014/main" xmlns="" id="{716E8F98-C8AE-490A-B4A2-AF07AC6A5C56}"/>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FCED7528-AE57-422E-B9F3-10897C4580A5}"/>
              </a:ext>
            </a:extLst>
          </p:cNvPr>
          <p:cNvSpPr>
            <a:spLocks noGrp="1"/>
          </p:cNvSpPr>
          <p:nvPr>
            <p:ph type="body" idx="10"/>
          </p:nvPr>
        </p:nvSpPr>
        <p:spPr/>
        <p:txBody>
          <a:bodyPr/>
          <a:lstStyle/>
          <a:p>
            <a:endParaRPr lang="zh-CN" altLang="en-US"/>
          </a:p>
        </p:txBody>
      </p:sp>
      <p:sp>
        <p:nvSpPr>
          <p:cNvPr id="4" name="内容占位符 3">
            <a:extLst>
              <a:ext uri="{FF2B5EF4-FFF2-40B4-BE49-F238E27FC236}">
                <a16:creationId xmlns:a16="http://schemas.microsoft.com/office/drawing/2014/main" xmlns="" id="{B3A09F3A-19F2-4AAF-9C88-D31805FB706D}"/>
              </a:ext>
            </a:extLst>
          </p:cNvPr>
          <p:cNvSpPr>
            <a:spLocks noGrp="1"/>
          </p:cNvSpPr>
          <p:nvPr>
            <p:ph idx="11"/>
          </p:nvPr>
        </p:nvSpPr>
        <p:spPr/>
        <p:txBody>
          <a:bodyPr/>
          <a:lstStyle/>
          <a:p>
            <a:endParaRPr lang="zh-CN" altLang="en-US"/>
          </a:p>
        </p:txBody>
      </p:sp>
      <p:sp>
        <p:nvSpPr>
          <p:cNvPr id="7" name="内容占位符 2">
            <a:extLst>
              <a:ext uri="{FF2B5EF4-FFF2-40B4-BE49-F238E27FC236}">
                <a16:creationId xmlns:a16="http://schemas.microsoft.com/office/drawing/2014/main" xmlns="" id="{AA17CCE7-8CF5-46A0-8FBF-BD1B8F0942E8}"/>
              </a:ext>
            </a:extLst>
          </p:cNvPr>
          <p:cNvSpPr txBox="1">
            <a:spLocks/>
          </p:cNvSpPr>
          <p:nvPr/>
        </p:nvSpPr>
        <p:spPr bwMode="auto">
          <a:xfrm>
            <a:off x="623888" y="1844675"/>
            <a:ext cx="10661650" cy="423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60000"/>
              </a:lnSpc>
              <a:spcBef>
                <a:spcPct val="50000"/>
              </a:spcBef>
            </a:pPr>
            <a:endParaRPr kumimoji="1" lang="en-US" altLang="zh-CN" sz="2400">
              <a:solidFill>
                <a:srgbClr val="808000"/>
              </a:solidFill>
              <a:latin typeface="微软雅黑" panose="020B0503020204020204" pitchFamily="34" charset="-122"/>
              <a:ea typeface="微软雅黑" panose="020B0503020204020204" pitchFamily="34" charset="-122"/>
            </a:endParaRPr>
          </a:p>
          <a:p>
            <a:pPr eaLnBrk="1" hangingPunct="1">
              <a:spcBef>
                <a:spcPts val="300"/>
              </a:spcBef>
              <a:buFont typeface="Wingdings" panose="05000000000000000000" pitchFamily="2" charset="2"/>
              <a:buNone/>
            </a:pPr>
            <a:r>
              <a:rPr kumimoji="1" lang="en-US" altLang="zh-CN" sz="2800" b="1">
                <a:solidFill>
                  <a:srgbClr val="28571F"/>
                </a:solidFill>
                <a:latin typeface="微软雅黑" panose="020B0503020204020204" pitchFamily="34" charset="-122"/>
                <a:ea typeface="微软雅黑" panose="020B0503020204020204" pitchFamily="34" charset="-122"/>
                <a:cs typeface="Consolas" panose="020B0609020204030204" pitchFamily="49" charset="0"/>
              </a:rPr>
              <a:t>//</a:t>
            </a:r>
            <a:r>
              <a:rPr kumimoji="1" lang="zh-CN" altLang="en-US" sz="2800" b="1">
                <a:solidFill>
                  <a:srgbClr val="28571F"/>
                </a:solidFill>
                <a:latin typeface="微软雅黑" panose="020B0503020204020204" pitchFamily="34" charset="-122"/>
                <a:ea typeface="微软雅黑" panose="020B0503020204020204" pitchFamily="34" charset="-122"/>
                <a:cs typeface="Consolas" panose="020B0609020204030204" pitchFamily="49" charset="0"/>
              </a:rPr>
              <a:t> 使用循环迭代方法，计算阶乘</a:t>
            </a:r>
            <a:r>
              <a:rPr kumimoji="1" lang="en-US" altLang="zh-CN" sz="2800" b="1">
                <a:solidFill>
                  <a:srgbClr val="28571F"/>
                </a:solidFill>
                <a:latin typeface="微软雅黑" panose="020B0503020204020204" pitchFamily="34" charset="-122"/>
                <a:ea typeface="微软雅黑" panose="020B0503020204020204" pitchFamily="34" charset="-122"/>
                <a:cs typeface="Consolas" panose="020B0609020204030204" pitchFamily="49" charset="0"/>
              </a:rPr>
              <a:t>n!</a:t>
            </a:r>
            <a:r>
              <a:rPr kumimoji="1" lang="zh-CN" altLang="en-US" sz="2800" b="1">
                <a:solidFill>
                  <a:srgbClr val="28571F"/>
                </a:solidFill>
                <a:latin typeface="微软雅黑" panose="020B0503020204020204" pitchFamily="34" charset="-122"/>
                <a:ea typeface="微软雅黑" panose="020B0503020204020204" pitchFamily="34" charset="-122"/>
                <a:cs typeface="Consolas" panose="020B0609020204030204" pitchFamily="49" charset="0"/>
              </a:rPr>
              <a:t>的一种程序</a:t>
            </a:r>
            <a:endParaRPr kumimoji="1" lang="en-US" altLang="zh-CN" sz="2800">
              <a:solidFill>
                <a:srgbClr val="28571F"/>
              </a:solidFill>
              <a:latin typeface="微软雅黑" panose="020B0503020204020204" pitchFamily="34" charset="-122"/>
              <a:ea typeface="微软雅黑" panose="020B0503020204020204" pitchFamily="34" charset="-122"/>
              <a:cs typeface="Consolas" panose="020B0609020204030204" pitchFamily="49" charset="0"/>
            </a:endParaRPr>
          </a:p>
          <a:p>
            <a:pPr eaLnBrk="1" hangingPunct="1">
              <a:spcBef>
                <a:spcPts val="300"/>
              </a:spcBef>
              <a:buFont typeface="Wingdings" panose="05000000000000000000" pitchFamily="2" charset="2"/>
              <a:buNone/>
            </a:pPr>
            <a:r>
              <a:rPr kumimoji="1" lang="en-US" altLang="zh-CN" sz="2400">
                <a:solidFill>
                  <a:srgbClr val="808000"/>
                </a:solidFill>
                <a:latin typeface="微软雅黑" panose="020B0503020204020204" pitchFamily="34" charset="-122"/>
                <a:ea typeface="微软雅黑" panose="020B0503020204020204" pitchFamily="34" charset="-122"/>
                <a:cs typeface="Consolas" panose="020B0609020204030204" pitchFamily="49" charset="0"/>
              </a:rPr>
              <a:t>long</a:t>
            </a: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fact (</a:t>
            </a:r>
            <a:r>
              <a:rPr kumimoji="1" lang="en-US" altLang="zh-CN" sz="2400">
                <a:solidFill>
                  <a:srgbClr val="808000"/>
                </a:solidFill>
                <a:latin typeface="微软雅黑" panose="020B0503020204020204" pitchFamily="34" charset="-122"/>
                <a:ea typeface="微软雅黑" panose="020B0503020204020204" pitchFamily="34" charset="-122"/>
                <a:cs typeface="Consolas" panose="020B0609020204030204" pitchFamily="49" charset="0"/>
              </a:rPr>
              <a:t>long</a:t>
            </a: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n) {</a:t>
            </a:r>
          </a:p>
          <a:p>
            <a:pPr eaLnBrk="1" hangingPunct="1">
              <a:spcBef>
                <a:spcPts val="300"/>
              </a:spcBef>
              <a:buFont typeface="Wingdings" panose="05000000000000000000" pitchFamily="2" charset="2"/>
              <a:buNone/>
            </a:pP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2400">
                <a:solidFill>
                  <a:srgbClr val="808000"/>
                </a:solidFill>
                <a:latin typeface="微软雅黑" panose="020B0503020204020204" pitchFamily="34" charset="-122"/>
                <a:ea typeface="微软雅黑" panose="020B0503020204020204" pitchFamily="34" charset="-122"/>
                <a:cs typeface="Consolas" panose="020B0609020204030204" pitchFamily="49" charset="0"/>
              </a:rPr>
              <a:t>int</a:t>
            </a: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m = 1;</a:t>
            </a:r>
          </a:p>
          <a:p>
            <a:pPr eaLnBrk="1" hangingPunct="1">
              <a:spcBef>
                <a:spcPts val="300"/>
              </a:spcBef>
              <a:buFont typeface="Wingdings" panose="05000000000000000000" pitchFamily="2" charset="2"/>
              <a:buNone/>
            </a:pP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2400">
                <a:solidFill>
                  <a:srgbClr val="808000"/>
                </a:solidFill>
                <a:latin typeface="微软雅黑" panose="020B0503020204020204" pitchFamily="34" charset="-122"/>
                <a:ea typeface="微软雅黑" panose="020B0503020204020204" pitchFamily="34" charset="-122"/>
                <a:cs typeface="Consolas" panose="020B0609020204030204" pitchFamily="49" charset="0"/>
              </a:rPr>
              <a:t>int </a:t>
            </a: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i ;</a:t>
            </a:r>
          </a:p>
          <a:p>
            <a:pPr eaLnBrk="1" hangingPunct="1">
              <a:spcBef>
                <a:spcPts val="300"/>
              </a:spcBef>
              <a:buFont typeface="Wingdings" panose="05000000000000000000" pitchFamily="2" charset="2"/>
              <a:buNone/>
            </a:pP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2400">
                <a:solidFill>
                  <a:srgbClr val="808000"/>
                </a:solidFill>
                <a:latin typeface="微软雅黑" panose="020B0503020204020204" pitchFamily="34" charset="-122"/>
                <a:ea typeface="微软雅黑" panose="020B0503020204020204" pitchFamily="34" charset="-122"/>
                <a:cs typeface="Consolas" panose="020B0609020204030204" pitchFamily="49" charset="0"/>
              </a:rPr>
              <a:t>if</a:t>
            </a: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(n</a:t>
            </a:r>
            <a:r>
              <a:rPr kumimoji="1" lang="zh-CN" altLang="en-US" sz="2400" b="1">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&gt;</a:t>
            </a:r>
            <a:r>
              <a:rPr kumimoji="1" lang="zh-CN" altLang="en-US" sz="2400" b="1">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1)</a:t>
            </a:r>
          </a:p>
          <a:p>
            <a:pPr eaLnBrk="1" hangingPunct="1">
              <a:spcBef>
                <a:spcPts val="300"/>
              </a:spcBef>
              <a:buFont typeface="Wingdings" panose="05000000000000000000" pitchFamily="2" charset="2"/>
              <a:buNone/>
            </a:pP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2400">
                <a:solidFill>
                  <a:srgbClr val="808000"/>
                </a:solidFill>
                <a:latin typeface="微软雅黑" panose="020B0503020204020204" pitchFamily="34" charset="-122"/>
                <a:ea typeface="微软雅黑" panose="020B0503020204020204" pitchFamily="34" charset="-122"/>
                <a:cs typeface="Consolas" panose="020B0609020204030204" pitchFamily="49" charset="0"/>
              </a:rPr>
              <a:t>for</a:t>
            </a: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 i = 1;  i  &lt;= n;  i++ )</a:t>
            </a:r>
          </a:p>
          <a:p>
            <a:pPr eaLnBrk="1" hangingPunct="1">
              <a:spcBef>
                <a:spcPts val="300"/>
              </a:spcBef>
              <a:buFont typeface="Wingdings" panose="05000000000000000000" pitchFamily="2" charset="2"/>
              <a:buNone/>
            </a:pP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m  = m * i ;</a:t>
            </a:r>
          </a:p>
          <a:p>
            <a:pPr eaLnBrk="1" hangingPunct="1">
              <a:spcBef>
                <a:spcPts val="300"/>
              </a:spcBef>
              <a:buFont typeface="Wingdings" panose="05000000000000000000" pitchFamily="2" charset="2"/>
              <a:buNone/>
            </a:pP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a:t>
            </a:r>
            <a:r>
              <a:rPr kumimoji="1" lang="en-US" altLang="zh-CN" sz="2400">
                <a:solidFill>
                  <a:srgbClr val="808000"/>
                </a:solidFill>
                <a:latin typeface="微软雅黑" panose="020B0503020204020204" pitchFamily="34" charset="-122"/>
                <a:ea typeface="微软雅黑" panose="020B0503020204020204" pitchFamily="34" charset="-122"/>
                <a:cs typeface="Consolas" panose="020B0609020204030204" pitchFamily="49" charset="0"/>
              </a:rPr>
              <a:t>return</a:t>
            </a: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m ;</a:t>
            </a:r>
          </a:p>
          <a:p>
            <a:pPr eaLnBrk="1" hangingPunct="1">
              <a:spcBef>
                <a:spcPts val="300"/>
              </a:spcBef>
              <a:buFont typeface="Wingdings" panose="05000000000000000000" pitchFamily="2" charset="2"/>
              <a:buNone/>
            </a:pPr>
            <a:r>
              <a:rPr kumimoji="1" lang="en-US" altLang="zh-CN" sz="2400" b="1">
                <a:latin typeface="微软雅黑" panose="020B0503020204020204" pitchFamily="34" charset="-122"/>
                <a:ea typeface="微软雅黑" panose="020B0503020204020204" pitchFamily="34" charset="-122"/>
                <a:cs typeface="Consolas" panose="020B0609020204030204" pitchFamily="49" charset="0"/>
              </a:rPr>
              <a:t>}    </a:t>
            </a:r>
          </a:p>
          <a:p>
            <a:pPr eaLnBrk="1" hangingPunct="1">
              <a:buClr>
                <a:schemeClr val="accent1"/>
              </a:buClr>
              <a:buSzPct val="65000"/>
              <a:buFont typeface="Wingdings" panose="05000000000000000000" pitchFamily="2" charset="2"/>
              <a:buNone/>
            </a:pPr>
            <a:endParaRPr kumimoji="1" lang="en-US" altLang="zh-CN" sz="2400">
              <a:latin typeface="微软雅黑" panose="020B0503020204020204" pitchFamily="34" charset="-122"/>
              <a:ea typeface="微软雅黑" panose="020B0503020204020204" pitchFamily="34" charset="-122"/>
            </a:endParaRPr>
          </a:p>
          <a:p>
            <a:pPr eaLnBrk="1" hangingPunct="1">
              <a:lnSpc>
                <a:spcPct val="60000"/>
              </a:lnSpc>
              <a:spcBef>
                <a:spcPct val="50000"/>
              </a:spcBef>
            </a:pPr>
            <a:endParaRPr kumimoji="1" lang="en-US" altLang="zh-CN" sz="32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2">
            <a:extLst>
              <a:ext uri="{FF2B5EF4-FFF2-40B4-BE49-F238E27FC236}">
                <a16:creationId xmlns:a16="http://schemas.microsoft.com/office/drawing/2014/main" xmlns="" id="{441CDB9B-1703-46F7-9BEA-29348DD7ED46}"/>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递归的再思考</a:t>
            </a:r>
          </a:p>
        </p:txBody>
      </p:sp>
      <p:sp>
        <p:nvSpPr>
          <p:cNvPr id="2" name="副标题 1">
            <a:extLst>
              <a:ext uri="{FF2B5EF4-FFF2-40B4-BE49-F238E27FC236}">
                <a16:creationId xmlns:a16="http://schemas.microsoft.com/office/drawing/2014/main" xmlns="" id="{4BBD1F6F-C2C3-4FB3-AC70-69570325B42C}"/>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F3655663-360E-4706-8A41-11DC93F53A7E}"/>
              </a:ext>
            </a:extLst>
          </p:cNvPr>
          <p:cNvSpPr>
            <a:spLocks noGrp="1"/>
          </p:cNvSpPr>
          <p:nvPr>
            <p:ph type="body" idx="10"/>
          </p:nvPr>
        </p:nvSpPr>
        <p:spPr/>
        <p:txBody>
          <a:bodyPr/>
          <a:lstStyle/>
          <a:p>
            <a:endParaRPr lang="zh-CN" altLang="en-US"/>
          </a:p>
        </p:txBody>
      </p:sp>
      <p:sp>
        <p:nvSpPr>
          <p:cNvPr id="109571" name="Rectangle 3">
            <a:extLst>
              <a:ext uri="{FF2B5EF4-FFF2-40B4-BE49-F238E27FC236}">
                <a16:creationId xmlns:a16="http://schemas.microsoft.com/office/drawing/2014/main" xmlns="" id="{B5F52CE3-1AEC-4F63-BA1C-A12107AFCE2F}"/>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57188" indent="-357188" eaLnBrk="1" hangingPunct="1">
              <a:lnSpc>
                <a:spcPct val="105000"/>
              </a:lnSpc>
              <a:spcBef>
                <a:spcPts val="600"/>
              </a:spcBef>
              <a:buFont typeface="Wingdings" panose="05000000000000000000" pitchFamily="2" charset="2"/>
              <a:buChar char="l"/>
            </a:pPr>
            <a:r>
              <a:rPr kumimoji="0" lang="zh-CN" altLang="zh-CN" sz="2800">
                <a:latin typeface="微软雅黑" panose="020B0503020204020204" pitchFamily="34" charset="-122"/>
                <a:ea typeface="微软雅黑" panose="020B0503020204020204" pitchFamily="34" charset="-122"/>
              </a:rPr>
              <a:t>递归出口    </a:t>
            </a:r>
          </a:p>
          <a:p>
            <a:pPr marL="357188" indent="-357188" eaLnBrk="1" hangingPunct="1">
              <a:lnSpc>
                <a:spcPct val="105000"/>
              </a:lnSpc>
              <a:spcBef>
                <a:spcPts val="600"/>
              </a:spcBef>
              <a:buFont typeface="Wingdings" panose="05000000000000000000" pitchFamily="2" charset="2"/>
              <a:buChar char="l"/>
            </a:pPr>
            <a:r>
              <a:rPr kumimoji="0" lang="zh-CN" altLang="zh-CN" sz="2800">
                <a:latin typeface="微软雅黑" panose="020B0503020204020204" pitchFamily="34" charset="-122"/>
                <a:ea typeface="微软雅黑" panose="020B0503020204020204" pitchFamily="34" charset="-122"/>
              </a:rPr>
              <a:t>递归规则</a:t>
            </a:r>
          </a:p>
        </p:txBody>
      </p:sp>
      <p:sp>
        <p:nvSpPr>
          <p:cNvPr id="109572" name="TextBox 1">
            <a:extLst>
              <a:ext uri="{FF2B5EF4-FFF2-40B4-BE49-F238E27FC236}">
                <a16:creationId xmlns:a16="http://schemas.microsoft.com/office/drawing/2014/main" xmlns="" id="{50992A46-D43F-4756-A475-5CF2BA829672}"/>
              </a:ext>
            </a:extLst>
          </p:cNvPr>
          <p:cNvSpPr txBox="1">
            <a:spLocks noChangeArrowheads="1"/>
          </p:cNvSpPr>
          <p:nvPr/>
        </p:nvSpPr>
        <p:spPr bwMode="auto">
          <a:xfrm>
            <a:off x="8040688" y="5013325"/>
            <a:ext cx="1841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1400"/>
          </a:p>
        </p:txBody>
      </p:sp>
      <p:sp>
        <p:nvSpPr>
          <p:cNvPr id="3" name="TextBox 2">
            <a:extLst>
              <a:ext uri="{FF2B5EF4-FFF2-40B4-BE49-F238E27FC236}">
                <a16:creationId xmlns:a16="http://schemas.microsoft.com/office/drawing/2014/main" xmlns="" id="{37C26BCA-9A9D-4BBB-8B25-DCE4D8EB6FFC}"/>
              </a:ext>
            </a:extLst>
          </p:cNvPr>
          <p:cNvSpPr txBox="1">
            <a:spLocks noChangeArrowheads="1"/>
          </p:cNvSpPr>
          <p:nvPr/>
        </p:nvSpPr>
        <p:spPr bwMode="auto">
          <a:xfrm>
            <a:off x="4079875" y="2062163"/>
            <a:ext cx="129698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eaLnBrk="1" hangingPunct="1">
              <a:buFont typeface="Wingdings" panose="05000000000000000000" pitchFamily="2" charset="2"/>
              <a:buNone/>
            </a:pPr>
            <a:r>
              <a:rPr lang="zh-CN" altLang="en-US" sz="2800" b="1">
                <a:solidFill>
                  <a:srgbClr val="0000FF"/>
                </a:solidFill>
                <a:latin typeface="微软雅黑" panose="020B0503020204020204" pitchFamily="34" charset="-122"/>
                <a:ea typeface="微软雅黑" panose="020B0503020204020204" pitchFamily="34" charset="-122"/>
              </a:rPr>
              <a:t>意味？</a:t>
            </a:r>
            <a:r>
              <a:rPr lang="en-US" altLang="zh-CN" sz="2800" b="1">
                <a:latin typeface="微软雅黑" panose="020B0503020204020204" pitchFamily="34" charset="-122"/>
                <a:ea typeface="微软雅黑" panose="020B0503020204020204" pitchFamily="34" charset="-122"/>
              </a:rPr>
              <a:t> </a:t>
            </a:r>
          </a:p>
        </p:txBody>
      </p:sp>
      <p:sp>
        <p:nvSpPr>
          <p:cNvPr id="10" name="TextBox 9">
            <a:extLst>
              <a:ext uri="{FF2B5EF4-FFF2-40B4-BE49-F238E27FC236}">
                <a16:creationId xmlns:a16="http://schemas.microsoft.com/office/drawing/2014/main" xmlns="" id="{B7DE31D0-0063-4118-8CE5-915FF2927027}"/>
              </a:ext>
            </a:extLst>
          </p:cNvPr>
          <p:cNvSpPr txBox="1">
            <a:spLocks noChangeArrowheads="1"/>
          </p:cNvSpPr>
          <p:nvPr/>
        </p:nvSpPr>
        <p:spPr bwMode="auto">
          <a:xfrm>
            <a:off x="4079875" y="2635250"/>
            <a:ext cx="12969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1" eaLnBrk="1" hangingPunct="1">
              <a:buFont typeface="Wingdings" panose="05000000000000000000" pitchFamily="2" charset="2"/>
              <a:buNone/>
            </a:pPr>
            <a:r>
              <a:rPr lang="zh-CN" altLang="en-US" sz="2800" b="1">
                <a:solidFill>
                  <a:srgbClr val="0000FF"/>
                </a:solidFill>
                <a:latin typeface="微软雅黑" panose="020B0503020204020204" pitchFamily="34" charset="-122"/>
                <a:ea typeface="微软雅黑" panose="020B0503020204020204" pitchFamily="34" charset="-122"/>
              </a:rPr>
              <a:t>意味？</a:t>
            </a:r>
            <a:r>
              <a:rPr lang="en-US" altLang="zh-CN" sz="2800" b="1">
                <a:latin typeface="微软雅黑" panose="020B0503020204020204" pitchFamily="34" charset="-122"/>
                <a:ea typeface="微软雅黑" panose="020B0503020204020204" pitchFamily="34"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xmlns="" id="{7BC58FE9-3723-474E-A0B6-7D02C664050D}"/>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阶乘的一种非递归实现</a:t>
            </a:r>
          </a:p>
        </p:txBody>
      </p:sp>
      <p:sp>
        <p:nvSpPr>
          <p:cNvPr id="2" name="副标题 1">
            <a:extLst>
              <a:ext uri="{FF2B5EF4-FFF2-40B4-BE49-F238E27FC236}">
                <a16:creationId xmlns:a16="http://schemas.microsoft.com/office/drawing/2014/main" xmlns="" id="{0A20237A-42F6-4203-B193-2D378C6727C0}"/>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E8E618B1-4DEF-45C6-B109-116373E011FD}"/>
              </a:ext>
            </a:extLst>
          </p:cNvPr>
          <p:cNvSpPr>
            <a:spLocks noGrp="1"/>
          </p:cNvSpPr>
          <p:nvPr>
            <p:ph type="body" idx="10"/>
          </p:nvPr>
        </p:nvSpPr>
        <p:spPr/>
        <p:txBody>
          <a:bodyPr/>
          <a:lstStyle/>
          <a:p>
            <a:endParaRPr lang="zh-CN" altLang="en-US"/>
          </a:p>
        </p:txBody>
      </p:sp>
      <p:sp>
        <p:nvSpPr>
          <p:cNvPr id="110595" name="Rectangle 3">
            <a:extLst>
              <a:ext uri="{FF2B5EF4-FFF2-40B4-BE49-F238E27FC236}">
                <a16:creationId xmlns:a16="http://schemas.microsoft.com/office/drawing/2014/main" xmlns="" id="{B96B5E74-4A25-447B-AFD9-955759F5F962}"/>
              </a:ext>
            </a:extLst>
          </p:cNvPr>
          <p:cNvSpPr>
            <a:spLocks noGrp="1" noChangeArrowheads="1"/>
          </p:cNvSpPr>
          <p:nvPr>
            <p:ph idx="11"/>
          </p:nvPr>
        </p:nvSpPr>
        <p:spPr bwMode="auto">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ts val="600"/>
              </a:spcBef>
              <a:buClrTx/>
              <a:buSzTx/>
              <a:buFont typeface="Wingdings" panose="05000000000000000000" pitchFamily="2" charset="2"/>
              <a:buNone/>
            </a:pPr>
            <a:r>
              <a:rPr lang="en-US" altLang="zh-CN" sz="2400">
                <a:solidFill>
                  <a:srgbClr val="808000"/>
                </a:solidFill>
                <a:latin typeface="微软雅黑" panose="020B0503020204020204" pitchFamily="34" charset="-122"/>
                <a:ea typeface="微软雅黑" panose="020B0503020204020204" pitchFamily="34" charset="-122"/>
              </a:rPr>
              <a:t>long </a:t>
            </a:r>
            <a:r>
              <a:rPr lang="en-US" altLang="zh-CN" sz="2400">
                <a:latin typeface="微软雅黑" panose="020B0503020204020204" pitchFamily="34" charset="-122"/>
                <a:ea typeface="微软雅黑" panose="020B0503020204020204" pitchFamily="34" charset="-122"/>
              </a:rPr>
              <a:t>fact(</a:t>
            </a:r>
            <a:r>
              <a:rPr lang="en-US" altLang="zh-CN" sz="2400">
                <a:solidFill>
                  <a:srgbClr val="808000"/>
                </a:solidFill>
                <a:latin typeface="微软雅黑" panose="020B0503020204020204" pitchFamily="34" charset="-122"/>
                <a:ea typeface="微软雅黑" panose="020B0503020204020204" pitchFamily="34" charset="-122"/>
              </a:rPr>
              <a:t>long </a:t>
            </a:r>
            <a:r>
              <a:rPr lang="en-US" altLang="zh-CN" sz="2400">
                <a:latin typeface="微软雅黑" panose="020B0503020204020204" pitchFamily="34" charset="-122"/>
                <a:ea typeface="微软雅黑" panose="020B0503020204020204" pitchFamily="34" charset="-122"/>
              </a:rPr>
              <a:t>n) {		</a:t>
            </a:r>
            <a:r>
              <a:rPr lang="en-US" altLang="zh-CN" sz="2400">
                <a:solidFill>
                  <a:srgbClr val="35742A"/>
                </a:solidFill>
                <a:latin typeface="微软雅黑" panose="020B0503020204020204" pitchFamily="34" charset="-122"/>
                <a:ea typeface="微软雅黑" panose="020B0503020204020204" pitchFamily="34" charset="-122"/>
              </a:rPr>
              <a:t>//</a:t>
            </a:r>
            <a:r>
              <a:rPr lang="zh-CN" altLang="zh-CN" sz="2400">
                <a:solidFill>
                  <a:srgbClr val="35742A"/>
                </a:solidFill>
                <a:latin typeface="微软雅黑" panose="020B0503020204020204" pitchFamily="34" charset="-122"/>
                <a:ea typeface="微软雅黑" panose="020B0503020204020204" pitchFamily="34" charset="-122"/>
              </a:rPr>
              <a:t> 使用栈方法，计算阶乘</a:t>
            </a:r>
            <a:r>
              <a:rPr lang="en-US" altLang="zh-CN" sz="2400">
                <a:solidFill>
                  <a:srgbClr val="35742A"/>
                </a:solidFill>
                <a:latin typeface="微软雅黑" panose="020B0503020204020204" pitchFamily="34" charset="-122"/>
                <a:ea typeface="微软雅黑" panose="020B0503020204020204" pitchFamily="34" charset="-122"/>
              </a:rPr>
              <a:t>n!</a:t>
            </a:r>
            <a:r>
              <a:rPr lang="zh-CN" altLang="zh-CN" sz="2400">
                <a:solidFill>
                  <a:srgbClr val="35742A"/>
                </a:solidFill>
                <a:latin typeface="微软雅黑" panose="020B0503020204020204" pitchFamily="34" charset="-122"/>
                <a:ea typeface="微软雅黑" panose="020B0503020204020204" pitchFamily="34" charset="-122"/>
              </a:rPr>
              <a:t>的程序</a:t>
            </a:r>
            <a:endParaRPr lang="en-US" altLang="zh-CN" sz="2400">
              <a:latin typeface="微软雅黑" panose="020B0503020204020204" pitchFamily="34" charset="-122"/>
              <a:ea typeface="微软雅黑" panose="020B0503020204020204" pitchFamily="34" charset="-122"/>
            </a:endParaRPr>
          </a:p>
          <a:p>
            <a:pPr eaLnBrk="1" hangingPunct="1">
              <a:spcBef>
                <a:spcPts val="600"/>
              </a:spcBef>
              <a:buClrTx/>
              <a:buSzTx/>
              <a:buFont typeface="Wingdings" panose="05000000000000000000" pitchFamily="2" charset="2"/>
              <a:buNone/>
            </a:pPr>
            <a:r>
              <a:rPr lang="en-US" altLang="zh-CN" sz="2400">
                <a:solidFill>
                  <a:srgbClr val="808000"/>
                </a:solidFill>
                <a:latin typeface="微软雅黑" panose="020B0503020204020204" pitchFamily="34" charset="-122"/>
                <a:ea typeface="微软雅黑" panose="020B0503020204020204" pitchFamily="34" charset="-122"/>
              </a:rPr>
              <a:t>	Stack </a:t>
            </a:r>
            <a:r>
              <a:rPr lang="en-US" altLang="zh-CN" sz="2400">
                <a:latin typeface="微软雅黑" panose="020B0503020204020204" pitchFamily="34" charset="-122"/>
                <a:ea typeface="微软雅黑" panose="020B0503020204020204" pitchFamily="34" charset="-122"/>
              </a:rPr>
              <a:t>s;</a:t>
            </a:r>
          </a:p>
          <a:p>
            <a:pPr eaLnBrk="1" hangingPunct="1">
              <a:spcBef>
                <a:spcPts val="600"/>
              </a:spcBef>
              <a:buClrTx/>
              <a:buSzTx/>
              <a:buFont typeface="Wingdings" panose="05000000000000000000" pitchFamily="2" charset="2"/>
              <a:buNone/>
            </a:pPr>
            <a:r>
              <a:rPr lang="en-US" altLang="zh-CN" sz="2400">
                <a:solidFill>
                  <a:srgbClr val="808000"/>
                </a:solidFill>
                <a:latin typeface="微软雅黑" panose="020B0503020204020204" pitchFamily="34" charset="-122"/>
                <a:ea typeface="微软雅黑" panose="020B0503020204020204" pitchFamily="34" charset="-122"/>
              </a:rPr>
              <a:t>	int  </a:t>
            </a:r>
            <a:r>
              <a:rPr lang="en-US" altLang="zh-CN" sz="2400">
                <a:latin typeface="微软雅黑" panose="020B0503020204020204" pitchFamily="34" charset="-122"/>
                <a:ea typeface="微软雅黑" panose="020B0503020204020204" pitchFamily="34" charset="-122"/>
              </a:rPr>
              <a:t>m = 1;</a:t>
            </a:r>
          </a:p>
          <a:p>
            <a:pPr eaLnBrk="1" hangingPunct="1">
              <a:spcBef>
                <a:spcPct val="0"/>
              </a:spcBef>
              <a:buClrTx/>
              <a:buSzTx/>
              <a:buFont typeface="Wingdings" panose="05000000000000000000" pitchFamily="2" charset="2"/>
              <a:buNone/>
            </a:pPr>
            <a:r>
              <a:rPr lang="en-US" altLang="zh-CN" sz="2400">
                <a:solidFill>
                  <a:srgbClr val="808000"/>
                </a:solidFill>
                <a:latin typeface="微软雅黑" panose="020B0503020204020204" pitchFamily="34" charset="-122"/>
                <a:ea typeface="微软雅黑" panose="020B0503020204020204" pitchFamily="34" charset="-122"/>
              </a:rPr>
              <a:t>	</a:t>
            </a:r>
            <a:endParaRPr lang="en-US" altLang="zh-CN" sz="1400">
              <a:solidFill>
                <a:srgbClr val="808000"/>
              </a:solidFill>
              <a:latin typeface="微软雅黑" panose="020B0503020204020204" pitchFamily="34" charset="-122"/>
              <a:ea typeface="微软雅黑" panose="020B0503020204020204" pitchFamily="34" charset="-122"/>
            </a:endParaRPr>
          </a:p>
          <a:p>
            <a:pPr eaLnBrk="1" hangingPunct="1">
              <a:spcBef>
                <a:spcPts val="600"/>
              </a:spcBef>
              <a:buClrTx/>
              <a:buSzTx/>
              <a:buFont typeface="Wingdings" panose="05000000000000000000" pitchFamily="2" charset="2"/>
              <a:buNone/>
            </a:pPr>
            <a:r>
              <a:rPr lang="en-US" altLang="zh-CN" sz="2400">
                <a:solidFill>
                  <a:srgbClr val="808000"/>
                </a:solidFill>
                <a:latin typeface="微软雅黑" panose="020B0503020204020204" pitchFamily="34" charset="-122"/>
                <a:ea typeface="微软雅黑" panose="020B0503020204020204" pitchFamily="34" charset="-122"/>
              </a:rPr>
              <a:t>	while </a:t>
            </a:r>
            <a:r>
              <a:rPr lang="en-US" altLang="zh-CN" sz="2400">
                <a:latin typeface="微软雅黑" panose="020B0503020204020204" pitchFamily="34" charset="-122"/>
                <a:ea typeface="微软雅黑" panose="020B0503020204020204" pitchFamily="34" charset="-122"/>
              </a:rPr>
              <a:t>(n&gt;1)</a:t>
            </a:r>
            <a:r>
              <a:rPr lang="en-US" altLang="zh-CN" sz="2400">
                <a:solidFill>
                  <a:srgbClr val="808000"/>
                </a:solidFill>
                <a:latin typeface="微软雅黑" panose="020B0503020204020204" pitchFamily="34" charset="-122"/>
                <a:ea typeface="微软雅黑" panose="020B0503020204020204" pitchFamily="34" charset="-122"/>
              </a:rPr>
              <a:t>                   	// ?</a:t>
            </a:r>
          </a:p>
          <a:p>
            <a:pPr eaLnBrk="1" hangingPunct="1">
              <a:spcBef>
                <a:spcPts val="600"/>
              </a:spcBef>
              <a:buClrTx/>
              <a:buSzTx/>
              <a:buFont typeface="Wingdings" panose="05000000000000000000" pitchFamily="2" charset="2"/>
              <a:buNone/>
            </a:pPr>
            <a:r>
              <a:rPr lang="en-US" altLang="zh-CN" sz="2400">
                <a:solidFill>
                  <a:srgbClr val="808000"/>
                </a:solidFill>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s.push(n--);</a:t>
            </a:r>
          </a:p>
          <a:p>
            <a:pPr eaLnBrk="1" hangingPunct="1">
              <a:spcBef>
                <a:spcPts val="600"/>
              </a:spcBef>
              <a:buClrTx/>
              <a:buSzTx/>
              <a:buFont typeface="Wingdings" panose="05000000000000000000" pitchFamily="2" charset="2"/>
              <a:buNone/>
            </a:pPr>
            <a:r>
              <a:rPr lang="en-US" altLang="zh-CN" sz="2400">
                <a:solidFill>
                  <a:srgbClr val="808000"/>
                </a:solidFill>
                <a:latin typeface="微软雅黑" panose="020B0503020204020204" pitchFamily="34" charset="-122"/>
                <a:ea typeface="微软雅黑" panose="020B0503020204020204" pitchFamily="34" charset="-122"/>
              </a:rPr>
              <a:t>	while </a:t>
            </a:r>
            <a:r>
              <a:rPr lang="en-US" altLang="zh-CN" sz="2400">
                <a:latin typeface="微软雅黑" panose="020B0503020204020204" pitchFamily="34" charset="-122"/>
                <a:ea typeface="微软雅黑" panose="020B0503020204020204" pitchFamily="34" charset="-122"/>
              </a:rPr>
              <a:t>(!isEmpty(s)) </a:t>
            </a:r>
            <a:r>
              <a:rPr lang="en-US" altLang="zh-CN" sz="2400">
                <a:solidFill>
                  <a:srgbClr val="808000"/>
                </a:solidFill>
                <a:latin typeface="微软雅黑" panose="020B0503020204020204" pitchFamily="34" charset="-122"/>
                <a:ea typeface="微软雅黑" panose="020B0503020204020204" pitchFamily="34" charset="-122"/>
              </a:rPr>
              <a:t>		// ?</a:t>
            </a:r>
          </a:p>
          <a:p>
            <a:pPr eaLnBrk="1" hangingPunct="1">
              <a:spcBef>
                <a:spcPts val="600"/>
              </a:spcBef>
              <a:buClrTx/>
              <a:buSzTx/>
              <a:buFont typeface="Wingdings" panose="05000000000000000000" pitchFamily="2" charset="2"/>
              <a:buNone/>
            </a:pPr>
            <a:r>
              <a:rPr lang="en-US" altLang="zh-CN" sz="2400">
                <a:solidFill>
                  <a:srgbClr val="808000"/>
                </a:solidFill>
                <a:latin typeface="微软雅黑" panose="020B0503020204020204" pitchFamily="34" charset="-122"/>
                <a:ea typeface="微软雅黑" panose="020B0503020204020204" pitchFamily="34" charset="-122"/>
              </a:rPr>
              <a:t>		</a:t>
            </a:r>
            <a:r>
              <a:rPr lang="en-US" altLang="zh-CN" sz="2400">
                <a:latin typeface="微软雅黑" panose="020B0503020204020204" pitchFamily="34" charset="-122"/>
                <a:ea typeface="微软雅黑" panose="020B0503020204020204" pitchFamily="34" charset="-122"/>
              </a:rPr>
              <a:t>m *= s.pop(s);</a:t>
            </a:r>
          </a:p>
          <a:p>
            <a:pPr eaLnBrk="1" hangingPunct="1">
              <a:spcBef>
                <a:spcPts val="600"/>
              </a:spcBef>
              <a:buClrTx/>
              <a:buSzTx/>
              <a:buFont typeface="Wingdings" panose="05000000000000000000" pitchFamily="2" charset="2"/>
              <a:buNone/>
            </a:pPr>
            <a:r>
              <a:rPr lang="en-US" altLang="zh-CN" sz="2400">
                <a:solidFill>
                  <a:srgbClr val="808000"/>
                </a:solidFill>
                <a:latin typeface="微软雅黑" panose="020B0503020204020204" pitchFamily="34" charset="-122"/>
                <a:ea typeface="微软雅黑" panose="020B0503020204020204" pitchFamily="34" charset="-122"/>
              </a:rPr>
              <a:t>	return </a:t>
            </a:r>
            <a:r>
              <a:rPr lang="en-US" altLang="zh-CN" sz="2400">
                <a:latin typeface="微软雅黑" panose="020B0503020204020204" pitchFamily="34" charset="-122"/>
                <a:ea typeface="微软雅黑" panose="020B0503020204020204" pitchFamily="34" charset="-122"/>
              </a:rPr>
              <a:t>m;</a:t>
            </a:r>
          </a:p>
          <a:p>
            <a:pPr eaLnBrk="1" hangingPunct="1">
              <a:spcBef>
                <a:spcPts val="600"/>
              </a:spcBef>
              <a:buClrTx/>
              <a:buSzTx/>
              <a:buFont typeface="Wingdings" panose="05000000000000000000" pitchFamily="2" charset="2"/>
              <a:buNone/>
            </a:pPr>
            <a:r>
              <a:rPr lang="en-US" altLang="zh-CN" sz="2400">
                <a:latin typeface="微软雅黑" panose="020B0503020204020204" pitchFamily="34" charset="-122"/>
                <a:ea typeface="微软雅黑" panose="020B0503020204020204" pitchFamily="34" charset="-122"/>
              </a:rPr>
              <a:t>}</a:t>
            </a:r>
            <a:r>
              <a:rPr lang="en-US" altLang="zh-CN" sz="2400">
                <a:solidFill>
                  <a:srgbClr val="808000"/>
                </a:solidFill>
                <a:latin typeface="微软雅黑" panose="020B0503020204020204" pitchFamily="34" charset="-122"/>
                <a:ea typeface="微软雅黑" panose="020B0503020204020204" pitchFamily="34" charset="-122"/>
              </a:rPr>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a:extLst>
              <a:ext uri="{FF2B5EF4-FFF2-40B4-BE49-F238E27FC236}">
                <a16:creationId xmlns:a16="http://schemas.microsoft.com/office/drawing/2014/main" xmlns="" id="{CDA94821-22C5-46CE-98C2-836508637A92}"/>
              </a:ext>
            </a:extLst>
          </p:cNvPr>
          <p:cNvSpPr>
            <a:spLocks noGrp="1" noChangeArrowheads="1"/>
          </p:cNvSpPr>
          <p:nvPr>
            <p:ph type="title"/>
          </p:nvPr>
        </p:nvSpPr>
        <p:spPr/>
        <p:txBody>
          <a:bodyPr vert="horz" wrap="square" lIns="91440" tIns="45720" rIns="91440" bIns="45720" numCol="1" anchor="t" anchorCtr="0" compatLnSpc="1">
            <a:prstTxWarp prst="textNoShape">
              <a:avLst/>
            </a:prstTxWarp>
          </a:bodyPr>
          <a:lstStyle/>
          <a:p>
            <a:pPr eaLnBrk="1" hangingPunct="1">
              <a:defRPr/>
            </a:pPr>
            <a:r>
              <a:rPr kumimoji="0"/>
              <a:t>非递归程序的实现原理</a:t>
            </a:r>
          </a:p>
        </p:txBody>
      </p:sp>
      <p:sp>
        <p:nvSpPr>
          <p:cNvPr id="2" name="副标题 1">
            <a:extLst>
              <a:ext uri="{FF2B5EF4-FFF2-40B4-BE49-F238E27FC236}">
                <a16:creationId xmlns:a16="http://schemas.microsoft.com/office/drawing/2014/main" xmlns="" id="{ABAF4CC5-4243-4FB6-8B61-A433294A55EC}"/>
              </a:ext>
            </a:extLst>
          </p:cNvPr>
          <p:cNvSpPr>
            <a:spLocks noGrp="1"/>
          </p:cNvSpPr>
          <p:nvPr>
            <p:ph type="subTitle" idx="1"/>
          </p:nvPr>
        </p:nvSpPr>
        <p:spPr/>
        <p:txBody>
          <a:bodyPr/>
          <a:lstStyle/>
          <a:p>
            <a:endParaRPr lang="zh-CN" altLang="en-US"/>
          </a:p>
        </p:txBody>
      </p:sp>
      <p:sp>
        <p:nvSpPr>
          <p:cNvPr id="3" name="文本占位符 2">
            <a:extLst>
              <a:ext uri="{FF2B5EF4-FFF2-40B4-BE49-F238E27FC236}">
                <a16:creationId xmlns:a16="http://schemas.microsoft.com/office/drawing/2014/main" xmlns="" id="{B2DBECF7-0437-4F0C-B50F-248A0FA1EB45}"/>
              </a:ext>
            </a:extLst>
          </p:cNvPr>
          <p:cNvSpPr>
            <a:spLocks noGrp="1"/>
          </p:cNvSpPr>
          <p:nvPr>
            <p:ph type="body" idx="10"/>
          </p:nvPr>
        </p:nvSpPr>
        <p:spPr/>
        <p:txBody>
          <a:bodyPr/>
          <a:lstStyle/>
          <a:p>
            <a:endParaRPr lang="zh-CN" altLang="en-US"/>
          </a:p>
        </p:txBody>
      </p:sp>
      <p:sp>
        <p:nvSpPr>
          <p:cNvPr id="73731" name="Rectangle 3">
            <a:extLst>
              <a:ext uri="{FF2B5EF4-FFF2-40B4-BE49-F238E27FC236}">
                <a16:creationId xmlns:a16="http://schemas.microsoft.com/office/drawing/2014/main" xmlns="" id="{FBA70BFA-9B77-43EE-8AB1-12410CABB010}"/>
              </a:ext>
            </a:extLst>
          </p:cNvPr>
          <p:cNvSpPr>
            <a:spLocks noGrp="1" noChangeArrowheads="1"/>
          </p:cNvSpPr>
          <p:nvPr>
            <p:ph idx="11"/>
          </p:nvPr>
        </p:nvSpPr>
        <p:spPr bwMode="auto">
          <a:xfrm>
            <a:off x="568337" y="1124682"/>
            <a:ext cx="11055325" cy="546211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p>
            <a:pPr marL="357188" indent="-357188" eaLnBrk="1" hangingPunct="1">
              <a:lnSpc>
                <a:spcPct val="105000"/>
              </a:lnSpc>
              <a:spcBef>
                <a:spcPts val="600"/>
              </a:spcBef>
              <a:buSzPct val="80000"/>
              <a:buFont typeface="Wingdings" panose="05000000000000000000" pitchFamily="2" charset="2"/>
              <a:buChar char="l"/>
            </a:pPr>
            <a:r>
              <a:rPr kumimoji="0" lang="zh-CN" altLang="en-US" sz="2800" dirty="0">
                <a:latin typeface="微软雅黑" panose="020B0503020204020204" pitchFamily="34" charset="-122"/>
                <a:ea typeface="微软雅黑" panose="020B0503020204020204" pitchFamily="34" charset="-122"/>
              </a:rPr>
              <a:t>与函数调用原理相同，只不过将由系统负责的保存工作信息变为由程序自己保存</a:t>
            </a:r>
          </a:p>
          <a:p>
            <a:pPr marL="712788" lvl="1" indent="-355600" eaLnBrk="1" hangingPunct="1">
              <a:lnSpc>
                <a:spcPct val="105000"/>
              </a:lnSpc>
              <a:spcBef>
                <a:spcPts val="600"/>
              </a:spcBef>
              <a:buFont typeface="Wingdings" panose="05000000000000000000" pitchFamily="2" charset="2"/>
              <a:buChar char="ü"/>
            </a:pPr>
            <a:r>
              <a:rPr kumimoji="0" lang="zh-CN" altLang="en-US" dirty="0">
                <a:latin typeface="微软雅黑" panose="020B0503020204020204" pitchFamily="34" charset="-122"/>
                <a:ea typeface="微软雅黑" panose="020B0503020204020204" pitchFamily="34" charset="-122"/>
              </a:rPr>
              <a:t>减少数据的冗余</a:t>
            </a:r>
            <a:r>
              <a:rPr kumimoji="0" lang="en-US" altLang="zh-CN" dirty="0">
                <a:latin typeface="微软雅黑" panose="020B0503020204020204" pitchFamily="34" charset="-122"/>
                <a:ea typeface="微软雅黑" panose="020B0503020204020204" pitchFamily="34" charset="-122"/>
              </a:rPr>
              <a:t>(</a:t>
            </a:r>
            <a:r>
              <a:rPr kumimoji="0" lang="zh-CN" altLang="en-US" dirty="0">
                <a:latin typeface="微软雅黑" panose="020B0503020204020204" pitchFamily="34" charset="-122"/>
                <a:ea typeface="微软雅黑" panose="020B0503020204020204" pitchFamily="34" charset="-122"/>
              </a:rPr>
              <a:t>节省局部变量的空间</a:t>
            </a:r>
            <a:r>
              <a:rPr kumimoji="0" lang="en-US" altLang="zh-CN" dirty="0">
                <a:latin typeface="微软雅黑" panose="020B0503020204020204" pitchFamily="34" charset="-122"/>
                <a:ea typeface="微软雅黑" panose="020B0503020204020204" pitchFamily="34" charset="-122"/>
              </a:rPr>
              <a:t>)</a:t>
            </a:r>
            <a:r>
              <a:rPr kumimoji="0" lang="zh-CN" altLang="en-US" dirty="0">
                <a:latin typeface="微软雅黑" panose="020B0503020204020204" pitchFamily="34" charset="-122"/>
                <a:ea typeface="微软雅黑" panose="020B0503020204020204" pitchFamily="34" charset="-122"/>
              </a:rPr>
              <a:t>，提高</a:t>
            </a:r>
            <a:r>
              <a:rPr kumimoji="0" lang="zh-CN" altLang="en-US" dirty="0">
                <a:solidFill>
                  <a:srgbClr val="0000FF"/>
                </a:solidFill>
                <a:latin typeface="微软雅黑" panose="020B0503020204020204" pitchFamily="34" charset="-122"/>
                <a:ea typeface="微软雅黑" panose="020B0503020204020204" pitchFamily="34" charset="-122"/>
              </a:rPr>
              <a:t>存储效率</a:t>
            </a:r>
          </a:p>
          <a:p>
            <a:pPr marL="712788" lvl="1" indent="-355600" eaLnBrk="1" hangingPunct="1">
              <a:lnSpc>
                <a:spcPct val="105000"/>
              </a:lnSpc>
              <a:spcBef>
                <a:spcPts val="600"/>
              </a:spcBef>
              <a:buFont typeface="Wingdings" panose="05000000000000000000" pitchFamily="2" charset="2"/>
              <a:buChar char="ü"/>
            </a:pPr>
            <a:r>
              <a:rPr kumimoji="0" lang="zh-CN" altLang="en-US" dirty="0">
                <a:latin typeface="微软雅黑" panose="020B0503020204020204" pitchFamily="34" charset="-122"/>
                <a:ea typeface="微软雅黑" panose="020B0503020204020204" pitchFamily="34" charset="-122"/>
              </a:rPr>
              <a:t>减少函数调用的处理以及冗余的重复计算，提高</a:t>
            </a:r>
            <a:r>
              <a:rPr kumimoji="0" lang="zh-CN" altLang="en-US" dirty="0">
                <a:solidFill>
                  <a:srgbClr val="0000FF"/>
                </a:solidFill>
                <a:latin typeface="微软雅黑" panose="020B0503020204020204" pitchFamily="34" charset="-122"/>
                <a:ea typeface="微软雅黑" panose="020B0503020204020204" pitchFamily="34" charset="-122"/>
              </a:rPr>
              <a:t>时间效率</a:t>
            </a:r>
            <a:endParaRPr kumimoji="0" lang="zh-CN" altLang="en-US" sz="2800" dirty="0">
              <a:solidFill>
                <a:srgbClr val="0000FF"/>
              </a:solidFill>
              <a:latin typeface="微软雅黑" panose="020B0503020204020204" pitchFamily="34" charset="-122"/>
              <a:ea typeface="微软雅黑" panose="020B0503020204020204" pitchFamily="34" charset="-122"/>
            </a:endParaRPr>
          </a:p>
          <a:p>
            <a:pPr marL="357188" indent="-357188">
              <a:lnSpc>
                <a:spcPct val="105000"/>
              </a:lnSpc>
              <a:spcBef>
                <a:spcPts val="600"/>
              </a:spcBef>
              <a:buSzPct val="80000"/>
              <a:buFont typeface="Wingdings" panose="05000000000000000000" pitchFamily="2" charset="2"/>
              <a:buChar char="l"/>
            </a:pPr>
            <a:r>
              <a:rPr lang="zh-CN" altLang="en-US" sz="2800" dirty="0"/>
              <a:t>程序</a:t>
            </a:r>
            <a:r>
              <a:rPr lang="en-US" altLang="zh-CN" sz="2800" dirty="0"/>
              <a:t>/</a:t>
            </a:r>
            <a:r>
              <a:rPr lang="zh-CN" altLang="en-US" sz="2800" dirty="0"/>
              <a:t>进程要完成的工作分成</a:t>
            </a:r>
            <a:r>
              <a:rPr lang="zh-CN" altLang="en-US" sz="2800" b="1" dirty="0">
                <a:solidFill>
                  <a:srgbClr val="7030A0"/>
                </a:solidFill>
              </a:rPr>
              <a:t>两类</a:t>
            </a:r>
          </a:p>
          <a:p>
            <a:pPr marL="712788" lvl="1" indent="-355600" eaLnBrk="1" hangingPunct="1">
              <a:lnSpc>
                <a:spcPct val="105000"/>
              </a:lnSpc>
              <a:spcBef>
                <a:spcPts val="600"/>
              </a:spcBef>
              <a:buFont typeface="Wingdings" panose="05000000000000000000" pitchFamily="2" charset="2"/>
              <a:buChar char="ü"/>
            </a:pPr>
            <a:r>
              <a:rPr kumimoji="0" lang="zh-CN" altLang="en-US" b="1" dirty="0">
                <a:solidFill>
                  <a:srgbClr val="0000FF"/>
                </a:solidFill>
                <a:latin typeface="微软雅黑" panose="020B0503020204020204" pitchFamily="34" charset="-122"/>
                <a:ea typeface="微软雅黑" panose="020B0503020204020204" pitchFamily="34" charset="-122"/>
              </a:rPr>
              <a:t>手头工作  </a:t>
            </a:r>
            <a:r>
              <a:rPr kumimoji="0" lang="zh-CN" altLang="en-US" dirty="0">
                <a:solidFill>
                  <a:srgbClr val="0000FF"/>
                </a:solidFill>
                <a:latin typeface="微软雅黑" panose="020B0503020204020204" pitchFamily="34" charset="-122"/>
                <a:ea typeface="微软雅黑" panose="020B0503020204020204" pitchFamily="34" charset="-122"/>
              </a:rPr>
              <a:t>   </a:t>
            </a:r>
            <a:r>
              <a:rPr kumimoji="0" lang="zh-CN" altLang="en-US" dirty="0">
                <a:latin typeface="微软雅黑" panose="020B0503020204020204" pitchFamily="34" charset="-122"/>
                <a:ea typeface="微软雅黑" panose="020B0503020204020204" pitchFamily="34" charset="-122"/>
              </a:rPr>
              <a:t>正在做的工作，须有其结束条件，不能永远做下去</a:t>
            </a:r>
          </a:p>
          <a:p>
            <a:pPr marL="712788" lvl="1" indent="-355600" eaLnBrk="1" hangingPunct="1">
              <a:lnSpc>
                <a:spcPct val="105000"/>
              </a:lnSpc>
              <a:spcBef>
                <a:spcPts val="600"/>
              </a:spcBef>
              <a:buFont typeface="Wingdings" panose="05000000000000000000" pitchFamily="2" charset="2"/>
              <a:buChar char="ü"/>
            </a:pPr>
            <a:r>
              <a:rPr kumimoji="0" lang="zh-CN" altLang="en-US" b="1" dirty="0">
                <a:solidFill>
                  <a:srgbClr val="C00000"/>
                </a:solidFill>
                <a:latin typeface="微软雅黑" panose="020B0503020204020204" pitchFamily="34" charset="-122"/>
                <a:ea typeface="微软雅黑" panose="020B0503020204020204" pitchFamily="34" charset="-122"/>
              </a:rPr>
              <a:t>待完成工作  </a:t>
            </a:r>
            <a:r>
              <a:rPr kumimoji="0" lang="zh-CN" altLang="en-US" dirty="0">
                <a:latin typeface="微软雅黑" panose="020B0503020204020204" pitchFamily="34" charset="-122"/>
                <a:ea typeface="微软雅黑" panose="020B0503020204020204" pitchFamily="34" charset="-122"/>
              </a:rPr>
              <a:t>某些不能一步完成的工作，必须 </a:t>
            </a:r>
            <a:r>
              <a:rPr kumimoji="0" lang="zh-CN" altLang="en-US" dirty="0">
                <a:solidFill>
                  <a:srgbClr val="C00000"/>
                </a:solidFill>
                <a:latin typeface="微软雅黑" panose="020B0503020204020204" pitchFamily="34" charset="-122"/>
                <a:ea typeface="微软雅黑" panose="020B0503020204020204" pitchFamily="34" charset="-122"/>
              </a:rPr>
              <a:t>暂缓完成</a:t>
            </a:r>
            <a:r>
              <a:rPr kumimoji="0" lang="zh-CN" altLang="en-US" dirty="0">
                <a:latin typeface="微软雅黑" panose="020B0503020204020204" pitchFamily="34" charset="-122"/>
                <a:ea typeface="微软雅黑" panose="020B0503020204020204" pitchFamily="34" charset="-122"/>
              </a:rPr>
              <a:t>，</a:t>
            </a:r>
            <a:r>
              <a:rPr kumimoji="0" lang="zh-CN" altLang="en-US" dirty="0">
                <a:solidFill>
                  <a:srgbClr val="C00000"/>
                </a:solidFill>
                <a:latin typeface="微软雅黑" panose="020B0503020204020204" pitchFamily="34" charset="-122"/>
                <a:ea typeface="微软雅黑" panose="020B0503020204020204" pitchFamily="34" charset="-122"/>
              </a:rPr>
              <a:t>保存在栈等数据结构</a:t>
            </a:r>
            <a:r>
              <a:rPr kumimoji="0" lang="zh-CN" altLang="en-US" dirty="0">
                <a:latin typeface="微软雅黑" panose="020B0503020204020204" pitchFamily="34" charset="-122"/>
                <a:ea typeface="微软雅黑" panose="020B0503020204020204" pitchFamily="34" charset="-122"/>
              </a:rPr>
              <a:t>中，须含有完成该项工作的所有必要信息</a:t>
            </a:r>
            <a:endParaRPr kumimoji="0" lang="zh-CN" altLang="en-US" sz="2800" dirty="0">
              <a:latin typeface="微软雅黑" panose="020B0503020204020204" pitchFamily="34" charset="-122"/>
              <a:ea typeface="微软雅黑" panose="020B0503020204020204" pitchFamily="34" charset="-122"/>
            </a:endParaRPr>
          </a:p>
          <a:p>
            <a:pPr marL="357188" indent="-357188">
              <a:lnSpc>
                <a:spcPct val="105000"/>
              </a:lnSpc>
              <a:spcBef>
                <a:spcPts val="600"/>
              </a:spcBef>
              <a:buSzPct val="80000"/>
              <a:buFont typeface="Wingdings" panose="05000000000000000000" pitchFamily="2" charset="2"/>
              <a:buChar char="l"/>
            </a:pPr>
            <a:r>
              <a:rPr lang="zh-CN" altLang="en-US" sz="2800" dirty="0"/>
              <a:t>程序</a:t>
            </a:r>
            <a:r>
              <a:rPr lang="en-US" altLang="zh-CN" sz="2800" dirty="0"/>
              <a:t>/</a:t>
            </a:r>
            <a:r>
              <a:rPr lang="zh-CN" altLang="en-US" sz="2800" dirty="0"/>
              <a:t>进程须</a:t>
            </a:r>
            <a:r>
              <a:rPr lang="zh-CN" altLang="en-US" sz="2800" b="1" dirty="0"/>
              <a:t>有序</a:t>
            </a:r>
            <a:r>
              <a:rPr lang="zh-CN" altLang="en-US" sz="2800" dirty="0"/>
              <a:t>地完成各项工作</a:t>
            </a:r>
          </a:p>
          <a:p>
            <a:pPr marL="712788" lvl="1" indent="-355600" eaLnBrk="1" hangingPunct="1">
              <a:lnSpc>
                <a:spcPct val="105000"/>
              </a:lnSpc>
              <a:spcBef>
                <a:spcPts val="600"/>
              </a:spcBef>
              <a:buFont typeface="Wingdings" panose="05000000000000000000" pitchFamily="2" charset="2"/>
              <a:buChar char="ü"/>
            </a:pPr>
            <a:r>
              <a:rPr kumimoji="0" lang="zh-CN" altLang="en-US" b="1" dirty="0">
                <a:solidFill>
                  <a:srgbClr val="0000FF"/>
                </a:solidFill>
                <a:latin typeface="微软雅黑" panose="020B0503020204020204" pitchFamily="34" charset="-122"/>
                <a:ea typeface="微软雅黑" panose="020B0503020204020204" pitchFamily="34" charset="-122"/>
              </a:rPr>
              <a:t>手头工作</a:t>
            </a:r>
            <a:r>
              <a:rPr kumimoji="0" lang="zh-CN" altLang="en-US" dirty="0">
                <a:latin typeface="微软雅黑" panose="020B0503020204020204" pitchFamily="34" charset="-122"/>
                <a:ea typeface="微软雅黑" panose="020B0503020204020204" pitchFamily="34" charset="-122"/>
              </a:rPr>
              <a:t>和</a:t>
            </a:r>
            <a:r>
              <a:rPr kumimoji="0" lang="zh-CN" altLang="en-US" b="1" dirty="0">
                <a:solidFill>
                  <a:srgbClr val="C00000"/>
                </a:solidFill>
                <a:latin typeface="微软雅黑" panose="020B0503020204020204" pitchFamily="34" charset="-122"/>
                <a:ea typeface="微软雅黑" panose="020B0503020204020204" pitchFamily="34" charset="-122"/>
              </a:rPr>
              <a:t>待完成工作</a:t>
            </a:r>
            <a:r>
              <a:rPr kumimoji="0" lang="zh-CN" altLang="en-US" dirty="0">
                <a:latin typeface="微软雅黑" panose="020B0503020204020204" pitchFamily="34" charset="-122"/>
                <a:ea typeface="微软雅黑" panose="020B0503020204020204" pitchFamily="34" charset="-122"/>
              </a:rPr>
              <a:t>可</a:t>
            </a:r>
            <a:r>
              <a:rPr kumimoji="0" lang="zh-CN" altLang="en-US" dirty="0">
                <a:solidFill>
                  <a:srgbClr val="0000FF"/>
                </a:solidFill>
                <a:latin typeface="微软雅黑" panose="020B0503020204020204" pitchFamily="34" charset="-122"/>
                <a:ea typeface="微软雅黑" panose="020B0503020204020204" pitchFamily="34" charset="-122"/>
              </a:rPr>
              <a:t>互相切换</a:t>
            </a:r>
          </a:p>
          <a:p>
            <a:pPr marL="712788" lvl="1" indent="-355600" eaLnBrk="1" hangingPunct="1">
              <a:lnSpc>
                <a:spcPct val="105000"/>
              </a:lnSpc>
              <a:spcBef>
                <a:spcPts val="600"/>
              </a:spcBef>
              <a:buFont typeface="Wingdings" panose="05000000000000000000" pitchFamily="2" charset="2"/>
              <a:buChar char="ü"/>
            </a:pPr>
            <a:r>
              <a:rPr kumimoji="0" lang="zh-CN" altLang="en-US" b="1" dirty="0">
                <a:solidFill>
                  <a:srgbClr val="C00000"/>
                </a:solidFill>
                <a:latin typeface="微软雅黑" panose="020B0503020204020204" pitchFamily="34" charset="-122"/>
                <a:ea typeface="微软雅黑" panose="020B0503020204020204" pitchFamily="34" charset="-122"/>
              </a:rPr>
              <a:t>待完成工作</a:t>
            </a:r>
            <a:r>
              <a:rPr kumimoji="0" lang="zh-CN" altLang="en-US" dirty="0">
                <a:latin typeface="微软雅黑" panose="020B0503020204020204" pitchFamily="34" charset="-122"/>
                <a:ea typeface="微软雅黑" panose="020B0503020204020204" pitchFamily="34" charset="-122"/>
              </a:rPr>
              <a:t>必须转换成</a:t>
            </a:r>
            <a:r>
              <a:rPr kumimoji="0" lang="zh-CN" altLang="en-US" dirty="0">
                <a:solidFill>
                  <a:srgbClr val="0000FF"/>
                </a:solidFill>
                <a:latin typeface="微软雅黑" panose="020B0503020204020204" pitchFamily="34" charset="-122"/>
                <a:ea typeface="微软雅黑" panose="020B0503020204020204" pitchFamily="34" charset="-122"/>
              </a:rPr>
              <a:t>手头工作</a:t>
            </a:r>
            <a:r>
              <a:rPr kumimoji="0" lang="zh-CN" altLang="en-US" dirty="0">
                <a:latin typeface="微软雅黑" panose="020B0503020204020204" pitchFamily="34" charset="-122"/>
                <a:ea typeface="微软雅黑" panose="020B0503020204020204" pitchFamily="34" charset="-122"/>
              </a:rPr>
              <a:t>才能处理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9" presetClass="entr" presetSubtype="0" fill="hold" nodeType="clickEffect">
                                  <p:stCondLst>
                                    <p:cond delay="0"/>
                                  </p:stCondLst>
                                  <p:childTnLst>
                                    <p:set>
                                      <p:cBhvr>
                                        <p:cTn id="6" dur="1" fill="hold">
                                          <p:stCondLst>
                                            <p:cond delay="0"/>
                                          </p:stCondLst>
                                        </p:cTn>
                                        <p:tgtEl>
                                          <p:spTgt spid="73731">
                                            <p:txEl>
                                              <p:pRg st="1" end="1"/>
                                            </p:txEl>
                                          </p:spTgt>
                                        </p:tgtEl>
                                        <p:attrNameLst>
                                          <p:attrName>style.visibility</p:attrName>
                                        </p:attrNameLst>
                                      </p:cBhvr>
                                      <p:to>
                                        <p:strVal val="visible"/>
                                      </p:to>
                                    </p:set>
                                    <p:anim calcmode="lin" valueType="num">
                                      <p:cBhvr>
                                        <p:cTn id="7" dur="1000" fill="hold"/>
                                        <p:tgtEl>
                                          <p:spTgt spid="73731">
                                            <p:txEl>
                                              <p:pRg st="1" end="1"/>
                                            </p:txEl>
                                          </p:spTgt>
                                        </p:tgtEl>
                                        <p:attrNameLst>
                                          <p:attrName>ppt_x</p:attrName>
                                        </p:attrNameLst>
                                      </p:cBhvr>
                                      <p:tavLst>
                                        <p:tav tm="0">
                                          <p:val>
                                            <p:strVal val="#ppt_x-.2"/>
                                          </p:val>
                                        </p:tav>
                                        <p:tav tm="100000">
                                          <p:val>
                                            <p:strVal val="#ppt_x"/>
                                          </p:val>
                                        </p:tav>
                                      </p:tavLst>
                                    </p:anim>
                                    <p:anim calcmode="lin" valueType="num">
                                      <p:cBhvr>
                                        <p:cTn id="8" dur="1000" fill="hold"/>
                                        <p:tgtEl>
                                          <p:spTgt spid="73731">
                                            <p:txEl>
                                              <p:pRg st="1" end="1"/>
                                            </p:txEl>
                                          </p:spTgt>
                                        </p:tgtEl>
                                        <p:attrNameLst>
                                          <p:attrName>ppt_y</p:attrName>
                                        </p:attrNameLst>
                                      </p:cBhvr>
                                      <p:tavLst>
                                        <p:tav tm="0">
                                          <p:val>
                                            <p:strVal val="#ppt_y"/>
                                          </p:val>
                                        </p:tav>
                                        <p:tav tm="100000">
                                          <p:val>
                                            <p:strVal val="#ppt_y"/>
                                          </p:val>
                                        </p:tav>
                                      </p:tavLst>
                                    </p:anim>
                                    <p:animEffect transition="in" filter="wipe(right)" prLst="gradientSize: 0.1">
                                      <p:cBhvr>
                                        <p:cTn id="9" dur="1000"/>
                                        <p:tgtEl>
                                          <p:spTgt spid="73731">
                                            <p:txEl>
                                              <p:pRg st="1" end="1"/>
                                            </p:txEl>
                                          </p:spTgt>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9" presetClass="entr" presetSubtype="0" fill="hold" nodeType="clickEffect">
                                  <p:stCondLst>
                                    <p:cond delay="0"/>
                                  </p:stCondLst>
                                  <p:childTnLst>
                                    <p:set>
                                      <p:cBhvr>
                                        <p:cTn id="13" dur="1" fill="hold">
                                          <p:stCondLst>
                                            <p:cond delay="0"/>
                                          </p:stCondLst>
                                        </p:cTn>
                                        <p:tgtEl>
                                          <p:spTgt spid="73731">
                                            <p:txEl>
                                              <p:pRg st="2" end="2"/>
                                            </p:txEl>
                                          </p:spTgt>
                                        </p:tgtEl>
                                        <p:attrNameLst>
                                          <p:attrName>style.visibility</p:attrName>
                                        </p:attrNameLst>
                                      </p:cBhvr>
                                      <p:to>
                                        <p:strVal val="visible"/>
                                      </p:to>
                                    </p:set>
                                    <p:anim calcmode="lin" valueType="num">
                                      <p:cBhvr>
                                        <p:cTn id="14" dur="1000" fill="hold"/>
                                        <p:tgtEl>
                                          <p:spTgt spid="73731">
                                            <p:txEl>
                                              <p:pRg st="2" end="2"/>
                                            </p:txEl>
                                          </p:spTgt>
                                        </p:tgtEl>
                                        <p:attrNameLst>
                                          <p:attrName>ppt_x</p:attrName>
                                        </p:attrNameLst>
                                      </p:cBhvr>
                                      <p:tavLst>
                                        <p:tav tm="0">
                                          <p:val>
                                            <p:strVal val="#ppt_x-.2"/>
                                          </p:val>
                                        </p:tav>
                                        <p:tav tm="100000">
                                          <p:val>
                                            <p:strVal val="#ppt_x"/>
                                          </p:val>
                                        </p:tav>
                                      </p:tavLst>
                                    </p:anim>
                                    <p:anim calcmode="lin" valueType="num">
                                      <p:cBhvr>
                                        <p:cTn id="15" dur="1000" fill="hold"/>
                                        <p:tgtEl>
                                          <p:spTgt spid="73731">
                                            <p:txEl>
                                              <p:pRg st="2" end="2"/>
                                            </p:txEl>
                                          </p:spTgt>
                                        </p:tgtEl>
                                        <p:attrNameLst>
                                          <p:attrName>ppt_y</p:attrName>
                                        </p:attrNameLst>
                                      </p:cBhvr>
                                      <p:tavLst>
                                        <p:tav tm="0">
                                          <p:val>
                                            <p:strVal val="#ppt_y"/>
                                          </p:val>
                                        </p:tav>
                                        <p:tav tm="100000">
                                          <p:val>
                                            <p:strVal val="#ppt_y"/>
                                          </p:val>
                                        </p:tav>
                                      </p:tavLst>
                                    </p:anim>
                                    <p:animEffect transition="in" filter="wipe(right)" prLst="gradientSize: 0.1">
                                      <p:cBhvr>
                                        <p:cTn id="16" dur="1000"/>
                                        <p:tgtEl>
                                          <p:spTgt spid="73731">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9" presetClass="entr" presetSubtype="0" fill="hold" nodeType="clickEffect">
                                  <p:stCondLst>
                                    <p:cond delay="0"/>
                                  </p:stCondLst>
                                  <p:childTnLst>
                                    <p:set>
                                      <p:cBhvr>
                                        <p:cTn id="20" dur="1" fill="hold">
                                          <p:stCondLst>
                                            <p:cond delay="0"/>
                                          </p:stCondLst>
                                        </p:cTn>
                                        <p:tgtEl>
                                          <p:spTgt spid="73731">
                                            <p:txEl>
                                              <p:pRg st="3" end="3"/>
                                            </p:txEl>
                                          </p:spTgt>
                                        </p:tgtEl>
                                        <p:attrNameLst>
                                          <p:attrName>style.visibility</p:attrName>
                                        </p:attrNameLst>
                                      </p:cBhvr>
                                      <p:to>
                                        <p:strVal val="visible"/>
                                      </p:to>
                                    </p:set>
                                    <p:anim calcmode="lin" valueType="num">
                                      <p:cBhvr>
                                        <p:cTn id="21" dur="1000" fill="hold"/>
                                        <p:tgtEl>
                                          <p:spTgt spid="73731">
                                            <p:txEl>
                                              <p:pRg st="3" end="3"/>
                                            </p:txEl>
                                          </p:spTgt>
                                        </p:tgtEl>
                                        <p:attrNameLst>
                                          <p:attrName>ppt_x</p:attrName>
                                        </p:attrNameLst>
                                      </p:cBhvr>
                                      <p:tavLst>
                                        <p:tav tm="0">
                                          <p:val>
                                            <p:strVal val="#ppt_x-.2"/>
                                          </p:val>
                                        </p:tav>
                                        <p:tav tm="100000">
                                          <p:val>
                                            <p:strVal val="#ppt_x"/>
                                          </p:val>
                                        </p:tav>
                                      </p:tavLst>
                                    </p:anim>
                                    <p:anim calcmode="lin" valueType="num">
                                      <p:cBhvr>
                                        <p:cTn id="22" dur="1000" fill="hold"/>
                                        <p:tgtEl>
                                          <p:spTgt spid="73731">
                                            <p:txEl>
                                              <p:pRg st="3" end="3"/>
                                            </p:txEl>
                                          </p:spTgt>
                                        </p:tgtEl>
                                        <p:attrNameLst>
                                          <p:attrName>ppt_y</p:attrName>
                                        </p:attrNameLst>
                                      </p:cBhvr>
                                      <p:tavLst>
                                        <p:tav tm="0">
                                          <p:val>
                                            <p:strVal val="#ppt_y"/>
                                          </p:val>
                                        </p:tav>
                                        <p:tav tm="100000">
                                          <p:val>
                                            <p:strVal val="#ppt_y"/>
                                          </p:val>
                                        </p:tav>
                                      </p:tavLst>
                                    </p:anim>
                                    <p:animEffect transition="in" filter="wipe(right)" prLst="gradientSize: 0.1">
                                      <p:cBhvr>
                                        <p:cTn id="23" dur="1000"/>
                                        <p:tgtEl>
                                          <p:spTgt spid="73731">
                                            <p:txEl>
                                              <p:pRg st="3" end="3"/>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9" presetClass="entr" presetSubtype="0" fill="hold" nodeType="clickEffect">
                                  <p:stCondLst>
                                    <p:cond delay="0"/>
                                  </p:stCondLst>
                                  <p:childTnLst>
                                    <p:set>
                                      <p:cBhvr>
                                        <p:cTn id="27" dur="1" fill="hold">
                                          <p:stCondLst>
                                            <p:cond delay="0"/>
                                          </p:stCondLst>
                                        </p:cTn>
                                        <p:tgtEl>
                                          <p:spTgt spid="73731">
                                            <p:txEl>
                                              <p:pRg st="4" end="4"/>
                                            </p:txEl>
                                          </p:spTgt>
                                        </p:tgtEl>
                                        <p:attrNameLst>
                                          <p:attrName>style.visibility</p:attrName>
                                        </p:attrNameLst>
                                      </p:cBhvr>
                                      <p:to>
                                        <p:strVal val="visible"/>
                                      </p:to>
                                    </p:set>
                                    <p:anim calcmode="lin" valueType="num">
                                      <p:cBhvr>
                                        <p:cTn id="28" dur="1000" fill="hold"/>
                                        <p:tgtEl>
                                          <p:spTgt spid="73731">
                                            <p:txEl>
                                              <p:pRg st="4" end="4"/>
                                            </p:txEl>
                                          </p:spTgt>
                                        </p:tgtEl>
                                        <p:attrNameLst>
                                          <p:attrName>ppt_x</p:attrName>
                                        </p:attrNameLst>
                                      </p:cBhvr>
                                      <p:tavLst>
                                        <p:tav tm="0">
                                          <p:val>
                                            <p:strVal val="#ppt_x-.2"/>
                                          </p:val>
                                        </p:tav>
                                        <p:tav tm="100000">
                                          <p:val>
                                            <p:strVal val="#ppt_x"/>
                                          </p:val>
                                        </p:tav>
                                      </p:tavLst>
                                    </p:anim>
                                    <p:anim calcmode="lin" valueType="num">
                                      <p:cBhvr>
                                        <p:cTn id="29" dur="1000" fill="hold"/>
                                        <p:tgtEl>
                                          <p:spTgt spid="73731">
                                            <p:txEl>
                                              <p:pRg st="4" end="4"/>
                                            </p:txEl>
                                          </p:spTgt>
                                        </p:tgtEl>
                                        <p:attrNameLst>
                                          <p:attrName>ppt_y</p:attrName>
                                        </p:attrNameLst>
                                      </p:cBhvr>
                                      <p:tavLst>
                                        <p:tav tm="0">
                                          <p:val>
                                            <p:strVal val="#ppt_y"/>
                                          </p:val>
                                        </p:tav>
                                        <p:tav tm="100000">
                                          <p:val>
                                            <p:strVal val="#ppt_y"/>
                                          </p:val>
                                        </p:tav>
                                      </p:tavLst>
                                    </p:anim>
                                    <p:animEffect transition="in" filter="wipe(right)" prLst="gradientSize: 0.1">
                                      <p:cBhvr>
                                        <p:cTn id="30" dur="1000"/>
                                        <p:tgtEl>
                                          <p:spTgt spid="73731">
                                            <p:txEl>
                                              <p:pRg st="4" end="4"/>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9" presetClass="entr" presetSubtype="0" fill="hold" nodeType="clickEffect">
                                  <p:stCondLst>
                                    <p:cond delay="0"/>
                                  </p:stCondLst>
                                  <p:childTnLst>
                                    <p:set>
                                      <p:cBhvr>
                                        <p:cTn id="34" dur="1" fill="hold">
                                          <p:stCondLst>
                                            <p:cond delay="0"/>
                                          </p:stCondLst>
                                        </p:cTn>
                                        <p:tgtEl>
                                          <p:spTgt spid="73731">
                                            <p:txEl>
                                              <p:pRg st="5" end="5"/>
                                            </p:txEl>
                                          </p:spTgt>
                                        </p:tgtEl>
                                        <p:attrNameLst>
                                          <p:attrName>style.visibility</p:attrName>
                                        </p:attrNameLst>
                                      </p:cBhvr>
                                      <p:to>
                                        <p:strVal val="visible"/>
                                      </p:to>
                                    </p:set>
                                    <p:anim calcmode="lin" valueType="num">
                                      <p:cBhvr>
                                        <p:cTn id="35" dur="1000" fill="hold"/>
                                        <p:tgtEl>
                                          <p:spTgt spid="73731">
                                            <p:txEl>
                                              <p:pRg st="5" end="5"/>
                                            </p:txEl>
                                          </p:spTgt>
                                        </p:tgtEl>
                                        <p:attrNameLst>
                                          <p:attrName>ppt_x</p:attrName>
                                        </p:attrNameLst>
                                      </p:cBhvr>
                                      <p:tavLst>
                                        <p:tav tm="0">
                                          <p:val>
                                            <p:strVal val="#ppt_x-.2"/>
                                          </p:val>
                                        </p:tav>
                                        <p:tav tm="100000">
                                          <p:val>
                                            <p:strVal val="#ppt_x"/>
                                          </p:val>
                                        </p:tav>
                                      </p:tavLst>
                                    </p:anim>
                                    <p:anim calcmode="lin" valueType="num">
                                      <p:cBhvr>
                                        <p:cTn id="36" dur="1000" fill="hold"/>
                                        <p:tgtEl>
                                          <p:spTgt spid="73731">
                                            <p:txEl>
                                              <p:pRg st="5" end="5"/>
                                            </p:txEl>
                                          </p:spTgt>
                                        </p:tgtEl>
                                        <p:attrNameLst>
                                          <p:attrName>ppt_y</p:attrName>
                                        </p:attrNameLst>
                                      </p:cBhvr>
                                      <p:tavLst>
                                        <p:tav tm="0">
                                          <p:val>
                                            <p:strVal val="#ppt_y"/>
                                          </p:val>
                                        </p:tav>
                                        <p:tav tm="100000">
                                          <p:val>
                                            <p:strVal val="#ppt_y"/>
                                          </p:val>
                                        </p:tav>
                                      </p:tavLst>
                                    </p:anim>
                                    <p:animEffect transition="in" filter="wipe(right)" prLst="gradientSize: 0.1">
                                      <p:cBhvr>
                                        <p:cTn id="37" dur="1000"/>
                                        <p:tgtEl>
                                          <p:spTgt spid="73731">
                                            <p:txEl>
                                              <p:pRg st="5" end="5"/>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9" presetClass="entr" presetSubtype="0" fill="hold" nodeType="clickEffect">
                                  <p:stCondLst>
                                    <p:cond delay="0"/>
                                  </p:stCondLst>
                                  <p:childTnLst>
                                    <p:set>
                                      <p:cBhvr>
                                        <p:cTn id="41" dur="1" fill="hold">
                                          <p:stCondLst>
                                            <p:cond delay="0"/>
                                          </p:stCondLst>
                                        </p:cTn>
                                        <p:tgtEl>
                                          <p:spTgt spid="73731">
                                            <p:txEl>
                                              <p:pRg st="6" end="6"/>
                                            </p:txEl>
                                          </p:spTgt>
                                        </p:tgtEl>
                                        <p:attrNameLst>
                                          <p:attrName>style.visibility</p:attrName>
                                        </p:attrNameLst>
                                      </p:cBhvr>
                                      <p:to>
                                        <p:strVal val="visible"/>
                                      </p:to>
                                    </p:set>
                                    <p:anim calcmode="lin" valueType="num">
                                      <p:cBhvr>
                                        <p:cTn id="42" dur="1000" fill="hold"/>
                                        <p:tgtEl>
                                          <p:spTgt spid="73731">
                                            <p:txEl>
                                              <p:pRg st="6" end="6"/>
                                            </p:txEl>
                                          </p:spTgt>
                                        </p:tgtEl>
                                        <p:attrNameLst>
                                          <p:attrName>ppt_x</p:attrName>
                                        </p:attrNameLst>
                                      </p:cBhvr>
                                      <p:tavLst>
                                        <p:tav tm="0">
                                          <p:val>
                                            <p:strVal val="#ppt_x-.2"/>
                                          </p:val>
                                        </p:tav>
                                        <p:tav tm="100000">
                                          <p:val>
                                            <p:strVal val="#ppt_x"/>
                                          </p:val>
                                        </p:tav>
                                      </p:tavLst>
                                    </p:anim>
                                    <p:anim calcmode="lin" valueType="num">
                                      <p:cBhvr>
                                        <p:cTn id="43" dur="1000" fill="hold"/>
                                        <p:tgtEl>
                                          <p:spTgt spid="73731">
                                            <p:txEl>
                                              <p:pRg st="6" end="6"/>
                                            </p:txEl>
                                          </p:spTgt>
                                        </p:tgtEl>
                                        <p:attrNameLst>
                                          <p:attrName>ppt_y</p:attrName>
                                        </p:attrNameLst>
                                      </p:cBhvr>
                                      <p:tavLst>
                                        <p:tav tm="0">
                                          <p:val>
                                            <p:strVal val="#ppt_y"/>
                                          </p:val>
                                        </p:tav>
                                        <p:tav tm="100000">
                                          <p:val>
                                            <p:strVal val="#ppt_y"/>
                                          </p:val>
                                        </p:tav>
                                      </p:tavLst>
                                    </p:anim>
                                    <p:animEffect transition="in" filter="wipe(right)" prLst="gradientSize: 0.1">
                                      <p:cBhvr>
                                        <p:cTn id="44" dur="1000"/>
                                        <p:tgtEl>
                                          <p:spTgt spid="73731">
                                            <p:txEl>
                                              <p:pRg st="6" end="6"/>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9" presetClass="entr" presetSubtype="0" fill="hold" nodeType="clickEffect">
                                  <p:stCondLst>
                                    <p:cond delay="0"/>
                                  </p:stCondLst>
                                  <p:childTnLst>
                                    <p:set>
                                      <p:cBhvr>
                                        <p:cTn id="48" dur="1" fill="hold">
                                          <p:stCondLst>
                                            <p:cond delay="0"/>
                                          </p:stCondLst>
                                        </p:cTn>
                                        <p:tgtEl>
                                          <p:spTgt spid="73731">
                                            <p:txEl>
                                              <p:pRg st="7" end="7"/>
                                            </p:txEl>
                                          </p:spTgt>
                                        </p:tgtEl>
                                        <p:attrNameLst>
                                          <p:attrName>style.visibility</p:attrName>
                                        </p:attrNameLst>
                                      </p:cBhvr>
                                      <p:to>
                                        <p:strVal val="visible"/>
                                      </p:to>
                                    </p:set>
                                    <p:anim calcmode="lin" valueType="num">
                                      <p:cBhvr>
                                        <p:cTn id="49" dur="1000" fill="hold"/>
                                        <p:tgtEl>
                                          <p:spTgt spid="73731">
                                            <p:txEl>
                                              <p:pRg st="7" end="7"/>
                                            </p:txEl>
                                          </p:spTgt>
                                        </p:tgtEl>
                                        <p:attrNameLst>
                                          <p:attrName>ppt_x</p:attrName>
                                        </p:attrNameLst>
                                      </p:cBhvr>
                                      <p:tavLst>
                                        <p:tav tm="0">
                                          <p:val>
                                            <p:strVal val="#ppt_x-.2"/>
                                          </p:val>
                                        </p:tav>
                                        <p:tav tm="100000">
                                          <p:val>
                                            <p:strVal val="#ppt_x"/>
                                          </p:val>
                                        </p:tav>
                                      </p:tavLst>
                                    </p:anim>
                                    <p:anim calcmode="lin" valueType="num">
                                      <p:cBhvr>
                                        <p:cTn id="50" dur="1000" fill="hold"/>
                                        <p:tgtEl>
                                          <p:spTgt spid="73731">
                                            <p:txEl>
                                              <p:pRg st="7" end="7"/>
                                            </p:txEl>
                                          </p:spTgt>
                                        </p:tgtEl>
                                        <p:attrNameLst>
                                          <p:attrName>ppt_y</p:attrName>
                                        </p:attrNameLst>
                                      </p:cBhvr>
                                      <p:tavLst>
                                        <p:tav tm="0">
                                          <p:val>
                                            <p:strVal val="#ppt_y"/>
                                          </p:val>
                                        </p:tav>
                                        <p:tav tm="100000">
                                          <p:val>
                                            <p:strVal val="#ppt_y"/>
                                          </p:val>
                                        </p:tav>
                                      </p:tavLst>
                                    </p:anim>
                                    <p:animEffect transition="in" filter="wipe(right)" prLst="gradientSize: 0.1">
                                      <p:cBhvr>
                                        <p:cTn id="51" dur="1000"/>
                                        <p:tgtEl>
                                          <p:spTgt spid="73731">
                                            <p:txEl>
                                              <p:pRg st="7" end="7"/>
                                            </p:txEl>
                                          </p:spTgt>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9" presetClass="entr" presetSubtype="0" fill="hold" nodeType="clickEffect">
                                  <p:stCondLst>
                                    <p:cond delay="0"/>
                                  </p:stCondLst>
                                  <p:childTnLst>
                                    <p:set>
                                      <p:cBhvr>
                                        <p:cTn id="55" dur="1" fill="hold">
                                          <p:stCondLst>
                                            <p:cond delay="0"/>
                                          </p:stCondLst>
                                        </p:cTn>
                                        <p:tgtEl>
                                          <p:spTgt spid="73731">
                                            <p:txEl>
                                              <p:pRg st="8" end="8"/>
                                            </p:txEl>
                                          </p:spTgt>
                                        </p:tgtEl>
                                        <p:attrNameLst>
                                          <p:attrName>style.visibility</p:attrName>
                                        </p:attrNameLst>
                                      </p:cBhvr>
                                      <p:to>
                                        <p:strVal val="visible"/>
                                      </p:to>
                                    </p:set>
                                    <p:anim calcmode="lin" valueType="num">
                                      <p:cBhvr>
                                        <p:cTn id="56" dur="1000" fill="hold"/>
                                        <p:tgtEl>
                                          <p:spTgt spid="73731">
                                            <p:txEl>
                                              <p:pRg st="8" end="8"/>
                                            </p:txEl>
                                          </p:spTgt>
                                        </p:tgtEl>
                                        <p:attrNameLst>
                                          <p:attrName>ppt_x</p:attrName>
                                        </p:attrNameLst>
                                      </p:cBhvr>
                                      <p:tavLst>
                                        <p:tav tm="0">
                                          <p:val>
                                            <p:strVal val="#ppt_x-.2"/>
                                          </p:val>
                                        </p:tav>
                                        <p:tav tm="100000">
                                          <p:val>
                                            <p:strVal val="#ppt_x"/>
                                          </p:val>
                                        </p:tav>
                                      </p:tavLst>
                                    </p:anim>
                                    <p:anim calcmode="lin" valueType="num">
                                      <p:cBhvr>
                                        <p:cTn id="57" dur="1000" fill="hold"/>
                                        <p:tgtEl>
                                          <p:spTgt spid="73731">
                                            <p:txEl>
                                              <p:pRg st="8" end="8"/>
                                            </p:txEl>
                                          </p:spTgt>
                                        </p:tgtEl>
                                        <p:attrNameLst>
                                          <p:attrName>ppt_y</p:attrName>
                                        </p:attrNameLst>
                                      </p:cBhvr>
                                      <p:tavLst>
                                        <p:tav tm="0">
                                          <p:val>
                                            <p:strVal val="#ppt_y"/>
                                          </p:val>
                                        </p:tav>
                                        <p:tav tm="100000">
                                          <p:val>
                                            <p:strVal val="#ppt_y"/>
                                          </p:val>
                                        </p:tav>
                                      </p:tavLst>
                                    </p:anim>
                                    <p:animEffect transition="in" filter="wipe(right)" prLst="gradientSize: 0.1">
                                      <p:cBhvr>
                                        <p:cTn id="58" dur="1000"/>
                                        <p:tgtEl>
                                          <p:spTgt spid="7373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020662AF-91AD-4564-BA8F-5D6B80C3495C}"/>
              </a:ext>
            </a:extLst>
          </p:cNvPr>
          <p:cNvSpPr>
            <a:spLocks noGrp="1"/>
          </p:cNvSpPr>
          <p:nvPr>
            <p:ph type="title"/>
          </p:nvPr>
        </p:nvSpPr>
        <p:spPr/>
        <p:txBody>
          <a:bodyPr vert="horz" wrap="square" lIns="91440" tIns="45720" rIns="91440" bIns="45720" numCol="1" anchor="t" anchorCtr="0" compatLnSpc="1">
            <a:prstTxWarp prst="textNoShape">
              <a:avLst/>
            </a:prstTxWarp>
          </a:bodyPr>
          <a:lstStyle/>
          <a:p>
            <a:pPr>
              <a:defRPr/>
            </a:pPr>
            <a:r>
              <a:rPr kumimoji="0"/>
              <a:t>队列应用：</a:t>
            </a:r>
            <a:r>
              <a:rPr altLang="zh-CN"/>
              <a:t>车厢重排</a:t>
            </a:r>
            <a:endParaRPr/>
          </a:p>
        </p:txBody>
      </p:sp>
      <p:sp>
        <p:nvSpPr>
          <p:cNvPr id="3" name="副标题 2">
            <a:extLst>
              <a:ext uri="{FF2B5EF4-FFF2-40B4-BE49-F238E27FC236}">
                <a16:creationId xmlns:a16="http://schemas.microsoft.com/office/drawing/2014/main" xmlns="" id="{C12FA18B-DE55-4A0D-BCA6-845C8B3168C5}"/>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4438FC44-1ADA-4845-97AE-F680377B7FD9}"/>
              </a:ext>
            </a:extLst>
          </p:cNvPr>
          <p:cNvSpPr>
            <a:spLocks noGrp="1"/>
          </p:cNvSpPr>
          <p:nvPr>
            <p:ph type="body" idx="10"/>
          </p:nvPr>
        </p:nvSpPr>
        <p:spPr/>
        <p:txBody>
          <a:bodyPr/>
          <a:lstStyle/>
          <a:p>
            <a:endParaRPr lang="zh-CN" altLang="en-US"/>
          </a:p>
        </p:txBody>
      </p:sp>
      <p:sp>
        <p:nvSpPr>
          <p:cNvPr id="155651" name="内容占位符 2">
            <a:extLst>
              <a:ext uri="{FF2B5EF4-FFF2-40B4-BE49-F238E27FC236}">
                <a16:creationId xmlns:a16="http://schemas.microsoft.com/office/drawing/2014/main" xmlns="" id="{8DEB64FE-AAA2-4C4B-93B3-8CA98CEFBD96}"/>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04000"/>
              </a:lnSpc>
              <a:spcBef>
                <a:spcPts val="600"/>
              </a:spcBef>
            </a:pPr>
            <a:r>
              <a:rPr lang="zh-CN" altLang="en-US" sz="2600" dirty="0">
                <a:latin typeface="Microsoft YaHei Light" panose="020B0502040204020203" pitchFamily="34" charset="-122"/>
                <a:ea typeface="Microsoft YaHei Light" panose="020B0502040204020203" pitchFamily="34" charset="-122"/>
              </a:rPr>
              <a:t>问题描述</a:t>
            </a:r>
            <a:endParaRPr lang="en-US" altLang="zh-CN" sz="2600" dirty="0">
              <a:latin typeface="Microsoft YaHei Light" panose="020B0502040204020203" pitchFamily="34" charset="-122"/>
              <a:ea typeface="Microsoft YaHei Light" panose="020B0502040204020203" pitchFamily="34" charset="-122"/>
            </a:endParaRPr>
          </a:p>
          <a:p>
            <a:pPr marL="457200" lvl="1" indent="0">
              <a:lnSpc>
                <a:spcPct val="104000"/>
              </a:lnSpc>
              <a:spcBef>
                <a:spcPts val="600"/>
              </a:spcBef>
              <a:buFont typeface="Wingdings" panose="05000000000000000000" pitchFamily="2" charset="2"/>
              <a:buNone/>
            </a:pPr>
            <a:r>
              <a:rPr lang="zh-CN" altLang="zh-CN" sz="2600" dirty="0">
                <a:latin typeface="Microsoft YaHei Light" panose="020B0502040204020203" pitchFamily="34" charset="-122"/>
                <a:ea typeface="Microsoft YaHei Light" panose="020B0502040204020203" pitchFamily="34" charset="-122"/>
              </a:rPr>
              <a:t>一列挂有</a:t>
            </a:r>
            <a:r>
              <a:rPr lang="zh-CN" altLang="en-US" sz="2600" dirty="0">
                <a:latin typeface="Microsoft YaHei Light" panose="020B0502040204020203" pitchFamily="34" charset="-122"/>
                <a:ea typeface="Microsoft YaHei Light" panose="020B0502040204020203" pitchFamily="34" charset="-122"/>
              </a:rPr>
              <a:t> </a:t>
            </a:r>
            <a:r>
              <a:rPr lang="en-US" altLang="zh-CN" sz="2600" i="1" dirty="0">
                <a:solidFill>
                  <a:srgbClr val="C00000"/>
                </a:solidFill>
                <a:latin typeface="Microsoft YaHei Light" panose="020B0502040204020203" pitchFamily="34" charset="-122"/>
                <a:ea typeface="Microsoft YaHei Light" panose="020B0502040204020203" pitchFamily="34" charset="-122"/>
              </a:rPr>
              <a:t>n</a:t>
            </a:r>
            <a:r>
              <a:rPr lang="zh-CN" altLang="en-US" sz="2600" dirty="0">
                <a:latin typeface="Microsoft YaHei Light" panose="020B0502040204020203" pitchFamily="34" charset="-122"/>
                <a:ea typeface="Microsoft YaHei Light" panose="020B0502040204020203" pitchFamily="34" charset="-122"/>
              </a:rPr>
              <a:t> </a:t>
            </a:r>
            <a:r>
              <a:rPr lang="zh-CN" altLang="zh-CN" sz="2600" dirty="0">
                <a:latin typeface="Microsoft YaHei Light" panose="020B0502040204020203" pitchFamily="34" charset="-122"/>
                <a:ea typeface="Microsoft YaHei Light" panose="020B0502040204020203" pitchFamily="34" charset="-122"/>
              </a:rPr>
              <a:t>节车厢的货运列车途径</a:t>
            </a:r>
            <a:r>
              <a:rPr lang="zh-CN" altLang="en-US" sz="2600" dirty="0">
                <a:latin typeface="Microsoft YaHei Light" panose="020B0502040204020203" pitchFamily="34" charset="-122"/>
                <a:ea typeface="Microsoft YaHei Light" panose="020B0502040204020203" pitchFamily="34" charset="-122"/>
              </a:rPr>
              <a:t> </a:t>
            </a:r>
            <a:r>
              <a:rPr lang="en-US" altLang="zh-CN" sz="2600" i="1" dirty="0">
                <a:solidFill>
                  <a:srgbClr val="C00000"/>
                </a:solidFill>
                <a:latin typeface="Microsoft YaHei Light" panose="020B0502040204020203" pitchFamily="34" charset="-122"/>
                <a:ea typeface="Microsoft YaHei Light" panose="020B0502040204020203" pitchFamily="34" charset="-122"/>
              </a:rPr>
              <a:t>n</a:t>
            </a:r>
            <a:r>
              <a:rPr lang="zh-CN" altLang="en-US" sz="2600" dirty="0">
                <a:latin typeface="Microsoft YaHei Light" panose="020B0502040204020203" pitchFamily="34" charset="-122"/>
                <a:ea typeface="Microsoft YaHei Light" panose="020B0502040204020203" pitchFamily="34" charset="-122"/>
              </a:rPr>
              <a:t> </a:t>
            </a:r>
            <a:r>
              <a:rPr lang="zh-CN" altLang="zh-CN" sz="2600" dirty="0">
                <a:latin typeface="Microsoft YaHei Light" panose="020B0502040204020203" pitchFamily="34" charset="-122"/>
                <a:ea typeface="Microsoft YaHei Light" panose="020B0502040204020203" pitchFamily="34" charset="-122"/>
              </a:rPr>
              <a:t>个车站，计划在行车途中将各节车厢停放在不同的车站。假设</a:t>
            </a:r>
            <a:r>
              <a:rPr lang="zh-CN" altLang="en-US" sz="2600" dirty="0">
                <a:latin typeface="Microsoft YaHei Light" panose="020B0502040204020203" pitchFamily="34" charset="-122"/>
                <a:ea typeface="Microsoft YaHei Light" panose="020B0502040204020203" pitchFamily="34" charset="-122"/>
              </a:rPr>
              <a:t> </a:t>
            </a:r>
            <a:r>
              <a:rPr lang="en-US" altLang="zh-CN" sz="2600" i="1" dirty="0">
                <a:solidFill>
                  <a:srgbClr val="C00000"/>
                </a:solidFill>
                <a:latin typeface="Microsoft YaHei Light" panose="020B0502040204020203" pitchFamily="34" charset="-122"/>
                <a:ea typeface="Microsoft YaHei Light" panose="020B0502040204020203" pitchFamily="34" charset="-122"/>
              </a:rPr>
              <a:t>n</a:t>
            </a:r>
            <a:r>
              <a:rPr lang="zh-CN" altLang="en-US" sz="2600" dirty="0">
                <a:latin typeface="Microsoft YaHei Light" panose="020B0502040204020203" pitchFamily="34" charset="-122"/>
                <a:ea typeface="Microsoft YaHei Light" panose="020B0502040204020203" pitchFamily="34" charset="-122"/>
              </a:rPr>
              <a:t> </a:t>
            </a:r>
            <a:r>
              <a:rPr lang="zh-CN" altLang="zh-CN" sz="2600" dirty="0">
                <a:latin typeface="Microsoft YaHei Light" panose="020B0502040204020203" pitchFamily="34" charset="-122"/>
                <a:ea typeface="Microsoft YaHei Light" panose="020B0502040204020203" pitchFamily="34" charset="-122"/>
              </a:rPr>
              <a:t>个车站的编号从</a:t>
            </a:r>
            <a:r>
              <a:rPr lang="en-US" altLang="zh-CN" sz="2600" i="1" dirty="0">
                <a:solidFill>
                  <a:srgbClr val="C00000"/>
                </a:solidFill>
                <a:latin typeface="Microsoft YaHei Light" panose="020B0502040204020203" pitchFamily="34" charset="-122"/>
                <a:ea typeface="Microsoft YaHei Light" panose="020B0502040204020203" pitchFamily="34" charset="-122"/>
              </a:rPr>
              <a:t>1</a:t>
            </a:r>
            <a:r>
              <a:rPr lang="zh-CN" altLang="en-US" sz="2600" i="1" dirty="0">
                <a:solidFill>
                  <a:srgbClr val="C00000"/>
                </a:solidFill>
                <a:latin typeface="Microsoft YaHei Light" panose="020B0502040204020203" pitchFamily="34" charset="-122"/>
                <a:ea typeface="Microsoft YaHei Light" panose="020B0502040204020203" pitchFamily="34" charset="-122"/>
              </a:rPr>
              <a:t>  </a:t>
            </a:r>
            <a:r>
              <a:rPr lang="zh-CN" altLang="zh-CN" sz="2600" dirty="0">
                <a:latin typeface="Microsoft YaHei Light" panose="020B0502040204020203" pitchFamily="34" charset="-122"/>
                <a:ea typeface="Microsoft YaHei Light" panose="020B0502040204020203" pitchFamily="34" charset="-122"/>
              </a:rPr>
              <a:t>到</a:t>
            </a:r>
            <a:r>
              <a:rPr lang="zh-CN" altLang="en-US" sz="2600" dirty="0">
                <a:latin typeface="Microsoft YaHei Light" panose="020B0502040204020203" pitchFamily="34" charset="-122"/>
                <a:ea typeface="Microsoft YaHei Light" panose="020B0502040204020203" pitchFamily="34" charset="-122"/>
              </a:rPr>
              <a:t> </a:t>
            </a:r>
            <a:r>
              <a:rPr lang="en-US" altLang="zh-CN" sz="2600" i="1" dirty="0">
                <a:solidFill>
                  <a:srgbClr val="C00000"/>
                </a:solidFill>
                <a:latin typeface="Microsoft YaHei Light" panose="020B0502040204020203" pitchFamily="34" charset="-122"/>
                <a:ea typeface="Microsoft YaHei Light" panose="020B0502040204020203" pitchFamily="34" charset="-122"/>
              </a:rPr>
              <a:t>n</a:t>
            </a:r>
            <a:r>
              <a:rPr lang="zh-CN" altLang="zh-CN" sz="2600" dirty="0">
                <a:latin typeface="Microsoft YaHei Light" panose="020B0502040204020203" pitchFamily="34" charset="-122"/>
                <a:ea typeface="Microsoft YaHei Light" panose="020B0502040204020203" pitchFamily="34" charset="-122"/>
              </a:rPr>
              <a:t>，货运列车按照从第</a:t>
            </a:r>
            <a:r>
              <a:rPr lang="en-US" altLang="zh-CN" sz="2600" i="1" dirty="0">
                <a:solidFill>
                  <a:srgbClr val="C00000"/>
                </a:solidFill>
                <a:latin typeface="Microsoft YaHei Light" panose="020B0502040204020203" pitchFamily="34" charset="-122"/>
                <a:ea typeface="Microsoft YaHei Light" panose="020B0502040204020203" pitchFamily="34" charset="-122"/>
              </a:rPr>
              <a:t>n</a:t>
            </a:r>
            <a:r>
              <a:rPr lang="zh-CN" altLang="en-US" sz="2600" i="1" dirty="0">
                <a:solidFill>
                  <a:srgbClr val="C00000"/>
                </a:solidFill>
                <a:latin typeface="Microsoft YaHei Light" panose="020B0502040204020203" pitchFamily="34" charset="-122"/>
                <a:ea typeface="Microsoft YaHei Light" panose="020B0502040204020203" pitchFamily="34" charset="-122"/>
              </a:rPr>
              <a:t> </a:t>
            </a:r>
            <a:r>
              <a:rPr lang="zh-CN" altLang="zh-CN" sz="2600" dirty="0">
                <a:latin typeface="Microsoft YaHei Light" panose="020B0502040204020203" pitchFamily="34" charset="-122"/>
                <a:ea typeface="Microsoft YaHei Light" panose="020B0502040204020203" pitchFamily="34" charset="-122"/>
              </a:rPr>
              <a:t>站到第</a:t>
            </a:r>
            <a:r>
              <a:rPr lang="zh-CN" altLang="en-US" sz="2600" dirty="0">
                <a:latin typeface="Microsoft YaHei Light" panose="020B0502040204020203" pitchFamily="34" charset="-122"/>
                <a:ea typeface="Microsoft YaHei Light" panose="020B0502040204020203" pitchFamily="34" charset="-122"/>
              </a:rPr>
              <a:t> </a:t>
            </a:r>
            <a:r>
              <a:rPr lang="en-US" altLang="zh-CN" sz="2600" i="1" dirty="0">
                <a:solidFill>
                  <a:srgbClr val="C00000"/>
                </a:solidFill>
                <a:latin typeface="Microsoft YaHei Light" panose="020B0502040204020203" pitchFamily="34" charset="-122"/>
                <a:ea typeface="Microsoft YaHei Light" panose="020B0502040204020203" pitchFamily="34" charset="-122"/>
              </a:rPr>
              <a:t>1</a:t>
            </a:r>
            <a:r>
              <a:rPr lang="zh-CN" altLang="en-US" sz="2600" i="1" dirty="0">
                <a:solidFill>
                  <a:srgbClr val="C00000"/>
                </a:solidFill>
                <a:latin typeface="Microsoft YaHei Light" panose="020B0502040204020203" pitchFamily="34" charset="-122"/>
                <a:ea typeface="Microsoft YaHei Light" panose="020B0502040204020203" pitchFamily="34" charset="-122"/>
              </a:rPr>
              <a:t> </a:t>
            </a:r>
            <a:r>
              <a:rPr lang="zh-CN" altLang="zh-CN" sz="2600" dirty="0">
                <a:latin typeface="Microsoft YaHei Light" panose="020B0502040204020203" pitchFamily="34" charset="-122"/>
                <a:ea typeface="Microsoft YaHei Light" panose="020B0502040204020203" pitchFamily="34" charset="-122"/>
              </a:rPr>
              <a:t>站的顺序经过这些车站，且将与车站编号相同的车厢卸下</a:t>
            </a:r>
            <a:r>
              <a:rPr lang="zh-CN" altLang="en-US" sz="2600" dirty="0">
                <a:latin typeface="Microsoft YaHei Light" panose="020B0502040204020203" pitchFamily="34" charset="-122"/>
                <a:ea typeface="Microsoft YaHei Light" panose="020B0502040204020203" pitchFamily="34" charset="-122"/>
              </a:rPr>
              <a:t>。</a:t>
            </a:r>
            <a:endParaRPr lang="en-US" altLang="zh-CN" sz="2600" dirty="0">
              <a:latin typeface="Microsoft YaHei Light" panose="020B0502040204020203" pitchFamily="34" charset="-122"/>
              <a:ea typeface="Microsoft YaHei Light" panose="020B0502040204020203" pitchFamily="34" charset="-122"/>
            </a:endParaRPr>
          </a:p>
          <a:p>
            <a:pPr marL="457200" lvl="1" indent="0">
              <a:lnSpc>
                <a:spcPct val="104000"/>
              </a:lnSpc>
              <a:spcBef>
                <a:spcPts val="600"/>
              </a:spcBef>
              <a:buFont typeface="Wingdings" panose="05000000000000000000" pitchFamily="2" charset="2"/>
              <a:buNone/>
            </a:pPr>
            <a:r>
              <a:rPr lang="zh-CN" altLang="zh-CN" sz="2600" dirty="0">
                <a:latin typeface="Microsoft YaHei Light" panose="020B0502040204020203" pitchFamily="34" charset="-122"/>
                <a:ea typeface="Microsoft YaHei Light" panose="020B0502040204020203" pitchFamily="34" charset="-122"/>
              </a:rPr>
              <a:t>货运列车的各节车厢以随机顺序入轨，为方便列车在各个车站卸掉相应的车厢，则须重排这些车厢，使得各车厢</a:t>
            </a:r>
            <a:r>
              <a:rPr lang="zh-CN" altLang="zh-CN" sz="2600" dirty="0">
                <a:solidFill>
                  <a:srgbClr val="7030A0"/>
                </a:solidFill>
                <a:latin typeface="Microsoft YaHei Light" panose="020B0502040204020203" pitchFamily="34" charset="-122"/>
                <a:ea typeface="Microsoft YaHei Light" panose="020B0502040204020203" pitchFamily="34" charset="-122"/>
              </a:rPr>
              <a:t>从前往后</a:t>
            </a:r>
            <a:r>
              <a:rPr lang="zh-CN" altLang="zh-CN" sz="2600" dirty="0">
                <a:latin typeface="Microsoft YaHei Light" panose="020B0502040204020203" pitchFamily="34" charset="-122"/>
                <a:ea typeface="Microsoft YaHei Light" panose="020B0502040204020203" pitchFamily="34" charset="-122"/>
              </a:rPr>
              <a:t>依次编号为</a:t>
            </a:r>
            <a:r>
              <a:rPr lang="en-US" altLang="zh-CN" sz="2600" i="1" dirty="0">
                <a:solidFill>
                  <a:srgbClr val="311FB7"/>
                </a:solidFill>
                <a:latin typeface="Microsoft YaHei Light" panose="020B0502040204020203" pitchFamily="34" charset="-122"/>
                <a:ea typeface="Microsoft YaHei Light" panose="020B0502040204020203" pitchFamily="34" charset="-122"/>
              </a:rPr>
              <a:t>1</a:t>
            </a:r>
            <a:r>
              <a:rPr lang="zh-CN" altLang="zh-CN" sz="2600" dirty="0">
                <a:latin typeface="Microsoft YaHei Light" panose="020B0502040204020203" pitchFamily="34" charset="-122"/>
                <a:ea typeface="Microsoft YaHei Light" panose="020B0502040204020203" pitchFamily="34" charset="-122"/>
              </a:rPr>
              <a:t>到</a:t>
            </a:r>
            <a:r>
              <a:rPr lang="en-US" altLang="zh-CN" sz="2600" i="1" dirty="0">
                <a:solidFill>
                  <a:srgbClr val="311FB7"/>
                </a:solidFill>
                <a:latin typeface="Microsoft YaHei Light" panose="020B0502040204020203" pitchFamily="34" charset="-122"/>
                <a:ea typeface="Microsoft YaHei Light" panose="020B0502040204020203" pitchFamily="34" charset="-122"/>
              </a:rPr>
              <a:t>n</a:t>
            </a:r>
            <a:r>
              <a:rPr lang="zh-CN" altLang="zh-CN" sz="2600" dirty="0">
                <a:latin typeface="Microsoft YaHei Light" panose="020B0502040204020203" pitchFamily="34" charset="-122"/>
                <a:ea typeface="Microsoft YaHei Light" panose="020B0502040204020203" pitchFamily="34" charset="-122"/>
              </a:rPr>
              <a:t>，这样在每个车站只需</a:t>
            </a:r>
            <a:r>
              <a:rPr lang="zh-CN" altLang="zh-CN" sz="2600" dirty="0">
                <a:solidFill>
                  <a:srgbClr val="7030A0"/>
                </a:solidFill>
                <a:latin typeface="Microsoft YaHei Light" panose="020B0502040204020203" pitchFamily="34" charset="-122"/>
                <a:ea typeface="Microsoft YaHei Light" panose="020B0502040204020203" pitchFamily="34" charset="-122"/>
              </a:rPr>
              <a:t>卸掉当前最后一节车厢</a:t>
            </a:r>
            <a:r>
              <a:rPr lang="zh-CN" altLang="zh-CN" sz="2600" dirty="0">
                <a:latin typeface="Microsoft YaHei Light" panose="020B0502040204020203" pitchFamily="34" charset="-122"/>
                <a:ea typeface="Microsoft YaHei Light" panose="020B0502040204020203" pitchFamily="34" charset="-122"/>
              </a:rPr>
              <a:t>即可。</a:t>
            </a:r>
            <a:endParaRPr lang="en-US" altLang="zh-CN" sz="2600" dirty="0">
              <a:latin typeface="Microsoft YaHei Light" panose="020B0502040204020203" pitchFamily="34" charset="-122"/>
              <a:ea typeface="Microsoft YaHei Light" panose="020B0502040204020203" pitchFamily="34" charset="-122"/>
            </a:endParaRPr>
          </a:p>
          <a:p>
            <a:pPr marL="457200" lvl="1" indent="0">
              <a:lnSpc>
                <a:spcPct val="104000"/>
              </a:lnSpc>
              <a:spcBef>
                <a:spcPts val="600"/>
              </a:spcBef>
              <a:buFont typeface="Wingdings" panose="05000000000000000000" pitchFamily="2" charset="2"/>
              <a:buNone/>
            </a:pPr>
            <a:r>
              <a:rPr lang="zh-CN" altLang="zh-CN" sz="2600" dirty="0">
                <a:latin typeface="Microsoft YaHei Light" panose="020B0502040204020203" pitchFamily="34" charset="-122"/>
                <a:ea typeface="Microsoft YaHei Light" panose="020B0502040204020203" pitchFamily="34" charset="-122"/>
              </a:rPr>
              <a:t>车厢重排可通过</a:t>
            </a:r>
            <a:r>
              <a:rPr lang="zh-CN" altLang="zh-CN" sz="2600" b="1" dirty="0">
                <a:solidFill>
                  <a:srgbClr val="4D7732"/>
                </a:solidFill>
                <a:latin typeface="Microsoft YaHei Light" panose="020B0502040204020203" pitchFamily="34" charset="-122"/>
                <a:ea typeface="Microsoft YaHei Light" panose="020B0502040204020203" pitchFamily="34" charset="-122"/>
              </a:rPr>
              <a:t>转轨站</a:t>
            </a:r>
            <a:r>
              <a:rPr lang="zh-CN" altLang="zh-CN" sz="2600" dirty="0">
                <a:latin typeface="Microsoft YaHei Light" panose="020B0502040204020203" pitchFamily="34" charset="-122"/>
                <a:ea typeface="Microsoft YaHei Light" panose="020B0502040204020203" pitchFamily="34" charset="-122"/>
              </a:rPr>
              <a:t>完成。一个转轨站包含</a:t>
            </a:r>
            <a:r>
              <a:rPr lang="zh-CN" altLang="en-US" sz="2600" dirty="0">
                <a:latin typeface="Microsoft YaHei Light" panose="020B0502040204020203" pitchFamily="34" charset="-122"/>
                <a:ea typeface="Microsoft YaHei Light" panose="020B0502040204020203" pitchFamily="34" charset="-122"/>
              </a:rPr>
              <a:t> </a:t>
            </a:r>
            <a:r>
              <a:rPr lang="en-US" altLang="zh-CN" sz="2600" b="1" i="1" dirty="0">
                <a:solidFill>
                  <a:srgbClr val="222268"/>
                </a:solidFill>
                <a:latin typeface="Microsoft YaHei Light" panose="020B0502040204020203" pitchFamily="34" charset="-122"/>
                <a:ea typeface="Microsoft YaHei Light" panose="020B0502040204020203" pitchFamily="34" charset="-122"/>
              </a:rPr>
              <a:t>1</a:t>
            </a:r>
            <a:r>
              <a:rPr lang="zh-CN" altLang="en-US" sz="2600" b="1" i="1" dirty="0">
                <a:solidFill>
                  <a:srgbClr val="222268"/>
                </a:solidFill>
                <a:latin typeface="Microsoft YaHei Light" panose="020B0502040204020203" pitchFamily="34" charset="-122"/>
                <a:ea typeface="Microsoft YaHei Light" panose="020B0502040204020203" pitchFamily="34" charset="-122"/>
              </a:rPr>
              <a:t> </a:t>
            </a:r>
            <a:r>
              <a:rPr lang="zh-CN" altLang="zh-CN" sz="2600" dirty="0">
                <a:latin typeface="Microsoft YaHei Light" panose="020B0502040204020203" pitchFamily="34" charset="-122"/>
                <a:ea typeface="Microsoft YaHei Light" panose="020B0502040204020203" pitchFamily="34" charset="-122"/>
              </a:rPr>
              <a:t>个入轨</a:t>
            </a:r>
            <a:r>
              <a:rPr lang="zh-CN" altLang="en-US" sz="2600" dirty="0">
                <a:latin typeface="Microsoft YaHei Light" panose="020B0502040204020203" pitchFamily="34" charset="-122"/>
                <a:ea typeface="Microsoft YaHei Light" panose="020B0502040204020203" pitchFamily="34" charset="-122"/>
              </a:rPr>
              <a:t> （</a:t>
            </a:r>
            <a:r>
              <a:rPr lang="en-US" altLang="zh-CN" sz="2600" dirty="0">
                <a:latin typeface="Microsoft YaHei Light" panose="020B0502040204020203" pitchFamily="34" charset="-122"/>
                <a:ea typeface="Microsoft YaHei Light" panose="020B0502040204020203" pitchFamily="34" charset="-122"/>
              </a:rPr>
              <a:t>I</a:t>
            </a:r>
            <a:r>
              <a:rPr lang="zh-CN" altLang="en-US" sz="2600" dirty="0">
                <a:latin typeface="Microsoft YaHei Light" panose="020B0502040204020203" pitchFamily="34" charset="-122"/>
                <a:ea typeface="Microsoft YaHei Light" panose="020B0502040204020203" pitchFamily="34" charset="-122"/>
              </a:rPr>
              <a:t>）</a:t>
            </a:r>
            <a:r>
              <a:rPr lang="zh-CN" altLang="zh-CN" sz="2600" dirty="0">
                <a:latin typeface="Microsoft YaHei Light" panose="020B0502040204020203" pitchFamily="34" charset="-122"/>
                <a:ea typeface="Microsoft YaHei Light" panose="020B0502040204020203" pitchFamily="34" charset="-122"/>
              </a:rPr>
              <a:t>，</a:t>
            </a:r>
            <a:r>
              <a:rPr lang="en-US" altLang="zh-CN" sz="2600" b="1" i="1" dirty="0">
                <a:solidFill>
                  <a:srgbClr val="222268"/>
                </a:solidFill>
                <a:latin typeface="Microsoft YaHei Light" panose="020B0502040204020203" pitchFamily="34" charset="-122"/>
                <a:ea typeface="Microsoft YaHei Light" panose="020B0502040204020203" pitchFamily="34" charset="-122"/>
              </a:rPr>
              <a:t> 1</a:t>
            </a:r>
            <a:r>
              <a:rPr lang="zh-CN" altLang="en-US" sz="2600" dirty="0">
                <a:latin typeface="Microsoft YaHei Light" panose="020B0502040204020203" pitchFamily="34" charset="-122"/>
                <a:ea typeface="Microsoft YaHei Light" panose="020B0502040204020203" pitchFamily="34" charset="-122"/>
              </a:rPr>
              <a:t> </a:t>
            </a:r>
            <a:r>
              <a:rPr lang="zh-CN" altLang="zh-CN" sz="2600" dirty="0">
                <a:latin typeface="Microsoft YaHei Light" panose="020B0502040204020203" pitchFamily="34" charset="-122"/>
                <a:ea typeface="Microsoft YaHei Light" panose="020B0502040204020203" pitchFamily="34" charset="-122"/>
              </a:rPr>
              <a:t>个出轨</a:t>
            </a:r>
            <a:r>
              <a:rPr lang="zh-CN" altLang="en-US" sz="2600" dirty="0">
                <a:latin typeface="Microsoft YaHei Light" panose="020B0502040204020203" pitchFamily="34" charset="-122"/>
                <a:ea typeface="Microsoft YaHei Light" panose="020B0502040204020203" pitchFamily="34" charset="-122"/>
              </a:rPr>
              <a:t>（</a:t>
            </a:r>
            <a:r>
              <a:rPr lang="en-US" altLang="zh-CN" sz="2600" dirty="0">
                <a:latin typeface="Microsoft YaHei Light" panose="020B0502040204020203" pitchFamily="34" charset="-122"/>
                <a:ea typeface="Microsoft YaHei Light" panose="020B0502040204020203" pitchFamily="34" charset="-122"/>
              </a:rPr>
              <a:t>O</a:t>
            </a:r>
            <a:r>
              <a:rPr lang="zh-CN" altLang="en-US" sz="2600" dirty="0">
                <a:latin typeface="Microsoft YaHei Light" panose="020B0502040204020203" pitchFamily="34" charset="-122"/>
                <a:ea typeface="Microsoft YaHei Light" panose="020B0502040204020203" pitchFamily="34" charset="-122"/>
              </a:rPr>
              <a:t>）</a:t>
            </a:r>
            <a:r>
              <a:rPr lang="zh-CN" altLang="zh-CN" sz="2600" dirty="0">
                <a:latin typeface="Microsoft YaHei Light" panose="020B0502040204020203" pitchFamily="34" charset="-122"/>
                <a:ea typeface="Microsoft YaHei Light" panose="020B0502040204020203" pitchFamily="34" charset="-122"/>
              </a:rPr>
              <a:t>和</a:t>
            </a:r>
            <a:r>
              <a:rPr lang="zh-CN" altLang="en-US" sz="2600" dirty="0">
                <a:latin typeface="Microsoft YaHei Light" panose="020B0502040204020203" pitchFamily="34" charset="-122"/>
                <a:ea typeface="Microsoft YaHei Light" panose="020B0502040204020203" pitchFamily="34" charset="-122"/>
              </a:rPr>
              <a:t> </a:t>
            </a:r>
            <a:r>
              <a:rPr lang="en-US" altLang="zh-CN" sz="2600" b="1" i="1" dirty="0">
                <a:solidFill>
                  <a:srgbClr val="222268"/>
                </a:solidFill>
                <a:latin typeface="Microsoft YaHei Light" panose="020B0502040204020203" pitchFamily="34" charset="-122"/>
                <a:ea typeface="Microsoft YaHei Light" panose="020B0502040204020203" pitchFamily="34" charset="-122"/>
              </a:rPr>
              <a:t>k</a:t>
            </a:r>
            <a:r>
              <a:rPr lang="zh-CN" altLang="en-US" sz="2600" b="1" dirty="0">
                <a:solidFill>
                  <a:srgbClr val="222268"/>
                </a:solidFill>
                <a:latin typeface="Microsoft YaHei Light" panose="020B0502040204020203" pitchFamily="34" charset="-122"/>
                <a:ea typeface="Microsoft YaHei Light" panose="020B0502040204020203" pitchFamily="34" charset="-122"/>
              </a:rPr>
              <a:t> </a:t>
            </a:r>
            <a:r>
              <a:rPr lang="zh-CN" altLang="zh-CN" sz="2600" dirty="0">
                <a:latin typeface="Microsoft YaHei Light" panose="020B0502040204020203" pitchFamily="34" charset="-122"/>
                <a:ea typeface="Microsoft YaHei Light" panose="020B0502040204020203" pitchFamily="34" charset="-122"/>
              </a:rPr>
              <a:t>个位于入轨和出轨之间缓冲轨</a:t>
            </a:r>
            <a:r>
              <a:rPr lang="zh-CN" altLang="en-US" sz="2600" dirty="0">
                <a:latin typeface="Microsoft YaHei Light" panose="020B0502040204020203" pitchFamily="34" charset="-122"/>
                <a:ea typeface="Microsoft YaHei Light" panose="020B0502040204020203" pitchFamily="34" charset="-122"/>
              </a:rPr>
              <a:t>（</a:t>
            </a:r>
            <a:r>
              <a:rPr lang="en-US" altLang="zh-CN" sz="2600" b="1" dirty="0">
                <a:latin typeface="Microsoft YaHei Light" panose="020B0502040204020203" pitchFamily="34" charset="-122"/>
                <a:ea typeface="Microsoft YaHei Light" panose="020B0502040204020203" pitchFamily="34" charset="-122"/>
              </a:rPr>
              <a:t>H</a:t>
            </a:r>
            <a:r>
              <a:rPr lang="en-US" altLang="zh-CN" sz="2600" b="1" baseline="-25000" dirty="0">
                <a:latin typeface="Microsoft YaHei Light" panose="020B0502040204020203" pitchFamily="34" charset="-122"/>
                <a:ea typeface="Microsoft YaHei Light" panose="020B0502040204020203" pitchFamily="34" charset="-122"/>
              </a:rPr>
              <a:t>i</a:t>
            </a:r>
            <a:r>
              <a:rPr lang="zh-CN" altLang="en-US" sz="2600" dirty="0">
                <a:latin typeface="Microsoft YaHei Light" panose="020B0502040204020203" pitchFamily="34" charset="-122"/>
                <a:ea typeface="Microsoft YaHei Light" panose="020B0502040204020203" pitchFamily="34" charset="-122"/>
              </a:rPr>
              <a:t>）</a:t>
            </a:r>
            <a:r>
              <a:rPr lang="zh-CN" altLang="zh-CN" sz="2600" dirty="0">
                <a:latin typeface="Microsoft YaHei Light" panose="020B0502040204020203" pitchFamily="34" charset="-122"/>
                <a:ea typeface="Microsoft YaHei Light" panose="020B0502040204020203" pitchFamily="34" charset="-122"/>
              </a:rPr>
              <a:t>。请设计合适的算法来实现火车车厢的重排。</a:t>
            </a:r>
            <a:endParaRPr lang="zh-CN" altLang="en-US" sz="2200" dirty="0">
              <a:latin typeface="Microsoft YaHei Light" panose="020B0502040204020203" pitchFamily="34" charset="-122"/>
              <a:ea typeface="Microsoft YaHei Light" panose="020B0502040204020203" pitchFamily="34"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B7E268B1-80F7-44DA-991C-281A6E3F29EA}"/>
              </a:ext>
            </a:extLst>
          </p:cNvPr>
          <p:cNvSpPr>
            <a:spLocks noGrp="1"/>
          </p:cNvSpPr>
          <p:nvPr>
            <p:ph type="title"/>
          </p:nvPr>
        </p:nvSpPr>
        <p:spPr/>
        <p:txBody>
          <a:bodyPr vert="horz" wrap="square" lIns="91440" tIns="45720" rIns="91440" bIns="45720" numCol="1" anchor="t" anchorCtr="0" compatLnSpc="1">
            <a:prstTxWarp prst="textNoShape">
              <a:avLst/>
            </a:prstTxWarp>
          </a:bodyPr>
          <a:lstStyle/>
          <a:p>
            <a:pPr>
              <a:defRPr/>
            </a:pPr>
            <a:r>
              <a:rPr kumimoji="0"/>
              <a:t>队列应用：</a:t>
            </a:r>
            <a:r>
              <a:rPr altLang="zh-CN"/>
              <a:t>车厢重排</a:t>
            </a:r>
            <a:endParaRPr/>
          </a:p>
        </p:txBody>
      </p:sp>
      <p:sp>
        <p:nvSpPr>
          <p:cNvPr id="3" name="副标题 2">
            <a:extLst>
              <a:ext uri="{FF2B5EF4-FFF2-40B4-BE49-F238E27FC236}">
                <a16:creationId xmlns:a16="http://schemas.microsoft.com/office/drawing/2014/main" xmlns="" id="{5979585A-7A28-47CB-8518-9927EBC8DCCD}"/>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6E54CACB-CDD4-4F79-9B14-0D366CB9AF62}"/>
              </a:ext>
            </a:extLst>
          </p:cNvPr>
          <p:cNvSpPr>
            <a:spLocks noGrp="1"/>
          </p:cNvSpPr>
          <p:nvPr>
            <p:ph type="body" idx="10"/>
          </p:nvPr>
        </p:nvSpPr>
        <p:spPr/>
        <p:txBody>
          <a:bodyPr/>
          <a:lstStyle/>
          <a:p>
            <a:endParaRPr lang="zh-CN" altLang="en-US"/>
          </a:p>
        </p:txBody>
      </p:sp>
      <p:sp>
        <p:nvSpPr>
          <p:cNvPr id="156675" name="内容占位符 2">
            <a:extLst>
              <a:ext uri="{FF2B5EF4-FFF2-40B4-BE49-F238E27FC236}">
                <a16:creationId xmlns:a16="http://schemas.microsoft.com/office/drawing/2014/main" xmlns="" id="{8873FE8F-D954-43A5-8A98-0C76E23230FF}"/>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lnSpc>
                <a:spcPct val="114000"/>
              </a:lnSpc>
              <a:spcBef>
                <a:spcPts val="600"/>
              </a:spcBef>
            </a:pPr>
            <a:r>
              <a:rPr lang="zh-CN" altLang="zh-CN" sz="2200" dirty="0">
                <a:latin typeface="Microsoft YaHei Light" panose="020B0502040204020203" pitchFamily="34" charset="-122"/>
                <a:ea typeface="Microsoft YaHei Light" panose="020B0502040204020203" pitchFamily="34" charset="-122"/>
              </a:rPr>
              <a:t>本质</a:t>
            </a:r>
            <a:r>
              <a:rPr lang="zh-CN" altLang="en-US" sz="2200" dirty="0">
                <a:latin typeface="Microsoft YaHei Light" panose="020B0502040204020203" pitchFamily="34" charset="-122"/>
                <a:ea typeface="Microsoft YaHei Light" panose="020B0502040204020203" pitchFamily="34" charset="-122"/>
              </a:rPr>
              <a:t>：</a:t>
            </a:r>
            <a:r>
              <a:rPr lang="zh-CN" altLang="zh-CN" sz="2200" dirty="0">
                <a:latin typeface="Microsoft YaHei Light" panose="020B0502040204020203" pitchFamily="34" charset="-122"/>
                <a:ea typeface="Microsoft YaHei Light" panose="020B0502040204020203" pitchFamily="34" charset="-122"/>
              </a:rPr>
              <a:t>将一个无序序列转换成一个以队列方式组织的有序序列</a:t>
            </a:r>
            <a:endParaRPr lang="en-US" altLang="zh-CN" sz="2200" dirty="0">
              <a:latin typeface="Microsoft YaHei Light" panose="020B0502040204020203" pitchFamily="34" charset="-122"/>
              <a:ea typeface="Microsoft YaHei Light" panose="020B0502040204020203" pitchFamily="34" charset="-122"/>
            </a:endParaRPr>
          </a:p>
          <a:p>
            <a:pPr marL="712788" lvl="1" indent="-354013">
              <a:lnSpc>
                <a:spcPct val="114000"/>
              </a:lnSpc>
              <a:spcBef>
                <a:spcPts val="600"/>
              </a:spcBef>
            </a:pPr>
            <a:r>
              <a:rPr lang="zh-CN" altLang="zh-CN" sz="1900" dirty="0">
                <a:latin typeface="Microsoft YaHei Light" panose="020B0502040204020203" pitchFamily="34" charset="-122"/>
                <a:ea typeface="Microsoft YaHei Light" panose="020B0502040204020203" pitchFamily="34" charset="-122"/>
              </a:rPr>
              <a:t>转换过程</a:t>
            </a:r>
            <a:r>
              <a:rPr lang="zh-CN" altLang="en-US" sz="1900" dirty="0">
                <a:latin typeface="Microsoft YaHei Light" panose="020B0502040204020203" pitchFamily="34" charset="-122"/>
                <a:ea typeface="Microsoft YaHei Light" panose="020B0502040204020203" pitchFamily="34" charset="-122"/>
              </a:rPr>
              <a:t>采用</a:t>
            </a:r>
            <a:r>
              <a:rPr lang="zh-CN" altLang="zh-CN" sz="1900" dirty="0">
                <a:latin typeface="Microsoft YaHei Light" panose="020B0502040204020203" pitchFamily="34" charset="-122"/>
                <a:ea typeface="Microsoft YaHei Light" panose="020B0502040204020203" pitchFamily="34" charset="-122"/>
              </a:rPr>
              <a:t>缓冲轨存储尚未确定输出次序的车厢，满足递增或增减的特性即可，以栈或队列组织均可</a:t>
            </a:r>
            <a:endParaRPr lang="en-US" altLang="zh-CN" sz="1900" dirty="0">
              <a:latin typeface="Microsoft YaHei Light" panose="020B0502040204020203" pitchFamily="34" charset="-122"/>
              <a:ea typeface="Microsoft YaHei Light" panose="020B0502040204020203" pitchFamily="34" charset="-122"/>
            </a:endParaRPr>
          </a:p>
          <a:p>
            <a:pPr marL="341313" indent="-341313">
              <a:lnSpc>
                <a:spcPct val="114000"/>
              </a:lnSpc>
              <a:spcBef>
                <a:spcPts val="600"/>
              </a:spcBef>
            </a:pPr>
            <a:r>
              <a:rPr lang="zh-CN" altLang="en-US" sz="2200" dirty="0">
                <a:latin typeface="Microsoft YaHei Light" panose="020B0502040204020203" pitchFamily="34" charset="-122"/>
                <a:ea typeface="Microsoft YaHei Light" panose="020B0502040204020203" pitchFamily="34" charset="-122"/>
              </a:rPr>
              <a:t>若</a:t>
            </a:r>
            <a:r>
              <a:rPr lang="zh-CN" altLang="zh-CN" sz="2200" dirty="0">
                <a:latin typeface="Microsoft YaHei Light" panose="020B0502040204020203" pitchFamily="34" charset="-122"/>
                <a:ea typeface="Microsoft YaHei Light" panose="020B0502040204020203" pitchFamily="34" charset="-122"/>
              </a:rPr>
              <a:t>将每个缓冲轨看成一个队列</a:t>
            </a:r>
            <a:endParaRPr lang="en-US" altLang="zh-CN" sz="2200" dirty="0">
              <a:latin typeface="Microsoft YaHei Light" panose="020B0502040204020203" pitchFamily="34" charset="-122"/>
              <a:ea typeface="Microsoft YaHei Light" panose="020B0502040204020203" pitchFamily="34" charset="-122"/>
            </a:endParaRPr>
          </a:p>
          <a:p>
            <a:pPr marL="712788" lvl="1" indent="-354013">
              <a:lnSpc>
                <a:spcPct val="114000"/>
              </a:lnSpc>
              <a:spcBef>
                <a:spcPts val="600"/>
              </a:spcBef>
            </a:pPr>
            <a:r>
              <a:rPr lang="zh-CN" altLang="en-US" sz="1900" dirty="0">
                <a:latin typeface="Microsoft YaHei Light" panose="020B0502040204020203" pitchFamily="34" charset="-122"/>
                <a:ea typeface="Microsoft YaHei Light" panose="020B0502040204020203" pitchFamily="34" charset="-122"/>
              </a:rPr>
              <a:t>转化为：</a:t>
            </a:r>
            <a:r>
              <a:rPr lang="zh-CN" altLang="zh-CN" sz="1900" dirty="0">
                <a:latin typeface="Microsoft YaHei Light" panose="020B0502040204020203" pitchFamily="34" charset="-122"/>
                <a:ea typeface="Microsoft YaHei Light" panose="020B0502040204020203" pitchFamily="34" charset="-122"/>
              </a:rPr>
              <a:t>将一个长度为</a:t>
            </a:r>
            <a:r>
              <a:rPr lang="zh-CN" altLang="en-US" sz="1900" dirty="0">
                <a:latin typeface="Microsoft YaHei Light" panose="020B0502040204020203" pitchFamily="34" charset="-122"/>
                <a:ea typeface="Microsoft YaHei Light" panose="020B0502040204020203" pitchFamily="34" charset="-122"/>
              </a:rPr>
              <a:t> </a:t>
            </a:r>
            <a:r>
              <a:rPr lang="en-US" altLang="zh-CN" sz="1900" dirty="0">
                <a:latin typeface="Microsoft YaHei Light" panose="020B0502040204020203" pitchFamily="34" charset="-122"/>
                <a:ea typeface="Microsoft YaHei Light" panose="020B0502040204020203" pitchFamily="34" charset="-122"/>
              </a:rPr>
              <a:t>n</a:t>
            </a:r>
            <a:r>
              <a:rPr lang="zh-CN" altLang="en-US" sz="1900" dirty="0">
                <a:latin typeface="Microsoft YaHei Light" panose="020B0502040204020203" pitchFamily="34" charset="-122"/>
                <a:ea typeface="Microsoft YaHei Light" panose="020B0502040204020203" pitchFamily="34" charset="-122"/>
              </a:rPr>
              <a:t> </a:t>
            </a:r>
            <a:r>
              <a:rPr lang="zh-CN" altLang="zh-CN" sz="1900" dirty="0">
                <a:latin typeface="Microsoft YaHei Light" panose="020B0502040204020203" pitchFamily="34" charset="-122"/>
                <a:ea typeface="Microsoft YaHei Light" panose="020B0502040204020203" pitchFamily="34" charset="-122"/>
              </a:rPr>
              <a:t>的随机序列（车厢进入入轨），通过</a:t>
            </a:r>
            <a:r>
              <a:rPr lang="zh-CN" altLang="en-US" sz="1900" dirty="0">
                <a:latin typeface="Microsoft YaHei Light" panose="020B0502040204020203" pitchFamily="34" charset="-122"/>
                <a:ea typeface="Microsoft YaHei Light" panose="020B0502040204020203" pitchFamily="34" charset="-122"/>
              </a:rPr>
              <a:t> </a:t>
            </a:r>
            <a:r>
              <a:rPr lang="en-US" altLang="zh-CN" sz="1900" dirty="0">
                <a:latin typeface="Microsoft YaHei Light" panose="020B0502040204020203" pitchFamily="34" charset="-122"/>
                <a:ea typeface="Microsoft YaHei Light" panose="020B0502040204020203" pitchFamily="34" charset="-122"/>
              </a:rPr>
              <a:t>k</a:t>
            </a:r>
            <a:r>
              <a:rPr lang="zh-CN" altLang="en-US" sz="1900" dirty="0">
                <a:latin typeface="Microsoft YaHei Light" panose="020B0502040204020203" pitchFamily="34" charset="-122"/>
                <a:ea typeface="Microsoft YaHei Light" panose="020B0502040204020203" pitchFamily="34" charset="-122"/>
              </a:rPr>
              <a:t> </a:t>
            </a:r>
            <a:r>
              <a:rPr lang="zh-CN" altLang="zh-CN" sz="1900" dirty="0">
                <a:latin typeface="Microsoft YaHei Light" panose="020B0502040204020203" pitchFamily="34" charset="-122"/>
                <a:ea typeface="Microsoft YaHei Light" panose="020B0502040204020203" pitchFamily="34" charset="-122"/>
              </a:rPr>
              <a:t>个缓冲队列，输出到一个队列（出轨）</a:t>
            </a:r>
            <a:endParaRPr lang="en-US" altLang="zh-CN" sz="1900" dirty="0">
              <a:latin typeface="Microsoft YaHei Light" panose="020B0502040204020203" pitchFamily="34" charset="-122"/>
              <a:ea typeface="Microsoft YaHei Light" panose="020B0502040204020203" pitchFamily="34" charset="-122"/>
            </a:endParaRPr>
          </a:p>
          <a:p>
            <a:pPr marL="712788" lvl="1" indent="-354013">
              <a:lnSpc>
                <a:spcPct val="114000"/>
              </a:lnSpc>
              <a:spcBef>
                <a:spcPts val="600"/>
              </a:spcBef>
            </a:pPr>
            <a:r>
              <a:rPr lang="zh-CN" altLang="zh-CN" sz="1900" dirty="0">
                <a:latin typeface="Microsoft YaHei Light" panose="020B0502040204020203" pitchFamily="34" charset="-122"/>
                <a:ea typeface="Microsoft YaHei Light" panose="020B0502040204020203" pitchFamily="34" charset="-122"/>
              </a:rPr>
              <a:t>重排规则：</a:t>
            </a:r>
          </a:p>
          <a:p>
            <a:pPr marL="1074738" lvl="2" indent="-361950">
              <a:lnSpc>
                <a:spcPct val="114000"/>
              </a:lnSpc>
              <a:spcBef>
                <a:spcPts val="600"/>
              </a:spcBef>
              <a:buFont typeface="Garamond" panose="02020404030301010803" pitchFamily="18" charset="0"/>
              <a:buAutoNum type="arabicPeriod"/>
              <a:tabLst/>
            </a:pPr>
            <a:r>
              <a:rPr lang="zh-CN" altLang="zh-CN" sz="1900" dirty="0">
                <a:latin typeface="Microsoft YaHei Light" panose="020B0502040204020203" pitchFamily="34" charset="-122"/>
                <a:ea typeface="Microsoft YaHei Light" panose="020B0502040204020203" pitchFamily="34" charset="-122"/>
              </a:rPr>
              <a:t>一个车厢从</a:t>
            </a:r>
            <a:r>
              <a:rPr lang="zh-CN" altLang="en-US" sz="1900" dirty="0">
                <a:latin typeface="Microsoft YaHei Light" panose="020B0502040204020203" pitchFamily="34" charset="-122"/>
                <a:ea typeface="Microsoft YaHei Light" panose="020B0502040204020203" pitchFamily="34" charset="-122"/>
              </a:rPr>
              <a:t> </a:t>
            </a:r>
            <a:r>
              <a:rPr lang="zh-CN" altLang="zh-CN" sz="1900" dirty="0">
                <a:latin typeface="Microsoft YaHei Light" panose="020B0502040204020203" pitchFamily="34" charset="-122"/>
                <a:ea typeface="Microsoft YaHei Light" panose="020B0502040204020203" pitchFamily="34" charset="-122"/>
              </a:rPr>
              <a:t>入轨</a:t>
            </a:r>
            <a:r>
              <a:rPr lang="zh-CN" altLang="en-US" sz="1900" dirty="0">
                <a:latin typeface="Microsoft YaHei Light" panose="020B0502040204020203" pitchFamily="34" charset="-122"/>
                <a:ea typeface="Microsoft YaHei Light" panose="020B0502040204020203" pitchFamily="34" charset="-122"/>
              </a:rPr>
              <a:t> </a:t>
            </a:r>
            <a:r>
              <a:rPr lang="zh-CN" altLang="zh-CN" sz="1900" dirty="0">
                <a:latin typeface="Microsoft YaHei Light" panose="020B0502040204020203" pitchFamily="34" charset="-122"/>
                <a:ea typeface="Microsoft YaHei Light" panose="020B0502040204020203" pitchFamily="34" charset="-122"/>
              </a:rPr>
              <a:t>移至</a:t>
            </a:r>
            <a:r>
              <a:rPr lang="zh-CN" altLang="en-US" sz="1900" dirty="0">
                <a:latin typeface="Microsoft YaHei Light" panose="020B0502040204020203" pitchFamily="34" charset="-122"/>
                <a:ea typeface="Microsoft YaHei Light" panose="020B0502040204020203" pitchFamily="34" charset="-122"/>
              </a:rPr>
              <a:t> </a:t>
            </a:r>
            <a:r>
              <a:rPr lang="zh-CN" altLang="zh-CN" sz="1900" dirty="0">
                <a:latin typeface="Microsoft YaHei Light" panose="020B0502040204020203" pitchFamily="34" charset="-122"/>
                <a:ea typeface="Microsoft YaHei Light" panose="020B0502040204020203" pitchFamily="34" charset="-122"/>
              </a:rPr>
              <a:t>出轨</a:t>
            </a:r>
            <a:r>
              <a:rPr lang="zh-CN" altLang="en-US" sz="1900" dirty="0">
                <a:latin typeface="Microsoft YaHei Light" panose="020B0502040204020203" pitchFamily="34" charset="-122"/>
                <a:ea typeface="Microsoft YaHei Light" panose="020B0502040204020203" pitchFamily="34" charset="-122"/>
              </a:rPr>
              <a:t> </a:t>
            </a:r>
            <a:r>
              <a:rPr lang="zh-CN" altLang="zh-CN" sz="1900" dirty="0">
                <a:latin typeface="Microsoft YaHei Light" panose="020B0502040204020203" pitchFamily="34" charset="-122"/>
                <a:ea typeface="Microsoft YaHei Light" panose="020B0502040204020203" pitchFamily="34" charset="-122"/>
              </a:rPr>
              <a:t>或</a:t>
            </a:r>
            <a:r>
              <a:rPr lang="zh-CN" altLang="en-US" sz="1900" dirty="0">
                <a:latin typeface="Microsoft YaHei Light" panose="020B0502040204020203" pitchFamily="34" charset="-122"/>
                <a:ea typeface="Microsoft YaHei Light" panose="020B0502040204020203" pitchFamily="34" charset="-122"/>
              </a:rPr>
              <a:t> </a:t>
            </a:r>
            <a:r>
              <a:rPr lang="zh-CN" altLang="zh-CN" sz="1900" dirty="0">
                <a:latin typeface="Microsoft YaHei Light" panose="020B0502040204020203" pitchFamily="34" charset="-122"/>
                <a:ea typeface="Microsoft YaHei Light" panose="020B0502040204020203" pitchFamily="34" charset="-122"/>
              </a:rPr>
              <a:t>缓冲轨；</a:t>
            </a:r>
          </a:p>
          <a:p>
            <a:pPr marL="1074738" lvl="2" indent="-361950">
              <a:lnSpc>
                <a:spcPct val="114000"/>
              </a:lnSpc>
              <a:spcBef>
                <a:spcPts val="600"/>
              </a:spcBef>
              <a:buFont typeface="Garamond" panose="02020404030301010803" pitchFamily="18" charset="0"/>
              <a:buAutoNum type="arabicPeriod"/>
              <a:tabLst/>
            </a:pPr>
            <a:r>
              <a:rPr lang="zh-CN" altLang="zh-CN" sz="1900" dirty="0">
                <a:latin typeface="Microsoft YaHei Light" panose="020B0502040204020203" pitchFamily="34" charset="-122"/>
                <a:ea typeface="Microsoft YaHei Light" panose="020B0502040204020203" pitchFamily="34" charset="-122"/>
              </a:rPr>
              <a:t>一个车厢</a:t>
            </a:r>
            <a:r>
              <a:rPr lang="zh-CN" altLang="en-US" sz="1900" dirty="0">
                <a:latin typeface="Microsoft YaHei Light" panose="020B0502040204020203" pitchFamily="34" charset="-122"/>
                <a:ea typeface="Microsoft YaHei Light" panose="020B0502040204020203" pitchFamily="34" charset="-122"/>
              </a:rPr>
              <a:t> </a:t>
            </a:r>
            <a:r>
              <a:rPr lang="zh-CN" altLang="zh-CN" sz="1900" dirty="0">
                <a:latin typeface="Microsoft YaHei Light" panose="020B0502040204020203" pitchFamily="34" charset="-122"/>
                <a:ea typeface="Microsoft YaHei Light" panose="020B0502040204020203" pitchFamily="34" charset="-122"/>
              </a:rPr>
              <a:t>只有在</a:t>
            </a:r>
            <a:r>
              <a:rPr lang="zh-CN" altLang="zh-CN" sz="1900" b="1" dirty="0">
                <a:latin typeface="Microsoft YaHei Light" panose="020B0502040204020203" pitchFamily="34" charset="-122"/>
                <a:ea typeface="Microsoft YaHei Light" panose="020B0502040204020203" pitchFamily="34" charset="-122"/>
              </a:rPr>
              <a:t>其编号恰是下一个待输出编号</a:t>
            </a:r>
            <a:r>
              <a:rPr lang="zh-CN" altLang="zh-CN" sz="1900" dirty="0">
                <a:latin typeface="Microsoft YaHei Light" panose="020B0502040204020203" pitchFamily="34" charset="-122"/>
                <a:ea typeface="Microsoft YaHei Light" panose="020B0502040204020203" pitchFamily="34" charset="-122"/>
              </a:rPr>
              <a:t>时，可</a:t>
            </a:r>
            <a:r>
              <a:rPr lang="zh-CN" altLang="en-US" sz="1900" dirty="0">
                <a:latin typeface="Microsoft YaHei Light" panose="020B0502040204020203" pitchFamily="34" charset="-122"/>
                <a:ea typeface="Microsoft YaHei Light" panose="020B0502040204020203" pitchFamily="34" charset="-122"/>
              </a:rPr>
              <a:t> </a:t>
            </a:r>
            <a:r>
              <a:rPr lang="zh-CN" altLang="zh-CN" sz="1900" dirty="0">
                <a:latin typeface="Microsoft YaHei Light" panose="020B0502040204020203" pitchFamily="34" charset="-122"/>
                <a:ea typeface="Microsoft YaHei Light" panose="020B0502040204020203" pitchFamily="34" charset="-122"/>
              </a:rPr>
              <a:t>移到出轨；</a:t>
            </a:r>
          </a:p>
          <a:p>
            <a:pPr marL="1074738" lvl="2" indent="-361950">
              <a:lnSpc>
                <a:spcPct val="114000"/>
              </a:lnSpc>
              <a:spcBef>
                <a:spcPts val="600"/>
              </a:spcBef>
              <a:buFont typeface="Garamond" panose="02020404030301010803" pitchFamily="18" charset="0"/>
              <a:buAutoNum type="arabicPeriod"/>
              <a:tabLst/>
            </a:pPr>
            <a:r>
              <a:rPr lang="zh-CN" altLang="zh-CN" sz="1900" dirty="0">
                <a:latin typeface="Microsoft YaHei Light" panose="020B0502040204020203" pitchFamily="34" charset="-122"/>
                <a:ea typeface="Microsoft YaHei Light" panose="020B0502040204020203" pitchFamily="34" charset="-122"/>
              </a:rPr>
              <a:t>一个车厢移到某个缓冲轨，仅当其编号大于该缓冲轨中队尾车厢的编号，若多个缓冲轨满足这一条件，则选择队尾车厢编号最大的，否则选择一个空缓冲轨，若无空缓冲轨则无法重排</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a:extLst>
              <a:ext uri="{FF2B5EF4-FFF2-40B4-BE49-F238E27FC236}">
                <a16:creationId xmlns:a16="http://schemas.microsoft.com/office/drawing/2014/main" xmlns="" id="{8341B515-0B8E-4CDA-ABA7-F5F9FC971D07}"/>
              </a:ext>
            </a:extLst>
          </p:cNvPr>
          <p:cNvCxnSpPr>
            <a:cxnSpLocks/>
          </p:cNvCxnSpPr>
          <p:nvPr/>
        </p:nvCxnSpPr>
        <p:spPr>
          <a:xfrm>
            <a:off x="3263900" y="2829767"/>
            <a:ext cx="161766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9" name="文本框 8">
            <a:extLst>
              <a:ext uri="{FF2B5EF4-FFF2-40B4-BE49-F238E27FC236}">
                <a16:creationId xmlns:a16="http://schemas.microsoft.com/office/drawing/2014/main" xmlns="" id="{DFCC6F2C-2F1E-4E85-B654-EB7E8538D44A}"/>
              </a:ext>
            </a:extLst>
          </p:cNvPr>
          <p:cNvSpPr txBox="1">
            <a:spLocks noChangeArrowheads="1"/>
          </p:cNvSpPr>
          <p:nvPr/>
        </p:nvSpPr>
        <p:spPr bwMode="auto">
          <a:xfrm>
            <a:off x="3394075" y="2358279"/>
            <a:ext cx="1349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581742963</a:t>
            </a:r>
            <a:endParaRPr lang="zh-CN" altLang="en-US"/>
          </a:p>
        </p:txBody>
      </p:sp>
      <p:cxnSp>
        <p:nvCxnSpPr>
          <p:cNvPr id="10" name="直接连接符 9">
            <a:extLst>
              <a:ext uri="{FF2B5EF4-FFF2-40B4-BE49-F238E27FC236}">
                <a16:creationId xmlns:a16="http://schemas.microsoft.com/office/drawing/2014/main" xmlns="" id="{8BA935D2-9DAB-4C21-A7AC-536844775510}"/>
              </a:ext>
            </a:extLst>
          </p:cNvPr>
          <p:cNvCxnSpPr>
            <a:cxnSpLocks/>
          </p:cNvCxnSpPr>
          <p:nvPr/>
        </p:nvCxnSpPr>
        <p:spPr>
          <a:xfrm>
            <a:off x="5289550" y="3001217"/>
            <a:ext cx="166846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xmlns="" id="{9EC17117-BFCC-4B0E-8534-36C7D1C982C6}"/>
              </a:ext>
            </a:extLst>
          </p:cNvPr>
          <p:cNvCxnSpPr>
            <a:cxnSpLocks/>
          </p:cNvCxnSpPr>
          <p:nvPr/>
        </p:nvCxnSpPr>
        <p:spPr>
          <a:xfrm>
            <a:off x="7273925" y="2829767"/>
            <a:ext cx="16176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2" name="直接连接符 31">
            <a:extLst>
              <a:ext uri="{FF2B5EF4-FFF2-40B4-BE49-F238E27FC236}">
                <a16:creationId xmlns:a16="http://schemas.microsoft.com/office/drawing/2014/main" xmlns="" id="{3478AA21-CFEE-40B6-B6D5-7F2CA800348A}"/>
              </a:ext>
            </a:extLst>
          </p:cNvPr>
          <p:cNvCxnSpPr>
            <a:cxnSpLocks/>
          </p:cNvCxnSpPr>
          <p:nvPr/>
        </p:nvCxnSpPr>
        <p:spPr>
          <a:xfrm>
            <a:off x="5289550" y="3358404"/>
            <a:ext cx="166846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xmlns="" id="{FB445F2A-82E1-40D1-9C76-15CFA6B8ED5C}"/>
              </a:ext>
            </a:extLst>
          </p:cNvPr>
          <p:cNvCxnSpPr>
            <a:cxnSpLocks/>
          </p:cNvCxnSpPr>
          <p:nvPr/>
        </p:nvCxnSpPr>
        <p:spPr>
          <a:xfrm>
            <a:off x="5289550" y="3717179"/>
            <a:ext cx="166846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4" name="直接连接符 33">
            <a:extLst>
              <a:ext uri="{FF2B5EF4-FFF2-40B4-BE49-F238E27FC236}">
                <a16:creationId xmlns:a16="http://schemas.microsoft.com/office/drawing/2014/main" xmlns="" id="{EBC308EF-18A6-4841-A42C-FBE95B5BC3FC}"/>
              </a:ext>
            </a:extLst>
          </p:cNvPr>
          <p:cNvCxnSpPr>
            <a:cxnSpLocks/>
          </p:cNvCxnSpPr>
          <p:nvPr/>
        </p:nvCxnSpPr>
        <p:spPr>
          <a:xfrm>
            <a:off x="3263900" y="5003054"/>
            <a:ext cx="16176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6" name="直接连接符 35">
            <a:extLst>
              <a:ext uri="{FF2B5EF4-FFF2-40B4-BE49-F238E27FC236}">
                <a16:creationId xmlns:a16="http://schemas.microsoft.com/office/drawing/2014/main" xmlns="" id="{BB6A543E-3E9B-40E2-9D91-6B7BD98617B3}"/>
              </a:ext>
            </a:extLst>
          </p:cNvPr>
          <p:cNvCxnSpPr>
            <a:cxnSpLocks/>
          </p:cNvCxnSpPr>
          <p:nvPr/>
        </p:nvCxnSpPr>
        <p:spPr>
          <a:xfrm>
            <a:off x="5289550" y="5172917"/>
            <a:ext cx="166846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xmlns="" id="{766671CC-B39A-4BE6-9553-DE8F6AA15AE0}"/>
              </a:ext>
            </a:extLst>
          </p:cNvPr>
          <p:cNvCxnSpPr>
            <a:cxnSpLocks/>
          </p:cNvCxnSpPr>
          <p:nvPr/>
        </p:nvCxnSpPr>
        <p:spPr>
          <a:xfrm>
            <a:off x="7273925" y="5003054"/>
            <a:ext cx="16176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xmlns="" id="{5AEFD56C-53C1-4080-B5F2-F7F2EEE8A44F}"/>
              </a:ext>
            </a:extLst>
          </p:cNvPr>
          <p:cNvCxnSpPr>
            <a:cxnSpLocks/>
          </p:cNvCxnSpPr>
          <p:nvPr/>
        </p:nvCxnSpPr>
        <p:spPr>
          <a:xfrm>
            <a:off x="5289550" y="5531692"/>
            <a:ext cx="166846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xmlns="" id="{26302C5E-5626-428E-B7DD-C1E12D144C74}"/>
              </a:ext>
            </a:extLst>
          </p:cNvPr>
          <p:cNvCxnSpPr>
            <a:cxnSpLocks/>
          </p:cNvCxnSpPr>
          <p:nvPr/>
        </p:nvCxnSpPr>
        <p:spPr>
          <a:xfrm>
            <a:off x="5289550" y="5888879"/>
            <a:ext cx="166846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40" name="文本框 39">
            <a:extLst>
              <a:ext uri="{FF2B5EF4-FFF2-40B4-BE49-F238E27FC236}">
                <a16:creationId xmlns:a16="http://schemas.microsoft.com/office/drawing/2014/main" xmlns="" id="{C3AE78D0-182E-4F93-9637-7F183C35F856}"/>
              </a:ext>
            </a:extLst>
          </p:cNvPr>
          <p:cNvSpPr txBox="1">
            <a:spLocks noChangeArrowheads="1"/>
          </p:cNvSpPr>
          <p:nvPr/>
        </p:nvSpPr>
        <p:spPr bwMode="auto">
          <a:xfrm>
            <a:off x="5608638" y="4803029"/>
            <a:ext cx="1349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t>9 6 3 </a:t>
            </a:r>
            <a:endParaRPr lang="zh-CN" altLang="en-US"/>
          </a:p>
        </p:txBody>
      </p:sp>
      <p:sp>
        <p:nvSpPr>
          <p:cNvPr id="41" name="文本框 40">
            <a:extLst>
              <a:ext uri="{FF2B5EF4-FFF2-40B4-BE49-F238E27FC236}">
                <a16:creationId xmlns:a16="http://schemas.microsoft.com/office/drawing/2014/main" xmlns="" id="{8097F37C-9F53-44A0-B471-94709B278ABD}"/>
              </a:ext>
            </a:extLst>
          </p:cNvPr>
          <p:cNvSpPr txBox="1">
            <a:spLocks noChangeArrowheads="1"/>
          </p:cNvSpPr>
          <p:nvPr/>
        </p:nvSpPr>
        <p:spPr bwMode="auto">
          <a:xfrm>
            <a:off x="5608638" y="5211017"/>
            <a:ext cx="134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t> 7 4 2</a:t>
            </a:r>
            <a:endParaRPr lang="zh-CN" altLang="en-US"/>
          </a:p>
        </p:txBody>
      </p:sp>
      <p:sp>
        <p:nvSpPr>
          <p:cNvPr id="42" name="文本框 41">
            <a:extLst>
              <a:ext uri="{FF2B5EF4-FFF2-40B4-BE49-F238E27FC236}">
                <a16:creationId xmlns:a16="http://schemas.microsoft.com/office/drawing/2014/main" xmlns="" id="{1D1CC2A4-A02E-4B63-B2DD-C83114304CA2}"/>
              </a:ext>
            </a:extLst>
          </p:cNvPr>
          <p:cNvSpPr txBox="1">
            <a:spLocks noChangeArrowheads="1"/>
          </p:cNvSpPr>
          <p:nvPr/>
        </p:nvSpPr>
        <p:spPr bwMode="auto">
          <a:xfrm>
            <a:off x="5608638" y="5585667"/>
            <a:ext cx="134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t>1</a:t>
            </a:r>
            <a:endParaRPr lang="zh-CN" altLang="en-US"/>
          </a:p>
        </p:txBody>
      </p:sp>
      <p:sp>
        <p:nvSpPr>
          <p:cNvPr id="3" name="文本框 2">
            <a:extLst>
              <a:ext uri="{FF2B5EF4-FFF2-40B4-BE49-F238E27FC236}">
                <a16:creationId xmlns:a16="http://schemas.microsoft.com/office/drawing/2014/main" xmlns="" id="{141D5845-2EC2-45F8-A20F-1FE6055FB78D}"/>
              </a:ext>
            </a:extLst>
          </p:cNvPr>
          <p:cNvSpPr txBox="1">
            <a:spLocks noChangeArrowheads="1"/>
          </p:cNvSpPr>
          <p:nvPr/>
        </p:nvSpPr>
        <p:spPr bwMode="auto">
          <a:xfrm>
            <a:off x="4822825" y="2809129"/>
            <a:ext cx="42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1</a:t>
            </a:r>
            <a:endParaRPr lang="zh-CN" altLang="en-US" baseline="-25000"/>
          </a:p>
        </p:txBody>
      </p:sp>
      <p:sp>
        <p:nvSpPr>
          <p:cNvPr id="28" name="文本框 27">
            <a:extLst>
              <a:ext uri="{FF2B5EF4-FFF2-40B4-BE49-F238E27FC236}">
                <a16:creationId xmlns:a16="http://schemas.microsoft.com/office/drawing/2014/main" xmlns="" id="{452B5DCD-4C2E-4C33-B4BD-449BA3141EE9}"/>
              </a:ext>
            </a:extLst>
          </p:cNvPr>
          <p:cNvSpPr txBox="1">
            <a:spLocks noChangeArrowheads="1"/>
          </p:cNvSpPr>
          <p:nvPr/>
        </p:nvSpPr>
        <p:spPr bwMode="auto">
          <a:xfrm>
            <a:off x="4822825" y="3201242"/>
            <a:ext cx="427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2</a:t>
            </a:r>
            <a:endParaRPr lang="zh-CN" altLang="en-US" baseline="-25000"/>
          </a:p>
        </p:txBody>
      </p:sp>
      <p:sp>
        <p:nvSpPr>
          <p:cNvPr id="29" name="文本框 28">
            <a:extLst>
              <a:ext uri="{FF2B5EF4-FFF2-40B4-BE49-F238E27FC236}">
                <a16:creationId xmlns:a16="http://schemas.microsoft.com/office/drawing/2014/main" xmlns="" id="{EA829F5C-94B9-47FC-9142-984318895BB9}"/>
              </a:ext>
            </a:extLst>
          </p:cNvPr>
          <p:cNvSpPr txBox="1">
            <a:spLocks noChangeArrowheads="1"/>
          </p:cNvSpPr>
          <p:nvPr/>
        </p:nvSpPr>
        <p:spPr bwMode="auto">
          <a:xfrm>
            <a:off x="4822825" y="3612404"/>
            <a:ext cx="427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3</a:t>
            </a:r>
            <a:endParaRPr lang="zh-CN" altLang="en-US" baseline="-25000"/>
          </a:p>
        </p:txBody>
      </p:sp>
      <p:sp>
        <p:nvSpPr>
          <p:cNvPr id="57" name="文本框 56">
            <a:extLst>
              <a:ext uri="{FF2B5EF4-FFF2-40B4-BE49-F238E27FC236}">
                <a16:creationId xmlns:a16="http://schemas.microsoft.com/office/drawing/2014/main" xmlns="" id="{D7F04795-581D-4BB0-8E2B-17D56C98FE6A}"/>
              </a:ext>
            </a:extLst>
          </p:cNvPr>
          <p:cNvSpPr txBox="1">
            <a:spLocks noChangeArrowheads="1"/>
          </p:cNvSpPr>
          <p:nvPr/>
        </p:nvSpPr>
        <p:spPr bwMode="auto">
          <a:xfrm>
            <a:off x="2773363" y="2645617"/>
            <a:ext cx="24288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I</a:t>
            </a:r>
            <a:endParaRPr lang="zh-CN" altLang="en-US" baseline="-25000"/>
          </a:p>
        </p:txBody>
      </p:sp>
      <p:sp>
        <p:nvSpPr>
          <p:cNvPr id="58" name="文本框 57">
            <a:extLst>
              <a:ext uri="{FF2B5EF4-FFF2-40B4-BE49-F238E27FC236}">
                <a16:creationId xmlns:a16="http://schemas.microsoft.com/office/drawing/2014/main" xmlns="" id="{2C11B429-94E5-4487-B728-4C600CBF5CC7}"/>
              </a:ext>
            </a:extLst>
          </p:cNvPr>
          <p:cNvSpPr txBox="1">
            <a:spLocks noChangeArrowheads="1"/>
          </p:cNvSpPr>
          <p:nvPr/>
        </p:nvSpPr>
        <p:spPr bwMode="auto">
          <a:xfrm>
            <a:off x="8982075" y="2645617"/>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O</a:t>
            </a:r>
            <a:endParaRPr lang="zh-CN" altLang="en-US" baseline="-25000"/>
          </a:p>
        </p:txBody>
      </p:sp>
      <p:sp>
        <p:nvSpPr>
          <p:cNvPr id="59" name="文本框 58">
            <a:extLst>
              <a:ext uri="{FF2B5EF4-FFF2-40B4-BE49-F238E27FC236}">
                <a16:creationId xmlns:a16="http://schemas.microsoft.com/office/drawing/2014/main" xmlns="" id="{6E24D18E-19D0-4774-AF9C-3A636D5E359B}"/>
              </a:ext>
            </a:extLst>
          </p:cNvPr>
          <p:cNvSpPr txBox="1">
            <a:spLocks noChangeArrowheads="1"/>
          </p:cNvSpPr>
          <p:nvPr/>
        </p:nvSpPr>
        <p:spPr bwMode="auto">
          <a:xfrm>
            <a:off x="2773363" y="4844304"/>
            <a:ext cx="242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I</a:t>
            </a:r>
            <a:endParaRPr lang="zh-CN" altLang="en-US" baseline="-25000"/>
          </a:p>
        </p:txBody>
      </p:sp>
      <p:sp>
        <p:nvSpPr>
          <p:cNvPr id="60" name="文本框 59">
            <a:extLst>
              <a:ext uri="{FF2B5EF4-FFF2-40B4-BE49-F238E27FC236}">
                <a16:creationId xmlns:a16="http://schemas.microsoft.com/office/drawing/2014/main" xmlns="" id="{4F6F3D1C-446D-485C-A8A8-E0D9DFA874A5}"/>
              </a:ext>
            </a:extLst>
          </p:cNvPr>
          <p:cNvSpPr txBox="1">
            <a:spLocks noChangeArrowheads="1"/>
          </p:cNvSpPr>
          <p:nvPr/>
        </p:nvSpPr>
        <p:spPr bwMode="auto">
          <a:xfrm>
            <a:off x="8982075" y="4844304"/>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O</a:t>
            </a:r>
            <a:endParaRPr lang="zh-CN" altLang="en-US" baseline="-25000"/>
          </a:p>
        </p:txBody>
      </p:sp>
      <p:sp>
        <p:nvSpPr>
          <p:cNvPr id="63" name="文本框 62">
            <a:extLst>
              <a:ext uri="{FF2B5EF4-FFF2-40B4-BE49-F238E27FC236}">
                <a16:creationId xmlns:a16="http://schemas.microsoft.com/office/drawing/2014/main" xmlns="" id="{9F169866-B1F9-4C29-BE18-1183FC4E0918}"/>
              </a:ext>
            </a:extLst>
          </p:cNvPr>
          <p:cNvSpPr txBox="1">
            <a:spLocks noChangeArrowheads="1"/>
          </p:cNvSpPr>
          <p:nvPr/>
        </p:nvSpPr>
        <p:spPr bwMode="auto">
          <a:xfrm>
            <a:off x="4878388" y="4968129"/>
            <a:ext cx="4254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1</a:t>
            </a:r>
            <a:endParaRPr lang="zh-CN" altLang="en-US" baseline="-25000"/>
          </a:p>
        </p:txBody>
      </p:sp>
      <p:sp>
        <p:nvSpPr>
          <p:cNvPr id="64" name="文本框 63">
            <a:extLst>
              <a:ext uri="{FF2B5EF4-FFF2-40B4-BE49-F238E27FC236}">
                <a16:creationId xmlns:a16="http://schemas.microsoft.com/office/drawing/2014/main" xmlns="" id="{D375CEBE-909C-4F3B-81A9-DE1ABDEDCA2C}"/>
              </a:ext>
            </a:extLst>
          </p:cNvPr>
          <p:cNvSpPr txBox="1">
            <a:spLocks noChangeArrowheads="1"/>
          </p:cNvSpPr>
          <p:nvPr/>
        </p:nvSpPr>
        <p:spPr bwMode="auto">
          <a:xfrm>
            <a:off x="4878388" y="5358654"/>
            <a:ext cx="425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2</a:t>
            </a:r>
            <a:endParaRPr lang="zh-CN" altLang="en-US" baseline="-25000"/>
          </a:p>
        </p:txBody>
      </p:sp>
      <p:sp>
        <p:nvSpPr>
          <p:cNvPr id="65" name="文本框 64">
            <a:extLst>
              <a:ext uri="{FF2B5EF4-FFF2-40B4-BE49-F238E27FC236}">
                <a16:creationId xmlns:a16="http://schemas.microsoft.com/office/drawing/2014/main" xmlns="" id="{1D32F82D-797D-4D15-BF9B-BB3913E4FFCF}"/>
              </a:ext>
            </a:extLst>
          </p:cNvPr>
          <p:cNvSpPr txBox="1">
            <a:spLocks noChangeArrowheads="1"/>
          </p:cNvSpPr>
          <p:nvPr/>
        </p:nvSpPr>
        <p:spPr bwMode="auto">
          <a:xfrm>
            <a:off x="4878388" y="5769817"/>
            <a:ext cx="425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3</a:t>
            </a:r>
            <a:endParaRPr lang="zh-CN" altLang="en-US" baseline="-25000"/>
          </a:p>
        </p:txBody>
      </p:sp>
      <p:sp>
        <p:nvSpPr>
          <p:cNvPr id="4" name="文本框 3">
            <a:extLst>
              <a:ext uri="{FF2B5EF4-FFF2-40B4-BE49-F238E27FC236}">
                <a16:creationId xmlns:a16="http://schemas.microsoft.com/office/drawing/2014/main" xmlns="" id="{83A34A51-222F-4127-8BBE-ECA5567E1890}"/>
              </a:ext>
            </a:extLst>
          </p:cNvPr>
          <p:cNvSpPr txBox="1">
            <a:spLocks noChangeArrowheads="1"/>
          </p:cNvSpPr>
          <p:nvPr/>
        </p:nvSpPr>
        <p:spPr bwMode="auto">
          <a:xfrm>
            <a:off x="550863" y="1424829"/>
            <a:ext cx="11260137"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dirty="0">
                <a:ea typeface="华文楷体" panose="02010600040101010101" pitchFamily="2" charset="-122"/>
                <a:cs typeface="Times New Roman" panose="02020603050405020304" pitchFamily="18" charset="0"/>
              </a:rPr>
              <a:t>示例：  </a:t>
            </a:r>
            <a:r>
              <a:rPr lang="en-US" altLang="zh-CN" sz="2400" dirty="0">
                <a:ea typeface="华文楷体" panose="02010600040101010101" pitchFamily="2" charset="-122"/>
                <a:cs typeface="Times New Roman" panose="02020603050405020304" pitchFamily="18" charset="0"/>
              </a:rPr>
              <a:t>9</a:t>
            </a:r>
            <a:r>
              <a:rPr lang="zh-CN" altLang="en-US" sz="2400" dirty="0">
                <a:ea typeface="华文楷体" panose="02010600040101010101" pitchFamily="2" charset="-122"/>
                <a:cs typeface="Times New Roman" panose="02020603050405020304" pitchFamily="18" charset="0"/>
              </a:rPr>
              <a:t>节车厢的货车，使用</a:t>
            </a:r>
            <a:r>
              <a:rPr lang="en-US" altLang="zh-CN" sz="2400" dirty="0">
                <a:ea typeface="华文楷体" panose="02010600040101010101" pitchFamily="2" charset="-122"/>
                <a:cs typeface="Times New Roman" panose="02020603050405020304" pitchFamily="18" charset="0"/>
              </a:rPr>
              <a:t>3</a:t>
            </a:r>
            <a:r>
              <a:rPr lang="zh-CN" altLang="en-US" sz="2400" dirty="0">
                <a:ea typeface="华文楷体" panose="02010600040101010101" pitchFamily="2" charset="-122"/>
                <a:cs typeface="Times New Roman" panose="02020603050405020304" pitchFamily="18" charset="0"/>
              </a:rPr>
              <a:t>个容量为</a:t>
            </a:r>
            <a:r>
              <a:rPr lang="en-US" altLang="zh-CN" sz="2400" dirty="0">
                <a:ea typeface="华文楷体" panose="02010600040101010101" pitchFamily="2" charset="-122"/>
                <a:cs typeface="Times New Roman" panose="02020603050405020304" pitchFamily="18" charset="0"/>
              </a:rPr>
              <a:t>3</a:t>
            </a:r>
            <a:r>
              <a:rPr lang="zh-CN" altLang="en-US" sz="2400" dirty="0">
                <a:ea typeface="华文楷体" panose="02010600040101010101" pitchFamily="2" charset="-122"/>
                <a:cs typeface="Times New Roman" panose="02020603050405020304" pitchFamily="18" charset="0"/>
              </a:rPr>
              <a:t>的缓冲轨</a:t>
            </a:r>
            <a:endParaRPr lang="en-US" altLang="zh-CN" sz="2400" dirty="0">
              <a:ea typeface="华文楷体" panose="02010600040101010101" pitchFamily="2" charset="-122"/>
              <a:cs typeface="Times New Roman" panose="02020603050405020304" pitchFamily="18" charset="0"/>
            </a:endParaRPr>
          </a:p>
          <a:p>
            <a:r>
              <a:rPr lang="zh-CN" altLang="en-US" sz="2400" dirty="0">
                <a:ea typeface="华文楷体" panose="02010600040101010101" pitchFamily="2" charset="-122"/>
                <a:cs typeface="Times New Roman" panose="02020603050405020304" pitchFamily="18" charset="0"/>
              </a:rPr>
              <a:t>初始状态</a:t>
            </a:r>
            <a:r>
              <a:rPr kumimoji="1" lang="zh-CN" altLang="en-US" sz="2400" dirty="0">
                <a:ea typeface="华文楷体" panose="02010600040101010101" pitchFamily="2" charset="-122"/>
                <a:cs typeface="Times New Roman" panose="02020603050405020304" pitchFamily="18" charset="0"/>
              </a:rPr>
              <a:t>： </a:t>
            </a:r>
            <a:r>
              <a:rPr lang="en-US" altLang="zh-CN" sz="2400" dirty="0">
                <a:latin typeface="华文楷体" panose="02010600040101010101" pitchFamily="2" charset="-122"/>
                <a:ea typeface="华文楷体" panose="02010600040101010101" pitchFamily="2" charset="-122"/>
                <a:cs typeface="Times New Roman" panose="02020603050405020304" pitchFamily="18" charset="0"/>
              </a:rPr>
              <a:t> 9</a:t>
            </a:r>
            <a:r>
              <a:rPr lang="zh-CN" altLang="zh-CN" sz="2400" dirty="0">
                <a:ea typeface="华文楷体" panose="02010600040101010101" pitchFamily="2" charset="-122"/>
                <a:cs typeface="Times New Roman" panose="02020603050405020304" pitchFamily="18" charset="0"/>
              </a:rPr>
              <a:t>节车厢均</a:t>
            </a:r>
            <a:r>
              <a:rPr lang="zh-CN" altLang="en-US" sz="2400" dirty="0">
                <a:ea typeface="华文楷体" panose="02010600040101010101" pitchFamily="2" charset="-122"/>
                <a:cs typeface="Times New Roman" panose="02020603050405020304" pitchFamily="18" charset="0"/>
              </a:rPr>
              <a:t>在</a:t>
            </a:r>
            <a:r>
              <a:rPr lang="zh-CN" altLang="zh-CN" sz="2400" dirty="0">
                <a:ea typeface="华文楷体" panose="02010600040101010101" pitchFamily="2" charset="-122"/>
                <a:cs typeface="Times New Roman" panose="02020603050405020304" pitchFamily="18" charset="0"/>
              </a:rPr>
              <a:t>入轨</a:t>
            </a:r>
            <a:r>
              <a:rPr lang="zh-CN" altLang="en-US" sz="2400" dirty="0">
                <a:ea typeface="华文楷体" panose="02010600040101010101" pitchFamily="2" charset="-122"/>
                <a:cs typeface="Times New Roman" panose="02020603050405020304" pitchFamily="18" charset="0"/>
              </a:rPr>
              <a:t>排队</a:t>
            </a:r>
            <a:r>
              <a:rPr lang="zh-CN" altLang="zh-CN" sz="2400" dirty="0">
                <a:ea typeface="华文楷体" panose="02010600040101010101" pitchFamily="2" charset="-122"/>
                <a:cs typeface="Times New Roman" panose="02020603050405020304" pitchFamily="18" charset="0"/>
              </a:rPr>
              <a:t> </a:t>
            </a:r>
            <a:endParaRPr kumimoji="1" lang="zh-CN" altLang="en-US" sz="2400" dirty="0">
              <a:ea typeface="华文楷体" panose="0201060004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xmlns="" id="{046CF440-3B2E-4410-B934-17EDB4006EDA}"/>
              </a:ext>
            </a:extLst>
          </p:cNvPr>
          <p:cNvSpPr txBox="1">
            <a:spLocks noChangeArrowheads="1"/>
          </p:cNvSpPr>
          <p:nvPr/>
        </p:nvSpPr>
        <p:spPr bwMode="auto">
          <a:xfrm>
            <a:off x="557213" y="4183904"/>
            <a:ext cx="6827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ea typeface="华文楷体" panose="02010600040101010101" pitchFamily="2" charset="-122"/>
                <a:cs typeface="Times New Roman" panose="02020603050405020304" pitchFamily="18" charset="0"/>
              </a:rPr>
              <a:t>入轨的车厢按序分别进入缓冲轨</a:t>
            </a:r>
            <a:r>
              <a:rPr lang="zh-CN" altLang="en-US" sz="2400">
                <a:ea typeface="华文楷体" panose="02010600040101010101" pitchFamily="2" charset="-122"/>
                <a:cs typeface="Times New Roman" panose="02020603050405020304" pitchFamily="18" charset="0"/>
              </a:rPr>
              <a:t>  </a:t>
            </a:r>
            <a:r>
              <a:rPr lang="en-US" altLang="zh-CN" sz="2400">
                <a:ea typeface="华文楷体" panose="02010600040101010101" pitchFamily="2" charset="-122"/>
                <a:cs typeface="Times New Roman" panose="02020603050405020304" pitchFamily="18" charset="0"/>
              </a:rPr>
              <a:t>H1</a:t>
            </a:r>
            <a:r>
              <a:rPr lang="zh-CN" altLang="zh-CN" sz="2400">
                <a:ea typeface="华文楷体" panose="02010600040101010101" pitchFamily="2" charset="-122"/>
                <a:cs typeface="Times New Roman" panose="02020603050405020304" pitchFamily="18" charset="0"/>
              </a:rPr>
              <a:t>、</a:t>
            </a:r>
            <a:r>
              <a:rPr lang="en-US" altLang="zh-CN" sz="2400">
                <a:ea typeface="华文楷体" panose="02010600040101010101" pitchFamily="2" charset="-122"/>
                <a:cs typeface="Times New Roman" panose="02020603050405020304" pitchFamily="18" charset="0"/>
              </a:rPr>
              <a:t>H2</a:t>
            </a:r>
            <a:r>
              <a:rPr lang="zh-CN" altLang="zh-CN" sz="2400">
                <a:ea typeface="华文楷体" panose="02010600040101010101" pitchFamily="2" charset="-122"/>
                <a:cs typeface="Times New Roman" panose="02020603050405020304" pitchFamily="18" charset="0"/>
              </a:rPr>
              <a:t>、</a:t>
            </a:r>
            <a:r>
              <a:rPr lang="en-US" altLang="zh-CN" sz="2400">
                <a:ea typeface="华文楷体" panose="02010600040101010101" pitchFamily="2" charset="-122"/>
                <a:cs typeface="Times New Roman" panose="02020603050405020304" pitchFamily="18" charset="0"/>
              </a:rPr>
              <a:t>H3</a:t>
            </a:r>
            <a:r>
              <a:rPr lang="zh-CN" altLang="zh-CN" sz="2400">
                <a:ea typeface="华文楷体" panose="02010600040101010101" pitchFamily="2" charset="-122"/>
                <a:cs typeface="Times New Roman" panose="02020603050405020304" pitchFamily="18" charset="0"/>
              </a:rPr>
              <a:t> </a:t>
            </a:r>
            <a:endParaRPr kumimoji="1" lang="zh-CN" altLang="en-US" sz="2400">
              <a:ea typeface="华文楷体" panose="02010600040101010101" pitchFamily="2" charset="-122"/>
              <a:cs typeface="Times New Roman" panose="02020603050405020304" pitchFamily="18" charset="0"/>
            </a:endParaRPr>
          </a:p>
        </p:txBody>
      </p:sp>
      <p:sp>
        <p:nvSpPr>
          <p:cNvPr id="2" name="标题 1">
            <a:extLst>
              <a:ext uri="{FF2B5EF4-FFF2-40B4-BE49-F238E27FC236}">
                <a16:creationId xmlns:a16="http://schemas.microsoft.com/office/drawing/2014/main" xmlns="" id="{10B5BA12-B996-42D4-A318-58DA830ABD77}"/>
              </a:ext>
            </a:extLst>
          </p:cNvPr>
          <p:cNvSpPr>
            <a:spLocks noGrp="1"/>
          </p:cNvSpPr>
          <p:nvPr>
            <p:ph type="title"/>
          </p:nvPr>
        </p:nvSpPr>
        <p:spPr/>
        <p:txBody>
          <a:bodyPr vert="horz" wrap="square" lIns="91440" tIns="45720" rIns="91440" bIns="45720" numCol="1" anchor="t" anchorCtr="0" compatLnSpc="1">
            <a:prstTxWarp prst="textNoShape">
              <a:avLst/>
            </a:prstTxWarp>
          </a:bodyPr>
          <a:lstStyle/>
          <a:p>
            <a:pPr>
              <a:defRPr/>
            </a:pPr>
            <a:r>
              <a:rPr kumimoji="0"/>
              <a:t>队列应用：</a:t>
            </a:r>
            <a:r>
              <a:rPr altLang="zh-CN"/>
              <a:t>车厢重排</a:t>
            </a:r>
            <a:endParaRPr/>
          </a:p>
        </p:txBody>
      </p:sp>
      <p:sp>
        <p:nvSpPr>
          <p:cNvPr id="7" name="副标题 6">
            <a:extLst>
              <a:ext uri="{FF2B5EF4-FFF2-40B4-BE49-F238E27FC236}">
                <a16:creationId xmlns:a16="http://schemas.microsoft.com/office/drawing/2014/main" xmlns="" id="{57CC1784-C028-48E2-8E92-3DD1593CB42E}"/>
              </a:ext>
            </a:extLst>
          </p:cNvPr>
          <p:cNvSpPr>
            <a:spLocks noGrp="1"/>
          </p:cNvSpPr>
          <p:nvPr>
            <p:ph type="subTitle" idx="1"/>
          </p:nvPr>
        </p:nvSpPr>
        <p:spPr/>
        <p:txBody>
          <a:bodyPr/>
          <a:lstStyle/>
          <a:p>
            <a:endParaRPr lang="zh-CN" altLang="en-US"/>
          </a:p>
        </p:txBody>
      </p:sp>
      <p:sp>
        <p:nvSpPr>
          <p:cNvPr id="8" name="文本占位符 7">
            <a:extLst>
              <a:ext uri="{FF2B5EF4-FFF2-40B4-BE49-F238E27FC236}">
                <a16:creationId xmlns:a16="http://schemas.microsoft.com/office/drawing/2014/main" xmlns="" id="{B840EFCA-95D0-4127-947B-444516D59707}"/>
              </a:ext>
            </a:extLst>
          </p:cNvPr>
          <p:cNvSpPr>
            <a:spLocks noGrp="1"/>
          </p:cNvSpPr>
          <p:nvPr>
            <p:ph type="body" idx="10"/>
          </p:nvPr>
        </p:nvSpPr>
        <p:spPr/>
        <p:txBody>
          <a:bodyPr/>
          <a:lstStyle/>
          <a:p>
            <a:endParaRPr lang="zh-CN" altLang="en-US"/>
          </a:p>
        </p:txBody>
      </p:sp>
      <p:sp>
        <p:nvSpPr>
          <p:cNvPr id="30" name="文本框 29">
            <a:extLst>
              <a:ext uri="{FF2B5EF4-FFF2-40B4-BE49-F238E27FC236}">
                <a16:creationId xmlns:a16="http://schemas.microsoft.com/office/drawing/2014/main" xmlns="" id="{60DF9C7F-6D71-4927-961C-6D0227F4D242}"/>
              </a:ext>
            </a:extLst>
          </p:cNvPr>
          <p:cNvSpPr txBox="1">
            <a:spLocks noChangeArrowheads="1"/>
          </p:cNvSpPr>
          <p:nvPr/>
        </p:nvSpPr>
        <p:spPr bwMode="auto">
          <a:xfrm>
            <a:off x="3281363" y="4636342"/>
            <a:ext cx="134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              58</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8"/>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8"/>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41"/>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6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4"/>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5"/>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0" grpId="0"/>
      <p:bldP spid="41" grpId="0"/>
      <p:bldP spid="42" grpId="0"/>
      <p:bldP spid="3" grpId="0"/>
      <p:bldP spid="28" grpId="0"/>
      <p:bldP spid="29" grpId="0"/>
      <p:bldP spid="57" grpId="0"/>
      <p:bldP spid="58" grpId="0"/>
      <p:bldP spid="59" grpId="0"/>
      <p:bldP spid="60" grpId="0"/>
      <p:bldP spid="63" grpId="0"/>
      <p:bldP spid="64" grpId="0"/>
      <p:bldP spid="65" grpId="0"/>
      <p:bldP spid="6" grpId="0"/>
      <p:bldP spid="30" grpId="0"/>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6" name="直接连接符 45">
            <a:extLst>
              <a:ext uri="{FF2B5EF4-FFF2-40B4-BE49-F238E27FC236}">
                <a16:creationId xmlns:a16="http://schemas.microsoft.com/office/drawing/2014/main" xmlns="" id="{20FC9F6D-B033-400C-B619-97CA2545E1FF}"/>
              </a:ext>
            </a:extLst>
          </p:cNvPr>
          <p:cNvCxnSpPr>
            <a:cxnSpLocks/>
          </p:cNvCxnSpPr>
          <p:nvPr/>
        </p:nvCxnSpPr>
        <p:spPr>
          <a:xfrm>
            <a:off x="2696882" y="2273209"/>
            <a:ext cx="161766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8723" name="文本框 46">
            <a:extLst>
              <a:ext uri="{FF2B5EF4-FFF2-40B4-BE49-F238E27FC236}">
                <a16:creationId xmlns:a16="http://schemas.microsoft.com/office/drawing/2014/main" xmlns="" id="{199BB18A-2E27-420D-B111-EADCF3765804}"/>
              </a:ext>
            </a:extLst>
          </p:cNvPr>
          <p:cNvSpPr txBox="1">
            <a:spLocks noChangeArrowheads="1"/>
          </p:cNvSpPr>
          <p:nvPr/>
        </p:nvSpPr>
        <p:spPr bwMode="auto">
          <a:xfrm>
            <a:off x="2723870" y="1919196"/>
            <a:ext cx="13493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              58</a:t>
            </a:r>
            <a:endParaRPr lang="zh-CN" altLang="en-US"/>
          </a:p>
        </p:txBody>
      </p:sp>
      <p:cxnSp>
        <p:nvCxnSpPr>
          <p:cNvPr id="48" name="直接连接符 47">
            <a:extLst>
              <a:ext uri="{FF2B5EF4-FFF2-40B4-BE49-F238E27FC236}">
                <a16:creationId xmlns:a16="http://schemas.microsoft.com/office/drawing/2014/main" xmlns="" id="{B3E2E7EB-F360-4145-BEFE-EB4F5407FA50}"/>
              </a:ext>
            </a:extLst>
          </p:cNvPr>
          <p:cNvCxnSpPr>
            <a:cxnSpLocks/>
          </p:cNvCxnSpPr>
          <p:nvPr/>
        </p:nvCxnSpPr>
        <p:spPr>
          <a:xfrm>
            <a:off x="4724120" y="2444659"/>
            <a:ext cx="166846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49" name="直接连接符 48">
            <a:extLst>
              <a:ext uri="{FF2B5EF4-FFF2-40B4-BE49-F238E27FC236}">
                <a16:creationId xmlns:a16="http://schemas.microsoft.com/office/drawing/2014/main" xmlns="" id="{E273E0FF-3724-4B29-9E25-B97399ED547C}"/>
              </a:ext>
            </a:extLst>
          </p:cNvPr>
          <p:cNvCxnSpPr>
            <a:cxnSpLocks/>
          </p:cNvCxnSpPr>
          <p:nvPr/>
        </p:nvCxnSpPr>
        <p:spPr>
          <a:xfrm>
            <a:off x="6773582" y="2273209"/>
            <a:ext cx="16176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0" name="直接连接符 49">
            <a:extLst>
              <a:ext uri="{FF2B5EF4-FFF2-40B4-BE49-F238E27FC236}">
                <a16:creationId xmlns:a16="http://schemas.microsoft.com/office/drawing/2014/main" xmlns="" id="{18ECA319-442C-420B-BAF8-E1E0EFB5F12D}"/>
              </a:ext>
            </a:extLst>
          </p:cNvPr>
          <p:cNvCxnSpPr>
            <a:cxnSpLocks/>
          </p:cNvCxnSpPr>
          <p:nvPr/>
        </p:nvCxnSpPr>
        <p:spPr>
          <a:xfrm>
            <a:off x="4724120" y="2801846"/>
            <a:ext cx="166846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51" name="直接连接符 50">
            <a:extLst>
              <a:ext uri="{FF2B5EF4-FFF2-40B4-BE49-F238E27FC236}">
                <a16:creationId xmlns:a16="http://schemas.microsoft.com/office/drawing/2014/main" xmlns="" id="{1BCFCDC0-28A9-484C-927B-F9642E7E2CBD}"/>
              </a:ext>
            </a:extLst>
          </p:cNvPr>
          <p:cNvCxnSpPr>
            <a:cxnSpLocks/>
          </p:cNvCxnSpPr>
          <p:nvPr/>
        </p:nvCxnSpPr>
        <p:spPr>
          <a:xfrm>
            <a:off x="4724120" y="3159034"/>
            <a:ext cx="166846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52" name="文本框 51">
            <a:extLst>
              <a:ext uri="{FF2B5EF4-FFF2-40B4-BE49-F238E27FC236}">
                <a16:creationId xmlns:a16="http://schemas.microsoft.com/office/drawing/2014/main" xmlns="" id="{CA76663E-C0F9-4E3D-958B-2F8321DC2FBF}"/>
              </a:ext>
            </a:extLst>
          </p:cNvPr>
          <p:cNvSpPr txBox="1">
            <a:spLocks noChangeArrowheads="1"/>
          </p:cNvSpPr>
          <p:nvPr/>
        </p:nvSpPr>
        <p:spPr bwMode="auto">
          <a:xfrm>
            <a:off x="5108295" y="2074771"/>
            <a:ext cx="1349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t>9 6 3 </a:t>
            </a:r>
            <a:endParaRPr lang="zh-CN" altLang="en-US"/>
          </a:p>
        </p:txBody>
      </p:sp>
      <p:sp>
        <p:nvSpPr>
          <p:cNvPr id="53" name="文本框 52">
            <a:extLst>
              <a:ext uri="{FF2B5EF4-FFF2-40B4-BE49-F238E27FC236}">
                <a16:creationId xmlns:a16="http://schemas.microsoft.com/office/drawing/2014/main" xmlns="" id="{166C990A-8C8B-455D-BF1B-884FAD728504}"/>
              </a:ext>
            </a:extLst>
          </p:cNvPr>
          <p:cNvSpPr txBox="1">
            <a:spLocks noChangeArrowheads="1"/>
          </p:cNvSpPr>
          <p:nvPr/>
        </p:nvSpPr>
        <p:spPr bwMode="auto">
          <a:xfrm>
            <a:off x="5108295" y="2482759"/>
            <a:ext cx="134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t>7 4 2</a:t>
            </a:r>
            <a:endParaRPr lang="zh-CN" altLang="en-US"/>
          </a:p>
        </p:txBody>
      </p:sp>
      <p:sp>
        <p:nvSpPr>
          <p:cNvPr id="158730" name="文本框 53">
            <a:extLst>
              <a:ext uri="{FF2B5EF4-FFF2-40B4-BE49-F238E27FC236}">
                <a16:creationId xmlns:a16="http://schemas.microsoft.com/office/drawing/2014/main" xmlns="" id="{445EA7C3-7879-4EA3-8376-6A6FBDC0E8DF}"/>
              </a:ext>
            </a:extLst>
          </p:cNvPr>
          <p:cNvSpPr txBox="1">
            <a:spLocks noChangeArrowheads="1"/>
          </p:cNvSpPr>
          <p:nvPr/>
        </p:nvSpPr>
        <p:spPr bwMode="auto">
          <a:xfrm>
            <a:off x="7040282" y="1919196"/>
            <a:ext cx="13509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t>1</a:t>
            </a:r>
            <a:endParaRPr lang="zh-CN" altLang="en-US"/>
          </a:p>
        </p:txBody>
      </p:sp>
      <p:sp>
        <p:nvSpPr>
          <p:cNvPr id="61" name="文本框 60">
            <a:extLst>
              <a:ext uri="{FF2B5EF4-FFF2-40B4-BE49-F238E27FC236}">
                <a16:creationId xmlns:a16="http://schemas.microsoft.com/office/drawing/2014/main" xmlns="" id="{68DAD779-01FC-4470-888D-72D8703B3318}"/>
              </a:ext>
            </a:extLst>
          </p:cNvPr>
          <p:cNvSpPr txBox="1">
            <a:spLocks noChangeArrowheads="1"/>
          </p:cNvSpPr>
          <p:nvPr/>
        </p:nvSpPr>
        <p:spPr bwMode="auto">
          <a:xfrm>
            <a:off x="2273020" y="2170021"/>
            <a:ext cx="2428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I</a:t>
            </a:r>
            <a:endParaRPr lang="zh-CN" altLang="en-US" baseline="-25000"/>
          </a:p>
        </p:txBody>
      </p:sp>
      <p:sp>
        <p:nvSpPr>
          <p:cNvPr id="62" name="文本框 61">
            <a:extLst>
              <a:ext uri="{FF2B5EF4-FFF2-40B4-BE49-F238E27FC236}">
                <a16:creationId xmlns:a16="http://schemas.microsoft.com/office/drawing/2014/main" xmlns="" id="{B6F74803-9E5C-4B81-BFAD-10DA657B7478}"/>
              </a:ext>
            </a:extLst>
          </p:cNvPr>
          <p:cNvSpPr txBox="1">
            <a:spLocks noChangeArrowheads="1"/>
          </p:cNvSpPr>
          <p:nvPr/>
        </p:nvSpPr>
        <p:spPr bwMode="auto">
          <a:xfrm>
            <a:off x="8481732" y="2170021"/>
            <a:ext cx="3587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O</a:t>
            </a:r>
            <a:endParaRPr lang="zh-CN" altLang="en-US" baseline="-25000"/>
          </a:p>
        </p:txBody>
      </p:sp>
      <p:sp>
        <p:nvSpPr>
          <p:cNvPr id="66" name="文本框 65">
            <a:extLst>
              <a:ext uri="{FF2B5EF4-FFF2-40B4-BE49-F238E27FC236}">
                <a16:creationId xmlns:a16="http://schemas.microsoft.com/office/drawing/2014/main" xmlns="" id="{690BC3D7-0FD1-461A-AB32-69506D119576}"/>
              </a:ext>
            </a:extLst>
          </p:cNvPr>
          <p:cNvSpPr txBox="1">
            <a:spLocks noChangeArrowheads="1"/>
          </p:cNvSpPr>
          <p:nvPr/>
        </p:nvSpPr>
        <p:spPr bwMode="auto">
          <a:xfrm>
            <a:off x="4339945" y="2219234"/>
            <a:ext cx="427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1</a:t>
            </a:r>
            <a:endParaRPr lang="zh-CN" altLang="en-US" baseline="-25000"/>
          </a:p>
        </p:txBody>
      </p:sp>
      <p:sp>
        <p:nvSpPr>
          <p:cNvPr id="67" name="文本框 66">
            <a:extLst>
              <a:ext uri="{FF2B5EF4-FFF2-40B4-BE49-F238E27FC236}">
                <a16:creationId xmlns:a16="http://schemas.microsoft.com/office/drawing/2014/main" xmlns="" id="{745AF8DC-3B8B-4DA1-825D-3BFC5ADBED48}"/>
              </a:ext>
            </a:extLst>
          </p:cNvPr>
          <p:cNvSpPr txBox="1">
            <a:spLocks noChangeArrowheads="1"/>
          </p:cNvSpPr>
          <p:nvPr/>
        </p:nvSpPr>
        <p:spPr bwMode="auto">
          <a:xfrm>
            <a:off x="4339945" y="2609759"/>
            <a:ext cx="4270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2</a:t>
            </a:r>
            <a:endParaRPr lang="zh-CN" altLang="en-US" baseline="-25000"/>
          </a:p>
        </p:txBody>
      </p:sp>
      <p:sp>
        <p:nvSpPr>
          <p:cNvPr id="68" name="文本框 67">
            <a:extLst>
              <a:ext uri="{FF2B5EF4-FFF2-40B4-BE49-F238E27FC236}">
                <a16:creationId xmlns:a16="http://schemas.microsoft.com/office/drawing/2014/main" xmlns="" id="{7258964F-600C-4686-BCC0-1711156EE9B3}"/>
              </a:ext>
            </a:extLst>
          </p:cNvPr>
          <p:cNvSpPr txBox="1">
            <a:spLocks noChangeArrowheads="1"/>
          </p:cNvSpPr>
          <p:nvPr/>
        </p:nvSpPr>
        <p:spPr bwMode="auto">
          <a:xfrm>
            <a:off x="4339945" y="3020921"/>
            <a:ext cx="4270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3</a:t>
            </a:r>
            <a:endParaRPr lang="zh-CN" altLang="en-US" baseline="-25000"/>
          </a:p>
        </p:txBody>
      </p:sp>
      <p:sp>
        <p:nvSpPr>
          <p:cNvPr id="2" name="文本框 1">
            <a:extLst>
              <a:ext uri="{FF2B5EF4-FFF2-40B4-BE49-F238E27FC236}">
                <a16:creationId xmlns:a16="http://schemas.microsoft.com/office/drawing/2014/main" xmlns="" id="{65ECC9DD-3492-4286-A60E-BE90AE353F34}"/>
              </a:ext>
            </a:extLst>
          </p:cNvPr>
          <p:cNvSpPr txBox="1">
            <a:spLocks noChangeArrowheads="1"/>
          </p:cNvSpPr>
          <p:nvPr/>
        </p:nvSpPr>
        <p:spPr bwMode="auto">
          <a:xfrm>
            <a:off x="631545" y="1368334"/>
            <a:ext cx="11106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ea typeface="华文楷体" panose="02010600040101010101" pitchFamily="2" charset="-122"/>
                <a:cs typeface="Times New Roman" panose="02020603050405020304" pitchFamily="18" charset="0"/>
              </a:rPr>
              <a:t>车厢</a:t>
            </a:r>
            <a:r>
              <a:rPr lang="en-US" altLang="zh-CN" sz="2400">
                <a:ea typeface="华文楷体" panose="02010600040101010101" pitchFamily="2" charset="-122"/>
                <a:cs typeface="Times New Roman" panose="02020603050405020304" pitchFamily="18" charset="0"/>
              </a:rPr>
              <a:t>1</a:t>
            </a:r>
            <a:r>
              <a:rPr lang="zh-CN" altLang="zh-CN" sz="2400">
                <a:ea typeface="华文楷体" panose="02010600040101010101" pitchFamily="2" charset="-122"/>
                <a:cs typeface="Times New Roman" panose="02020603050405020304" pitchFamily="18" charset="0"/>
              </a:rPr>
              <a:t>从</a:t>
            </a:r>
            <a:r>
              <a:rPr lang="en-US" altLang="zh-CN" sz="2400">
                <a:ea typeface="华文楷体" panose="02010600040101010101" pitchFamily="2" charset="-122"/>
                <a:cs typeface="Times New Roman" panose="02020603050405020304" pitchFamily="18" charset="0"/>
              </a:rPr>
              <a:t>H</a:t>
            </a:r>
            <a:r>
              <a:rPr lang="en-US" altLang="zh-CN" sz="2400" baseline="-25000">
                <a:ea typeface="华文楷体" panose="02010600040101010101" pitchFamily="2" charset="-122"/>
                <a:cs typeface="Times New Roman" panose="02020603050405020304" pitchFamily="18" charset="0"/>
              </a:rPr>
              <a:t>3</a:t>
            </a:r>
            <a:r>
              <a:rPr lang="zh-CN" altLang="zh-CN" sz="2400">
                <a:ea typeface="华文楷体" panose="02010600040101010101" pitchFamily="2" charset="-122"/>
                <a:cs typeface="Times New Roman" panose="02020603050405020304" pitchFamily="18" charset="0"/>
              </a:rPr>
              <a:t>出队进入出轨 </a:t>
            </a:r>
            <a:endParaRPr lang="zh-CN" altLang="en-US" sz="2400">
              <a:ea typeface="华文楷体" panose="0201060004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xmlns="" id="{DC4841E9-0304-4C81-BE2C-CFADC3719B8A}"/>
              </a:ext>
            </a:extLst>
          </p:cNvPr>
          <p:cNvSpPr txBox="1">
            <a:spLocks noChangeArrowheads="1"/>
          </p:cNvSpPr>
          <p:nvPr/>
        </p:nvSpPr>
        <p:spPr bwMode="auto">
          <a:xfrm>
            <a:off x="5108295" y="2820896"/>
            <a:ext cx="1349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zh-CN" altLang="en-US"/>
              <a:t> </a:t>
            </a:r>
            <a:r>
              <a:rPr lang="en-US" altLang="zh-CN"/>
              <a:t>5</a:t>
            </a:r>
            <a:endParaRPr lang="zh-CN" altLang="en-US"/>
          </a:p>
        </p:txBody>
      </p:sp>
      <p:sp>
        <p:nvSpPr>
          <p:cNvPr id="6" name="文本框 5">
            <a:extLst>
              <a:ext uri="{FF2B5EF4-FFF2-40B4-BE49-F238E27FC236}">
                <a16:creationId xmlns:a16="http://schemas.microsoft.com/office/drawing/2014/main" xmlns="" id="{202073C2-59D7-42B4-BCA7-C6CCEE77AAD1}"/>
              </a:ext>
            </a:extLst>
          </p:cNvPr>
          <p:cNvSpPr txBox="1">
            <a:spLocks noChangeArrowheads="1"/>
          </p:cNvSpPr>
          <p:nvPr/>
        </p:nvSpPr>
        <p:spPr bwMode="auto">
          <a:xfrm>
            <a:off x="604557" y="3530509"/>
            <a:ext cx="1095851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zh-CN" sz="2400">
                <a:ea typeface="华文楷体" panose="02010600040101010101" pitchFamily="2" charset="-122"/>
                <a:cs typeface="Times New Roman" panose="02020603050405020304" pitchFamily="18" charset="0"/>
              </a:rPr>
              <a:t>车厢</a:t>
            </a:r>
            <a:r>
              <a:rPr lang="en-US" altLang="zh-CN" sz="2400">
                <a:ea typeface="华文楷体" panose="02010600040101010101" pitchFamily="2" charset="-122"/>
                <a:cs typeface="Times New Roman" panose="02020603050405020304" pitchFamily="18" charset="0"/>
              </a:rPr>
              <a:t>2</a:t>
            </a:r>
            <a:r>
              <a:rPr lang="zh-CN" altLang="zh-CN" sz="2400">
                <a:ea typeface="华文楷体" panose="02010600040101010101" pitchFamily="2" charset="-122"/>
                <a:cs typeface="Times New Roman" panose="02020603050405020304" pitchFamily="18" charset="0"/>
              </a:rPr>
              <a:t>、</a:t>
            </a:r>
            <a:r>
              <a:rPr lang="en-US" altLang="zh-CN" sz="2400">
                <a:ea typeface="华文楷体" panose="02010600040101010101" pitchFamily="2" charset="-122"/>
                <a:cs typeface="Times New Roman" panose="02020603050405020304" pitchFamily="18" charset="0"/>
              </a:rPr>
              <a:t>3</a:t>
            </a:r>
            <a:r>
              <a:rPr lang="zh-CN" altLang="zh-CN" sz="2400">
                <a:ea typeface="华文楷体" panose="02010600040101010101" pitchFamily="2" charset="-122"/>
                <a:cs typeface="Times New Roman" panose="02020603050405020304" pitchFamily="18" charset="0"/>
              </a:rPr>
              <a:t>、</a:t>
            </a:r>
            <a:r>
              <a:rPr lang="en-US" altLang="zh-CN" sz="2400">
                <a:ea typeface="华文楷体" panose="02010600040101010101" pitchFamily="2" charset="-122"/>
                <a:cs typeface="Times New Roman" panose="02020603050405020304" pitchFamily="18" charset="0"/>
              </a:rPr>
              <a:t>4</a:t>
            </a:r>
            <a:r>
              <a:rPr lang="zh-CN" altLang="zh-CN" sz="2400">
                <a:ea typeface="华文楷体" panose="02010600040101010101" pitchFamily="2" charset="-122"/>
                <a:cs typeface="Times New Roman" panose="02020603050405020304" pitchFamily="18" charset="0"/>
              </a:rPr>
              <a:t>按序分别从</a:t>
            </a:r>
            <a:r>
              <a:rPr lang="en-US" altLang="zh-CN" sz="2400">
                <a:ea typeface="华文楷体" panose="02010600040101010101" pitchFamily="2" charset="-122"/>
                <a:cs typeface="Times New Roman" panose="02020603050405020304" pitchFamily="18" charset="0"/>
              </a:rPr>
              <a:t>H</a:t>
            </a:r>
            <a:r>
              <a:rPr lang="en-US" altLang="zh-CN" sz="2400" baseline="-25000">
                <a:ea typeface="华文楷体" panose="02010600040101010101" pitchFamily="2" charset="-122"/>
                <a:cs typeface="Times New Roman" panose="02020603050405020304" pitchFamily="18" charset="0"/>
              </a:rPr>
              <a:t>2</a:t>
            </a:r>
            <a:r>
              <a:rPr lang="zh-CN" altLang="zh-CN" sz="2400">
                <a:ea typeface="华文楷体" panose="02010600040101010101" pitchFamily="2" charset="-122"/>
                <a:cs typeface="Times New Roman" panose="02020603050405020304" pitchFamily="18" charset="0"/>
              </a:rPr>
              <a:t>、</a:t>
            </a:r>
            <a:r>
              <a:rPr lang="en-US" altLang="zh-CN" sz="2400">
                <a:ea typeface="华文楷体" panose="02010600040101010101" pitchFamily="2" charset="-122"/>
                <a:cs typeface="Times New Roman" panose="02020603050405020304" pitchFamily="18" charset="0"/>
              </a:rPr>
              <a:t>H</a:t>
            </a:r>
            <a:r>
              <a:rPr lang="en-US" altLang="zh-CN" sz="2400" baseline="-25000">
                <a:ea typeface="华文楷体" panose="02010600040101010101" pitchFamily="2" charset="-122"/>
                <a:cs typeface="Times New Roman" panose="02020603050405020304" pitchFamily="18" charset="0"/>
              </a:rPr>
              <a:t>1</a:t>
            </a:r>
            <a:r>
              <a:rPr lang="zh-CN" altLang="zh-CN" sz="2400">
                <a:ea typeface="华文楷体" panose="02010600040101010101" pitchFamily="2" charset="-122"/>
                <a:cs typeface="Times New Roman" panose="02020603050405020304" pitchFamily="18" charset="0"/>
              </a:rPr>
              <a:t>、</a:t>
            </a:r>
            <a:r>
              <a:rPr lang="en-US" altLang="zh-CN" sz="2400">
                <a:ea typeface="华文楷体" panose="02010600040101010101" pitchFamily="2" charset="-122"/>
                <a:cs typeface="Times New Roman" panose="02020603050405020304" pitchFamily="18" charset="0"/>
              </a:rPr>
              <a:t>H</a:t>
            </a:r>
            <a:r>
              <a:rPr lang="en-US" altLang="zh-CN" sz="2400" baseline="-25000">
                <a:ea typeface="华文楷体" panose="02010600040101010101" pitchFamily="2" charset="-122"/>
                <a:cs typeface="Times New Roman" panose="02020603050405020304" pitchFamily="18" charset="0"/>
              </a:rPr>
              <a:t>2</a:t>
            </a:r>
            <a:r>
              <a:rPr lang="zh-CN" altLang="zh-CN" sz="2400">
                <a:ea typeface="华文楷体" panose="02010600040101010101" pitchFamily="2" charset="-122"/>
                <a:cs typeface="Times New Roman" panose="02020603050405020304" pitchFamily="18" charset="0"/>
              </a:rPr>
              <a:t>出队进入出轨</a:t>
            </a:r>
            <a:r>
              <a:rPr lang="zh-CN" altLang="en-US" sz="2400">
                <a:ea typeface="华文楷体" panose="02010600040101010101" pitchFamily="2" charset="-122"/>
                <a:cs typeface="Times New Roman" panose="02020603050405020304" pitchFamily="18" charset="0"/>
              </a:rPr>
              <a:t>；</a:t>
            </a:r>
            <a:endParaRPr lang="en-US" altLang="zh-CN" sz="2400">
              <a:ea typeface="华文楷体" panose="02010600040101010101" pitchFamily="2" charset="-122"/>
              <a:cs typeface="Times New Roman" panose="02020603050405020304" pitchFamily="18" charset="0"/>
            </a:endParaRPr>
          </a:p>
          <a:p>
            <a:r>
              <a:rPr lang="zh-CN" altLang="zh-CN" sz="2400">
                <a:ea typeface="华文楷体" panose="02010600040101010101" pitchFamily="2" charset="-122"/>
                <a:cs typeface="Times New Roman" panose="02020603050405020304" pitchFamily="18" charset="0"/>
              </a:rPr>
              <a:t>车厢</a:t>
            </a:r>
            <a:r>
              <a:rPr lang="en-US" altLang="zh-CN" sz="2400">
                <a:ea typeface="华文楷体" panose="02010600040101010101" pitchFamily="2" charset="-122"/>
                <a:cs typeface="Times New Roman" panose="02020603050405020304" pitchFamily="18" charset="0"/>
              </a:rPr>
              <a:t>8</a:t>
            </a:r>
            <a:r>
              <a:rPr lang="zh-CN" altLang="zh-CN" sz="2400">
                <a:ea typeface="华文楷体" panose="02010600040101010101" pitchFamily="2" charset="-122"/>
                <a:cs typeface="Times New Roman" panose="02020603050405020304" pitchFamily="18" charset="0"/>
              </a:rPr>
              <a:t>进入缓冲轨</a:t>
            </a:r>
            <a:r>
              <a:rPr lang="en-US" altLang="zh-CN" sz="2400">
                <a:ea typeface="华文楷体" panose="02010600040101010101" pitchFamily="2" charset="-122"/>
                <a:cs typeface="Times New Roman" panose="02020603050405020304" pitchFamily="18" charset="0"/>
              </a:rPr>
              <a:t>H</a:t>
            </a:r>
            <a:r>
              <a:rPr lang="en-US" altLang="zh-CN" sz="2400" baseline="-25000">
                <a:ea typeface="华文楷体" panose="02010600040101010101" pitchFamily="2" charset="-122"/>
                <a:cs typeface="Times New Roman" panose="02020603050405020304" pitchFamily="18" charset="0"/>
              </a:rPr>
              <a:t>2</a:t>
            </a:r>
            <a:r>
              <a:rPr lang="en-US" altLang="zh-CN" sz="2400">
                <a:ea typeface="华文楷体" panose="02010600040101010101" pitchFamily="2" charset="-122"/>
                <a:cs typeface="Times New Roman" panose="02020603050405020304" pitchFamily="18" charset="0"/>
              </a:rPr>
              <a:t> </a:t>
            </a:r>
            <a:r>
              <a:rPr lang="zh-CN" altLang="en-US" sz="2400">
                <a:ea typeface="华文楷体" panose="02010600040101010101" pitchFamily="2" charset="-122"/>
                <a:cs typeface="Times New Roman" panose="02020603050405020304" pitchFamily="18" charset="0"/>
              </a:rPr>
              <a:t>，</a:t>
            </a:r>
            <a:r>
              <a:rPr lang="zh-CN" altLang="zh-CN" sz="2400">
                <a:ea typeface="华文楷体" panose="02010600040101010101" pitchFamily="2" charset="-122"/>
                <a:cs typeface="Times New Roman" panose="02020603050405020304" pitchFamily="18" charset="0"/>
              </a:rPr>
              <a:t>车厢</a:t>
            </a:r>
            <a:r>
              <a:rPr lang="en-US" altLang="zh-CN" sz="2400">
                <a:ea typeface="华文楷体" panose="02010600040101010101" pitchFamily="2" charset="-122"/>
                <a:cs typeface="Times New Roman" panose="02020603050405020304" pitchFamily="18" charset="0"/>
              </a:rPr>
              <a:t>5</a:t>
            </a:r>
            <a:r>
              <a:rPr lang="zh-CN" altLang="en-US" sz="2400">
                <a:ea typeface="华文楷体" panose="02010600040101010101" pitchFamily="2" charset="-122"/>
                <a:cs typeface="Times New Roman" panose="02020603050405020304" pitchFamily="18" charset="0"/>
              </a:rPr>
              <a:t>直接</a:t>
            </a:r>
            <a:r>
              <a:rPr lang="zh-CN" altLang="zh-CN" sz="2400">
                <a:ea typeface="华文楷体" panose="02010600040101010101" pitchFamily="2" charset="-122"/>
                <a:cs typeface="Times New Roman" panose="02020603050405020304" pitchFamily="18" charset="0"/>
              </a:rPr>
              <a:t>进入</a:t>
            </a:r>
            <a:r>
              <a:rPr lang="zh-CN" altLang="en-US" sz="2400">
                <a:ea typeface="华文楷体" panose="02010600040101010101" pitchFamily="2" charset="-122"/>
                <a:cs typeface="Times New Roman" panose="02020603050405020304" pitchFamily="18" charset="0"/>
              </a:rPr>
              <a:t>出</a:t>
            </a:r>
            <a:r>
              <a:rPr lang="zh-CN" altLang="zh-CN" sz="2400">
                <a:ea typeface="华文楷体" panose="02010600040101010101" pitchFamily="2" charset="-122"/>
                <a:cs typeface="Times New Roman" panose="02020603050405020304" pitchFamily="18" charset="0"/>
              </a:rPr>
              <a:t>轨</a:t>
            </a:r>
            <a:endParaRPr lang="zh-CN" altLang="en-US" sz="2400">
              <a:ea typeface="华文楷体" panose="02010600040101010101" pitchFamily="2" charset="-122"/>
              <a:cs typeface="Times New Roman" panose="02020603050405020304" pitchFamily="18" charset="0"/>
            </a:endParaRPr>
          </a:p>
        </p:txBody>
      </p:sp>
      <p:cxnSp>
        <p:nvCxnSpPr>
          <p:cNvPr id="7" name="直接连接符 43">
            <a:extLst>
              <a:ext uri="{FF2B5EF4-FFF2-40B4-BE49-F238E27FC236}">
                <a16:creationId xmlns:a16="http://schemas.microsoft.com/office/drawing/2014/main" xmlns="" id="{D72DA704-A845-4BE8-A412-946C7164AF7D}"/>
              </a:ext>
            </a:extLst>
          </p:cNvPr>
          <p:cNvCxnSpPr>
            <a:cxnSpLocks/>
          </p:cNvCxnSpPr>
          <p:nvPr/>
        </p:nvCxnSpPr>
        <p:spPr>
          <a:xfrm>
            <a:off x="2723870" y="4762409"/>
            <a:ext cx="16176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直接连接符 44">
            <a:extLst>
              <a:ext uri="{FF2B5EF4-FFF2-40B4-BE49-F238E27FC236}">
                <a16:creationId xmlns:a16="http://schemas.microsoft.com/office/drawing/2014/main" xmlns="" id="{11F8DD6B-AC04-4D84-BEC8-82450208DB3C}"/>
              </a:ext>
            </a:extLst>
          </p:cNvPr>
          <p:cNvCxnSpPr>
            <a:cxnSpLocks/>
          </p:cNvCxnSpPr>
          <p:nvPr/>
        </p:nvCxnSpPr>
        <p:spPr>
          <a:xfrm>
            <a:off x="4657445" y="4933859"/>
            <a:ext cx="166846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1" name="直接连接符 55">
            <a:extLst>
              <a:ext uri="{FF2B5EF4-FFF2-40B4-BE49-F238E27FC236}">
                <a16:creationId xmlns:a16="http://schemas.microsoft.com/office/drawing/2014/main" xmlns="" id="{78E5050C-B207-4980-8AA5-0E9F8FB9485D}"/>
              </a:ext>
            </a:extLst>
          </p:cNvPr>
          <p:cNvCxnSpPr>
            <a:cxnSpLocks/>
          </p:cNvCxnSpPr>
          <p:nvPr/>
        </p:nvCxnSpPr>
        <p:spPr>
          <a:xfrm>
            <a:off x="6627532" y="4762409"/>
            <a:ext cx="16176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直接连接符 62">
            <a:extLst>
              <a:ext uri="{FF2B5EF4-FFF2-40B4-BE49-F238E27FC236}">
                <a16:creationId xmlns:a16="http://schemas.microsoft.com/office/drawing/2014/main" xmlns="" id="{076449C4-4A56-4FED-AFEC-FD1E40ED503C}"/>
              </a:ext>
            </a:extLst>
          </p:cNvPr>
          <p:cNvCxnSpPr>
            <a:cxnSpLocks/>
          </p:cNvCxnSpPr>
          <p:nvPr/>
        </p:nvCxnSpPr>
        <p:spPr>
          <a:xfrm>
            <a:off x="4657445" y="5291046"/>
            <a:ext cx="166846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13" name="直接连接符 74">
            <a:extLst>
              <a:ext uri="{FF2B5EF4-FFF2-40B4-BE49-F238E27FC236}">
                <a16:creationId xmlns:a16="http://schemas.microsoft.com/office/drawing/2014/main" xmlns="" id="{0CB809BD-D263-41AE-9ACF-D142861993D3}"/>
              </a:ext>
            </a:extLst>
          </p:cNvPr>
          <p:cNvCxnSpPr>
            <a:cxnSpLocks/>
          </p:cNvCxnSpPr>
          <p:nvPr/>
        </p:nvCxnSpPr>
        <p:spPr>
          <a:xfrm>
            <a:off x="4657445" y="5649821"/>
            <a:ext cx="1668462"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158744" name="文本框 13">
            <a:extLst>
              <a:ext uri="{FF2B5EF4-FFF2-40B4-BE49-F238E27FC236}">
                <a16:creationId xmlns:a16="http://schemas.microsoft.com/office/drawing/2014/main" xmlns="" id="{AC06F346-98F7-4F54-A993-44116AD166DA}"/>
              </a:ext>
            </a:extLst>
          </p:cNvPr>
          <p:cNvSpPr txBox="1">
            <a:spLocks noChangeArrowheads="1"/>
          </p:cNvSpPr>
          <p:nvPr/>
        </p:nvSpPr>
        <p:spPr bwMode="auto">
          <a:xfrm>
            <a:off x="5122582" y="4551271"/>
            <a:ext cx="1349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t>9 6  </a:t>
            </a:r>
            <a:endParaRPr lang="zh-CN" altLang="en-US"/>
          </a:p>
        </p:txBody>
      </p:sp>
      <p:sp>
        <p:nvSpPr>
          <p:cNvPr id="158745" name="文本框 14">
            <a:extLst>
              <a:ext uri="{FF2B5EF4-FFF2-40B4-BE49-F238E27FC236}">
                <a16:creationId xmlns:a16="http://schemas.microsoft.com/office/drawing/2014/main" xmlns="" id="{D71BDD71-08AC-4400-B7E0-585ED4736933}"/>
              </a:ext>
            </a:extLst>
          </p:cNvPr>
          <p:cNvSpPr txBox="1">
            <a:spLocks noChangeArrowheads="1"/>
          </p:cNvSpPr>
          <p:nvPr/>
        </p:nvSpPr>
        <p:spPr bwMode="auto">
          <a:xfrm>
            <a:off x="5041620" y="4971959"/>
            <a:ext cx="134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t>8 7</a:t>
            </a:r>
            <a:endParaRPr lang="zh-CN" altLang="en-US"/>
          </a:p>
        </p:txBody>
      </p:sp>
      <p:sp>
        <p:nvSpPr>
          <p:cNvPr id="158746" name="文本框 15">
            <a:extLst>
              <a:ext uri="{FF2B5EF4-FFF2-40B4-BE49-F238E27FC236}">
                <a16:creationId xmlns:a16="http://schemas.microsoft.com/office/drawing/2014/main" xmlns="" id="{C337A5B3-9020-4877-992A-7D3F8936522E}"/>
              </a:ext>
            </a:extLst>
          </p:cNvPr>
          <p:cNvSpPr txBox="1">
            <a:spLocks noChangeArrowheads="1"/>
          </p:cNvSpPr>
          <p:nvPr/>
        </p:nvSpPr>
        <p:spPr bwMode="auto">
          <a:xfrm>
            <a:off x="6895820" y="4375059"/>
            <a:ext cx="13493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t>54321</a:t>
            </a:r>
            <a:endParaRPr lang="zh-CN" altLang="en-US"/>
          </a:p>
        </p:txBody>
      </p:sp>
      <p:sp>
        <p:nvSpPr>
          <p:cNvPr id="158747" name="文本框 17">
            <a:extLst>
              <a:ext uri="{FF2B5EF4-FFF2-40B4-BE49-F238E27FC236}">
                <a16:creationId xmlns:a16="http://schemas.microsoft.com/office/drawing/2014/main" xmlns="" id="{E5F13FE4-2D33-474B-83B6-B56433700058}"/>
              </a:ext>
            </a:extLst>
          </p:cNvPr>
          <p:cNvSpPr txBox="1">
            <a:spLocks noChangeArrowheads="1"/>
          </p:cNvSpPr>
          <p:nvPr/>
        </p:nvSpPr>
        <p:spPr bwMode="auto">
          <a:xfrm>
            <a:off x="2288895" y="4578259"/>
            <a:ext cx="2413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I</a:t>
            </a:r>
            <a:endParaRPr lang="zh-CN" altLang="en-US" baseline="-25000"/>
          </a:p>
        </p:txBody>
      </p:sp>
      <p:sp>
        <p:nvSpPr>
          <p:cNvPr id="158748" name="文本框 18">
            <a:extLst>
              <a:ext uri="{FF2B5EF4-FFF2-40B4-BE49-F238E27FC236}">
                <a16:creationId xmlns:a16="http://schemas.microsoft.com/office/drawing/2014/main" xmlns="" id="{50B5D49E-5425-4CF3-A41E-3F43FE28A395}"/>
              </a:ext>
            </a:extLst>
          </p:cNvPr>
          <p:cNvSpPr txBox="1">
            <a:spLocks noChangeArrowheads="1"/>
          </p:cNvSpPr>
          <p:nvPr/>
        </p:nvSpPr>
        <p:spPr bwMode="auto">
          <a:xfrm>
            <a:off x="8391245" y="4578259"/>
            <a:ext cx="3587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O</a:t>
            </a:r>
            <a:endParaRPr lang="zh-CN" altLang="en-US" baseline="-25000"/>
          </a:p>
        </p:txBody>
      </p:sp>
      <p:sp>
        <p:nvSpPr>
          <p:cNvPr id="158749" name="文本框 19">
            <a:extLst>
              <a:ext uri="{FF2B5EF4-FFF2-40B4-BE49-F238E27FC236}">
                <a16:creationId xmlns:a16="http://schemas.microsoft.com/office/drawing/2014/main" xmlns="" id="{E63B7DE2-BBBB-4C58-89AF-278FCF8F5E7F}"/>
              </a:ext>
            </a:extLst>
          </p:cNvPr>
          <p:cNvSpPr txBox="1">
            <a:spLocks noChangeArrowheads="1"/>
          </p:cNvSpPr>
          <p:nvPr/>
        </p:nvSpPr>
        <p:spPr bwMode="auto">
          <a:xfrm>
            <a:off x="4246282" y="4737009"/>
            <a:ext cx="425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1</a:t>
            </a:r>
            <a:endParaRPr lang="zh-CN" altLang="en-US" baseline="-25000"/>
          </a:p>
        </p:txBody>
      </p:sp>
      <p:sp>
        <p:nvSpPr>
          <p:cNvPr id="158750" name="文本框 20">
            <a:extLst>
              <a:ext uri="{FF2B5EF4-FFF2-40B4-BE49-F238E27FC236}">
                <a16:creationId xmlns:a16="http://schemas.microsoft.com/office/drawing/2014/main" xmlns="" id="{C1C7D9AD-D418-4C64-A37B-CB5584636311}"/>
              </a:ext>
            </a:extLst>
          </p:cNvPr>
          <p:cNvSpPr txBox="1">
            <a:spLocks noChangeArrowheads="1"/>
          </p:cNvSpPr>
          <p:nvPr/>
        </p:nvSpPr>
        <p:spPr bwMode="auto">
          <a:xfrm>
            <a:off x="4246282" y="5129121"/>
            <a:ext cx="4254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2</a:t>
            </a:r>
            <a:endParaRPr lang="zh-CN" altLang="en-US" baseline="-25000"/>
          </a:p>
        </p:txBody>
      </p:sp>
      <p:sp>
        <p:nvSpPr>
          <p:cNvPr id="158751" name="文本框 21">
            <a:extLst>
              <a:ext uri="{FF2B5EF4-FFF2-40B4-BE49-F238E27FC236}">
                <a16:creationId xmlns:a16="http://schemas.microsoft.com/office/drawing/2014/main" xmlns="" id="{7E5C938D-971D-444B-823F-42DB50B92CAF}"/>
              </a:ext>
            </a:extLst>
          </p:cNvPr>
          <p:cNvSpPr txBox="1">
            <a:spLocks noChangeArrowheads="1"/>
          </p:cNvSpPr>
          <p:nvPr/>
        </p:nvSpPr>
        <p:spPr bwMode="auto">
          <a:xfrm>
            <a:off x="4246282" y="5540284"/>
            <a:ext cx="425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3</a:t>
            </a:r>
            <a:endParaRPr lang="zh-CN" altLang="en-US" baseline="-25000"/>
          </a:p>
        </p:txBody>
      </p:sp>
      <p:sp>
        <p:nvSpPr>
          <p:cNvPr id="3" name="标题 2">
            <a:extLst>
              <a:ext uri="{FF2B5EF4-FFF2-40B4-BE49-F238E27FC236}">
                <a16:creationId xmlns:a16="http://schemas.microsoft.com/office/drawing/2014/main" xmlns="" id="{20294CD2-D279-4818-9A77-60FD891F816E}"/>
              </a:ext>
            </a:extLst>
          </p:cNvPr>
          <p:cNvSpPr>
            <a:spLocks noGrp="1"/>
          </p:cNvSpPr>
          <p:nvPr>
            <p:ph type="title"/>
          </p:nvPr>
        </p:nvSpPr>
        <p:spPr/>
        <p:txBody>
          <a:bodyPr vert="horz" wrap="square" lIns="91440" tIns="45720" rIns="91440" bIns="45720" numCol="1" anchor="t" anchorCtr="0" compatLnSpc="1">
            <a:prstTxWarp prst="textNoShape">
              <a:avLst/>
            </a:prstTxWarp>
          </a:bodyPr>
          <a:lstStyle/>
          <a:p>
            <a:pPr>
              <a:defRPr/>
            </a:pPr>
            <a:r>
              <a:rPr kumimoji="0"/>
              <a:t>队列应用：</a:t>
            </a:r>
            <a:r>
              <a:rPr altLang="zh-CN"/>
              <a:t>车厢重排</a:t>
            </a:r>
            <a:endParaRPr/>
          </a:p>
        </p:txBody>
      </p:sp>
      <p:sp>
        <p:nvSpPr>
          <p:cNvPr id="5" name="副标题 4">
            <a:extLst>
              <a:ext uri="{FF2B5EF4-FFF2-40B4-BE49-F238E27FC236}">
                <a16:creationId xmlns:a16="http://schemas.microsoft.com/office/drawing/2014/main" xmlns="" id="{20CE1CAA-2D5B-48BE-B9B7-553EAD20771B}"/>
              </a:ext>
            </a:extLst>
          </p:cNvPr>
          <p:cNvSpPr>
            <a:spLocks noGrp="1"/>
          </p:cNvSpPr>
          <p:nvPr>
            <p:ph type="subTitle" idx="1"/>
          </p:nvPr>
        </p:nvSpPr>
        <p:spPr/>
        <p:txBody>
          <a:bodyPr/>
          <a:lstStyle/>
          <a:p>
            <a:endParaRPr lang="zh-CN" altLang="en-US"/>
          </a:p>
        </p:txBody>
      </p:sp>
      <p:sp>
        <p:nvSpPr>
          <p:cNvPr id="9" name="文本占位符 8">
            <a:extLst>
              <a:ext uri="{FF2B5EF4-FFF2-40B4-BE49-F238E27FC236}">
                <a16:creationId xmlns:a16="http://schemas.microsoft.com/office/drawing/2014/main" xmlns="" id="{B14D67AA-BF4F-4939-88F2-EAA553FE1991}"/>
              </a:ext>
            </a:extLst>
          </p:cNvPr>
          <p:cNvSpPr>
            <a:spLocks noGrp="1"/>
          </p:cNvSpPr>
          <p:nvPr>
            <p:ph type="body" idx="10"/>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61" grpId="0"/>
      <p:bldP spid="62" grpId="0"/>
      <p:bldP spid="66" grpId="0"/>
      <p:bldP spid="67" grpId="0"/>
      <p:bldP spid="68" grpId="0"/>
      <p:bldP spid="2" grpId="0"/>
      <p:bldP spid="4" grpId="0"/>
      <p:bldP spid="4" grpId="1"/>
      <p:bldP spid="6" grpId="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6" name="直接连接符 65">
            <a:extLst>
              <a:ext uri="{FF2B5EF4-FFF2-40B4-BE49-F238E27FC236}">
                <a16:creationId xmlns:a16="http://schemas.microsoft.com/office/drawing/2014/main" xmlns="" id="{859FD317-6F65-4D12-AD0C-DBEA5CEF39C3}"/>
              </a:ext>
            </a:extLst>
          </p:cNvPr>
          <p:cNvCxnSpPr>
            <a:cxnSpLocks/>
          </p:cNvCxnSpPr>
          <p:nvPr/>
        </p:nvCxnSpPr>
        <p:spPr>
          <a:xfrm>
            <a:off x="2409825" y="3286407"/>
            <a:ext cx="1617663"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7" name="直接连接符 66">
            <a:extLst>
              <a:ext uri="{FF2B5EF4-FFF2-40B4-BE49-F238E27FC236}">
                <a16:creationId xmlns:a16="http://schemas.microsoft.com/office/drawing/2014/main" xmlns="" id="{9660A078-7431-4A64-BF10-932BC5F7C0C5}"/>
              </a:ext>
            </a:extLst>
          </p:cNvPr>
          <p:cNvCxnSpPr>
            <a:cxnSpLocks/>
          </p:cNvCxnSpPr>
          <p:nvPr/>
        </p:nvCxnSpPr>
        <p:spPr>
          <a:xfrm>
            <a:off x="4343400" y="3457857"/>
            <a:ext cx="166846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68" name="直接连接符 67">
            <a:extLst>
              <a:ext uri="{FF2B5EF4-FFF2-40B4-BE49-F238E27FC236}">
                <a16:creationId xmlns:a16="http://schemas.microsoft.com/office/drawing/2014/main" xmlns="" id="{E61F3000-159E-4F71-ABC3-FFE8926C744D}"/>
              </a:ext>
            </a:extLst>
          </p:cNvPr>
          <p:cNvCxnSpPr>
            <a:cxnSpLocks/>
          </p:cNvCxnSpPr>
          <p:nvPr/>
        </p:nvCxnSpPr>
        <p:spPr>
          <a:xfrm>
            <a:off x="6313488" y="3286407"/>
            <a:ext cx="1617662"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xmlns="" id="{72030D67-F22C-4693-9919-AA513CA816AB}"/>
              </a:ext>
            </a:extLst>
          </p:cNvPr>
          <p:cNvCxnSpPr>
            <a:cxnSpLocks/>
          </p:cNvCxnSpPr>
          <p:nvPr/>
        </p:nvCxnSpPr>
        <p:spPr>
          <a:xfrm>
            <a:off x="4343400" y="3815044"/>
            <a:ext cx="166846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cxnSp>
        <p:nvCxnSpPr>
          <p:cNvPr id="70" name="直接连接符 69">
            <a:extLst>
              <a:ext uri="{FF2B5EF4-FFF2-40B4-BE49-F238E27FC236}">
                <a16:creationId xmlns:a16="http://schemas.microsoft.com/office/drawing/2014/main" xmlns="" id="{8E02C4B3-E683-421C-A7FE-0ECBE6DE6D9B}"/>
              </a:ext>
            </a:extLst>
          </p:cNvPr>
          <p:cNvCxnSpPr>
            <a:cxnSpLocks/>
          </p:cNvCxnSpPr>
          <p:nvPr/>
        </p:nvCxnSpPr>
        <p:spPr>
          <a:xfrm>
            <a:off x="4343400" y="4173819"/>
            <a:ext cx="166846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
        <p:nvSpPr>
          <p:cNvPr id="73" name="文本框 72">
            <a:extLst>
              <a:ext uri="{FF2B5EF4-FFF2-40B4-BE49-F238E27FC236}">
                <a16:creationId xmlns:a16="http://schemas.microsoft.com/office/drawing/2014/main" xmlns="" id="{D4B46486-FBD3-408C-97FD-5AA27BFB3224}"/>
              </a:ext>
            </a:extLst>
          </p:cNvPr>
          <p:cNvSpPr txBox="1">
            <a:spLocks noChangeArrowheads="1"/>
          </p:cNvSpPr>
          <p:nvPr/>
        </p:nvSpPr>
        <p:spPr bwMode="auto">
          <a:xfrm>
            <a:off x="6599238" y="2903819"/>
            <a:ext cx="135096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r>
              <a:rPr lang="en-US" altLang="zh-CN"/>
              <a:t>987654321</a:t>
            </a:r>
            <a:endParaRPr lang="zh-CN" altLang="en-US"/>
          </a:p>
        </p:txBody>
      </p:sp>
      <p:sp>
        <p:nvSpPr>
          <p:cNvPr id="25" name="文本框 24">
            <a:extLst>
              <a:ext uri="{FF2B5EF4-FFF2-40B4-BE49-F238E27FC236}">
                <a16:creationId xmlns:a16="http://schemas.microsoft.com/office/drawing/2014/main" xmlns="" id="{4D44555E-CFB3-44AC-8DE3-066FF8480184}"/>
              </a:ext>
            </a:extLst>
          </p:cNvPr>
          <p:cNvSpPr txBox="1">
            <a:spLocks noChangeArrowheads="1"/>
          </p:cNvSpPr>
          <p:nvPr/>
        </p:nvSpPr>
        <p:spPr bwMode="auto">
          <a:xfrm>
            <a:off x="2057400" y="3130832"/>
            <a:ext cx="2428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I</a:t>
            </a:r>
            <a:endParaRPr lang="zh-CN" altLang="en-US" baseline="-25000"/>
          </a:p>
        </p:txBody>
      </p:sp>
      <p:sp>
        <p:nvSpPr>
          <p:cNvPr id="26" name="文本框 25">
            <a:extLst>
              <a:ext uri="{FF2B5EF4-FFF2-40B4-BE49-F238E27FC236}">
                <a16:creationId xmlns:a16="http://schemas.microsoft.com/office/drawing/2014/main" xmlns="" id="{B8DD9F19-BF3F-4176-8622-40C1FBE00FF9}"/>
              </a:ext>
            </a:extLst>
          </p:cNvPr>
          <p:cNvSpPr txBox="1">
            <a:spLocks noChangeArrowheads="1"/>
          </p:cNvSpPr>
          <p:nvPr/>
        </p:nvSpPr>
        <p:spPr bwMode="auto">
          <a:xfrm>
            <a:off x="8159750" y="3130832"/>
            <a:ext cx="360363"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O</a:t>
            </a:r>
            <a:endParaRPr lang="zh-CN" altLang="en-US" baseline="-25000"/>
          </a:p>
        </p:txBody>
      </p:sp>
      <p:sp>
        <p:nvSpPr>
          <p:cNvPr id="30" name="文本框 29">
            <a:extLst>
              <a:ext uri="{FF2B5EF4-FFF2-40B4-BE49-F238E27FC236}">
                <a16:creationId xmlns:a16="http://schemas.microsoft.com/office/drawing/2014/main" xmlns="" id="{C2A38BCA-2CFF-46AA-8C55-7DECB6B5DAFB}"/>
              </a:ext>
            </a:extLst>
          </p:cNvPr>
          <p:cNvSpPr txBox="1">
            <a:spLocks noChangeArrowheads="1"/>
          </p:cNvSpPr>
          <p:nvPr/>
        </p:nvSpPr>
        <p:spPr bwMode="auto">
          <a:xfrm>
            <a:off x="3949700" y="3273707"/>
            <a:ext cx="42703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1</a:t>
            </a:r>
            <a:endParaRPr lang="zh-CN" altLang="en-US" baseline="-25000"/>
          </a:p>
        </p:txBody>
      </p:sp>
      <p:sp>
        <p:nvSpPr>
          <p:cNvPr id="31" name="文本框 30">
            <a:extLst>
              <a:ext uri="{FF2B5EF4-FFF2-40B4-BE49-F238E27FC236}">
                <a16:creationId xmlns:a16="http://schemas.microsoft.com/office/drawing/2014/main" xmlns="" id="{862B6840-F724-4F3E-93C1-D541C95F47DF}"/>
              </a:ext>
            </a:extLst>
          </p:cNvPr>
          <p:cNvSpPr txBox="1">
            <a:spLocks noChangeArrowheads="1"/>
          </p:cNvSpPr>
          <p:nvPr/>
        </p:nvSpPr>
        <p:spPr bwMode="auto">
          <a:xfrm>
            <a:off x="3949700" y="3664232"/>
            <a:ext cx="427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2</a:t>
            </a:r>
            <a:endParaRPr lang="zh-CN" altLang="en-US" baseline="-25000"/>
          </a:p>
        </p:txBody>
      </p:sp>
      <p:sp>
        <p:nvSpPr>
          <p:cNvPr id="32" name="文本框 31">
            <a:extLst>
              <a:ext uri="{FF2B5EF4-FFF2-40B4-BE49-F238E27FC236}">
                <a16:creationId xmlns:a16="http://schemas.microsoft.com/office/drawing/2014/main" xmlns="" id="{93931995-F19E-4654-832B-A52449C40D29}"/>
              </a:ext>
            </a:extLst>
          </p:cNvPr>
          <p:cNvSpPr txBox="1">
            <a:spLocks noChangeArrowheads="1"/>
          </p:cNvSpPr>
          <p:nvPr/>
        </p:nvSpPr>
        <p:spPr bwMode="auto">
          <a:xfrm>
            <a:off x="3949700" y="4075394"/>
            <a:ext cx="4270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H</a:t>
            </a:r>
            <a:r>
              <a:rPr lang="en-US" altLang="zh-CN" baseline="-25000"/>
              <a:t>3</a:t>
            </a:r>
            <a:endParaRPr lang="zh-CN" altLang="en-US" baseline="-25000"/>
          </a:p>
        </p:txBody>
      </p:sp>
      <p:sp>
        <p:nvSpPr>
          <p:cNvPr id="159757" name="文本框 1">
            <a:extLst>
              <a:ext uri="{FF2B5EF4-FFF2-40B4-BE49-F238E27FC236}">
                <a16:creationId xmlns:a16="http://schemas.microsoft.com/office/drawing/2014/main" xmlns="" id="{EE7C6C7C-13E6-4B25-B3DE-6B5E48432B18}"/>
              </a:ext>
            </a:extLst>
          </p:cNvPr>
          <p:cNvSpPr txBox="1">
            <a:spLocks noChangeArrowheads="1"/>
          </p:cNvSpPr>
          <p:nvPr/>
        </p:nvSpPr>
        <p:spPr bwMode="auto">
          <a:xfrm>
            <a:off x="587375" y="1649694"/>
            <a:ext cx="110172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a:ea typeface="华文楷体" panose="02010600040101010101" pitchFamily="2" charset="-122"/>
                <a:cs typeface="Times New Roman" panose="02020603050405020304" pitchFamily="18" charset="0"/>
              </a:rPr>
              <a:t>各缓冲轨中车厢</a:t>
            </a:r>
            <a:r>
              <a:rPr lang="zh-CN" altLang="zh-CN" sz="2400">
                <a:ea typeface="华文楷体" panose="02010600040101010101" pitchFamily="2" charset="-122"/>
                <a:cs typeface="Times New Roman" panose="02020603050405020304" pitchFamily="18" charset="0"/>
              </a:rPr>
              <a:t>按编号进入</a:t>
            </a:r>
            <a:r>
              <a:rPr lang="zh-CN" altLang="en-US" sz="2400">
                <a:ea typeface="华文楷体" panose="02010600040101010101" pitchFamily="2" charset="-122"/>
                <a:cs typeface="Times New Roman" panose="02020603050405020304" pitchFamily="18" charset="0"/>
              </a:rPr>
              <a:t>出轨</a:t>
            </a:r>
            <a:endParaRPr lang="zh-CN" altLang="zh-CN" sz="2400">
              <a:ea typeface="华文楷体" panose="02010600040101010101" pitchFamily="2" charset="-122"/>
              <a:cs typeface="Times New Roman" panose="02020603050405020304" pitchFamily="18" charset="0"/>
            </a:endParaRPr>
          </a:p>
          <a:p>
            <a:endParaRPr lang="zh-CN" altLang="en-US" sz="2400">
              <a:ea typeface="华文楷体" panose="02010600040101010101" pitchFamily="2" charset="-122"/>
              <a:cs typeface="Times New Roman" panose="02020603050405020304" pitchFamily="18" charset="0"/>
            </a:endParaRPr>
          </a:p>
        </p:txBody>
      </p:sp>
      <p:sp>
        <p:nvSpPr>
          <p:cNvPr id="3" name="标题 2">
            <a:extLst>
              <a:ext uri="{FF2B5EF4-FFF2-40B4-BE49-F238E27FC236}">
                <a16:creationId xmlns:a16="http://schemas.microsoft.com/office/drawing/2014/main" xmlns="" id="{CE8F8D90-FCB2-48FF-B4AC-319CAE02C2A7}"/>
              </a:ext>
            </a:extLst>
          </p:cNvPr>
          <p:cNvSpPr>
            <a:spLocks noGrp="1"/>
          </p:cNvSpPr>
          <p:nvPr>
            <p:ph type="title"/>
          </p:nvPr>
        </p:nvSpPr>
        <p:spPr/>
        <p:txBody>
          <a:bodyPr vert="horz" wrap="square" lIns="91440" tIns="45720" rIns="91440" bIns="45720" numCol="1" anchor="t" anchorCtr="0" compatLnSpc="1">
            <a:prstTxWarp prst="textNoShape">
              <a:avLst/>
            </a:prstTxWarp>
          </a:bodyPr>
          <a:lstStyle/>
          <a:p>
            <a:pPr>
              <a:defRPr/>
            </a:pPr>
            <a:r>
              <a:rPr kumimoji="0" dirty="0" err="1"/>
              <a:t>队列应用：</a:t>
            </a:r>
            <a:r>
              <a:rPr altLang="zh-CN" dirty="0" err="1"/>
              <a:t>车厢重排</a:t>
            </a:r>
            <a:endParaRPr dirty="0"/>
          </a:p>
        </p:txBody>
      </p:sp>
      <p:sp>
        <p:nvSpPr>
          <p:cNvPr id="2" name="副标题 1">
            <a:extLst>
              <a:ext uri="{FF2B5EF4-FFF2-40B4-BE49-F238E27FC236}">
                <a16:creationId xmlns:a16="http://schemas.microsoft.com/office/drawing/2014/main" xmlns="" id="{C5451197-558C-4D03-AC3F-70AFEF1095DB}"/>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E74E9768-74D0-4A03-8A66-559416055A69}"/>
              </a:ext>
            </a:extLst>
          </p:cNvPr>
          <p:cNvSpPr>
            <a:spLocks noGrp="1"/>
          </p:cNvSpPr>
          <p:nvPr>
            <p:ph type="body" idx="10"/>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p:bldP spid="25" grpId="0"/>
      <p:bldP spid="26" grpId="0"/>
      <p:bldP spid="30" grpId="0"/>
      <p:bldP spid="31" grpId="0"/>
      <p:bldP spid="32" grpId="0"/>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77C735-7E78-43D3-9C27-ECD0706906DB}"/>
              </a:ext>
            </a:extLst>
          </p:cNvPr>
          <p:cNvSpPr>
            <a:spLocks noGrp="1"/>
          </p:cNvSpPr>
          <p:nvPr>
            <p:ph type="title"/>
          </p:nvPr>
        </p:nvSpPr>
        <p:spPr/>
        <p:txBody>
          <a:bodyPr/>
          <a:lstStyle/>
          <a:p>
            <a:r>
              <a:rPr lang="zh-CN" altLang="en-US" dirty="0"/>
              <a:t>队列应用：车厢重排</a:t>
            </a:r>
          </a:p>
        </p:txBody>
      </p:sp>
      <p:sp>
        <p:nvSpPr>
          <p:cNvPr id="3" name="副标题 2">
            <a:extLst>
              <a:ext uri="{FF2B5EF4-FFF2-40B4-BE49-F238E27FC236}">
                <a16:creationId xmlns:a16="http://schemas.microsoft.com/office/drawing/2014/main" xmlns="" id="{B21ED81B-6161-4AEA-B817-3B9A98D02FAA}"/>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6CBD6298-0D61-4610-A809-094C18AF5AAC}"/>
              </a:ext>
            </a:extLst>
          </p:cNvPr>
          <p:cNvSpPr>
            <a:spLocks noGrp="1"/>
          </p:cNvSpPr>
          <p:nvPr>
            <p:ph type="body" idx="10"/>
          </p:nvPr>
        </p:nvSpPr>
        <p:spPr/>
        <p:txBody>
          <a:bodyPr/>
          <a:lstStyle/>
          <a:p>
            <a:endParaRPr lang="zh-CN" altLang="en-US"/>
          </a:p>
        </p:txBody>
      </p:sp>
      <p:sp>
        <p:nvSpPr>
          <p:cNvPr id="6" name="Rectangle 1">
            <a:extLst>
              <a:ext uri="{FF2B5EF4-FFF2-40B4-BE49-F238E27FC236}">
                <a16:creationId xmlns:a16="http://schemas.microsoft.com/office/drawing/2014/main" xmlns="" id="{29364A8B-D4EF-410A-A1AE-684838C63ECA}"/>
              </a:ext>
            </a:extLst>
          </p:cNvPr>
          <p:cNvSpPr>
            <a:spLocks noGrp="1" noChangeArrowheads="1"/>
          </p:cNvSpPr>
          <p:nvPr>
            <p:ph idx="11"/>
          </p:nvPr>
        </p:nvSpPr>
        <p:spPr bwMode="auto">
          <a:xfrm>
            <a:off x="584225" y="1072290"/>
            <a:ext cx="10679764"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算法：</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车厢重排</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TrainCarriageScheduling(</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in_track, out_track, n, 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输入：</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入轨的车厢序列</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in_track</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；车厢数量</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；缓冲轨数量</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&gt;0</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输出：</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按序重排车厢的出轨序列</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out_track</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；若任务不可能完成则退出</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for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←1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 |  InitQueue(</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buffer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 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 InitQueue(</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out_track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 next_out </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1</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6. for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←1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7.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in_track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=next_out</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then</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8. |  |  </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EnQueue(</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out_track, i</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9. |  |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next_out ← next_out</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+ 1</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10.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else</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11. |  |  for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  </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考察每一缓冲轨队列</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12. |  |  |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front_crg ← </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GetFront(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buffer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查看队列</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的头元素</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13. |  |  |  if</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front_crg</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≠NIL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且</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in_track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front_crg</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next_out</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then</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14. |  |  |  |  EnQueue(</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out_track, front_crg</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15. |  |  |  |  DeQueue(</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buffer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16. |  |  |  |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next_out ← next_out</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+ 1</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17. |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break</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18.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19. |  |  end</a:t>
            </a: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79909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标题 1">
            <a:extLst>
              <a:ext uri="{FF2B5EF4-FFF2-40B4-BE49-F238E27FC236}">
                <a16:creationId xmlns:a16="http://schemas.microsoft.com/office/drawing/2014/main" xmlns="" id="{6412E1DA-FE0E-4089-B816-7FC78137F91B}"/>
              </a:ext>
            </a:extLst>
          </p:cNvPr>
          <p:cNvSpPr>
            <a:spLocks noGrp="1" noChangeArrowheads="1"/>
          </p:cNvSpPr>
          <p:nvPr>
            <p:ph type="title"/>
          </p:nvPr>
        </p:nvSpPr>
        <p:spPr/>
        <p:txBody>
          <a:bodyPr vert="horz" wrap="square" lIns="91440" tIns="45720" rIns="91440" bIns="45720" numCol="1" anchor="ctr" anchorCtr="0" compatLnSpc="1">
            <a:prstTxWarp prst="textNoShape">
              <a:avLst/>
            </a:prstTxWarp>
            <a:normAutofit/>
          </a:bodyPr>
          <a:lstStyle/>
          <a:p>
            <a:pPr eaLnBrk="1" hangingPunct="1"/>
            <a:r>
              <a:rPr kumimoji="0" sz="2800" dirty="0" err="1"/>
              <a:t>示例：火车进出栈问题</a:t>
            </a:r>
            <a:endParaRPr kumimoji="0" sz="2800" dirty="0"/>
          </a:p>
        </p:txBody>
      </p:sp>
      <p:sp>
        <p:nvSpPr>
          <p:cNvPr id="6" name="副标题 5">
            <a:extLst>
              <a:ext uri="{FF2B5EF4-FFF2-40B4-BE49-F238E27FC236}">
                <a16:creationId xmlns:a16="http://schemas.microsoft.com/office/drawing/2014/main" xmlns="" id="{41F599A3-9957-4A08-BBF5-3256BA000912}"/>
              </a:ext>
            </a:extLst>
          </p:cNvPr>
          <p:cNvSpPr>
            <a:spLocks noGrp="1"/>
          </p:cNvSpPr>
          <p:nvPr>
            <p:ph type="subTitle" idx="1"/>
          </p:nvPr>
        </p:nvSpPr>
        <p:spPr/>
        <p:txBody>
          <a:bodyPr/>
          <a:lstStyle/>
          <a:p>
            <a:endParaRPr lang="zh-CN" altLang="en-US"/>
          </a:p>
        </p:txBody>
      </p:sp>
      <p:sp>
        <p:nvSpPr>
          <p:cNvPr id="7" name="文本占位符 6">
            <a:extLst>
              <a:ext uri="{FF2B5EF4-FFF2-40B4-BE49-F238E27FC236}">
                <a16:creationId xmlns:a16="http://schemas.microsoft.com/office/drawing/2014/main" xmlns="" id="{6EF5A364-1727-4627-88C3-EF465AAA3739}"/>
              </a:ext>
            </a:extLst>
          </p:cNvPr>
          <p:cNvSpPr>
            <a:spLocks noGrp="1"/>
          </p:cNvSpPr>
          <p:nvPr>
            <p:ph type="body" idx="10"/>
          </p:nvPr>
        </p:nvSpPr>
        <p:spPr/>
        <p:txBody>
          <a:bodyPr/>
          <a:lstStyle/>
          <a:p>
            <a:endParaRPr lang="zh-CN" altLang="en-US"/>
          </a:p>
        </p:txBody>
      </p:sp>
      <p:sp>
        <p:nvSpPr>
          <p:cNvPr id="21506" name="内容占位符 2">
            <a:extLst>
              <a:ext uri="{FF2B5EF4-FFF2-40B4-BE49-F238E27FC236}">
                <a16:creationId xmlns:a16="http://schemas.microsoft.com/office/drawing/2014/main" xmlns="" id="{B3C02DC2-1DE6-4203-988B-0A59CCE52449}"/>
              </a:ext>
            </a:extLst>
          </p:cNvPr>
          <p:cNvSpPr>
            <a:spLocks noGrp="1" noChangeArrowheads="1"/>
          </p:cNvSpPr>
          <p:nvPr>
            <p:ph idx="1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341313" indent="-341313"/>
            <a:r>
              <a:rPr lang="zh-CN" altLang="zh-CN" dirty="0"/>
              <a:t>利用 </a:t>
            </a:r>
            <a:r>
              <a:rPr lang="zh-CN" altLang="zh-CN" dirty="0">
                <a:solidFill>
                  <a:srgbClr val="0000FF"/>
                </a:solidFill>
              </a:rPr>
              <a:t>合法的重构</a:t>
            </a:r>
            <a:r>
              <a:rPr lang="zh-CN" altLang="zh-CN" dirty="0"/>
              <a:t> 发现 </a:t>
            </a:r>
            <a:r>
              <a:rPr lang="zh-CN" altLang="zh-CN" dirty="0">
                <a:solidFill>
                  <a:srgbClr val="C00000"/>
                </a:solidFill>
              </a:rPr>
              <a:t>冲突</a:t>
            </a:r>
          </a:p>
        </p:txBody>
      </p:sp>
      <p:grpSp>
        <p:nvGrpSpPr>
          <p:cNvPr id="21507" name="Group 3">
            <a:extLst>
              <a:ext uri="{FF2B5EF4-FFF2-40B4-BE49-F238E27FC236}">
                <a16:creationId xmlns:a16="http://schemas.microsoft.com/office/drawing/2014/main" xmlns="" id="{376F14C1-3B33-4C58-BFF7-BC8C2ED522FB}"/>
              </a:ext>
            </a:extLst>
          </p:cNvPr>
          <p:cNvGrpSpPr>
            <a:grpSpLocks/>
          </p:cNvGrpSpPr>
          <p:nvPr/>
        </p:nvGrpSpPr>
        <p:grpSpPr bwMode="auto">
          <a:xfrm>
            <a:off x="5559425" y="3703638"/>
            <a:ext cx="1223963" cy="2495550"/>
            <a:chOff x="2744" y="2840"/>
            <a:chExt cx="771" cy="998"/>
          </a:xfrm>
        </p:grpSpPr>
        <p:sp>
          <p:nvSpPr>
            <p:cNvPr id="34" name="Line 4">
              <a:extLst>
                <a:ext uri="{FF2B5EF4-FFF2-40B4-BE49-F238E27FC236}">
                  <a16:creationId xmlns:a16="http://schemas.microsoft.com/office/drawing/2014/main" xmlns="" id="{66A4975E-4FC0-40F2-B776-2A42521ACAB3}"/>
                </a:ext>
              </a:extLst>
            </p:cNvPr>
            <p:cNvSpPr>
              <a:spLocks noChangeShapeType="1"/>
            </p:cNvSpPr>
            <p:nvPr/>
          </p:nvSpPr>
          <p:spPr bwMode="auto">
            <a:xfrm>
              <a:off x="3515" y="2840"/>
              <a:ext cx="0" cy="998"/>
            </a:xfrm>
            <a:prstGeom prst="line">
              <a:avLst/>
            </a:prstGeom>
            <a:noFill/>
            <a:ln w="28575">
              <a:solidFill>
                <a:sysClr val="windowText" lastClr="000000"/>
              </a:solidFill>
              <a:round/>
              <a:headEnd/>
              <a:tailEn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cs typeface="宋体" charset="0"/>
              </a:endParaRPr>
            </a:p>
          </p:txBody>
        </p:sp>
        <p:grpSp>
          <p:nvGrpSpPr>
            <p:cNvPr id="21534" name="Group 5">
              <a:extLst>
                <a:ext uri="{FF2B5EF4-FFF2-40B4-BE49-F238E27FC236}">
                  <a16:creationId xmlns:a16="http://schemas.microsoft.com/office/drawing/2014/main" xmlns="" id="{C1B15288-D73D-433C-B4F1-C7140F1E9711}"/>
                </a:ext>
              </a:extLst>
            </p:cNvPr>
            <p:cNvGrpSpPr>
              <a:grpSpLocks/>
            </p:cNvGrpSpPr>
            <p:nvPr/>
          </p:nvGrpSpPr>
          <p:grpSpPr bwMode="auto">
            <a:xfrm>
              <a:off x="2744" y="2840"/>
              <a:ext cx="771" cy="998"/>
              <a:chOff x="2245" y="2523"/>
              <a:chExt cx="771" cy="998"/>
            </a:xfrm>
          </p:grpSpPr>
          <p:sp>
            <p:nvSpPr>
              <p:cNvPr id="36" name="Line 6">
                <a:extLst>
                  <a:ext uri="{FF2B5EF4-FFF2-40B4-BE49-F238E27FC236}">
                    <a16:creationId xmlns:a16="http://schemas.microsoft.com/office/drawing/2014/main" xmlns="" id="{25E3DF0E-1DD3-4D3C-86F8-A0547BDD2BD3}"/>
                  </a:ext>
                </a:extLst>
              </p:cNvPr>
              <p:cNvSpPr>
                <a:spLocks noChangeShapeType="1"/>
              </p:cNvSpPr>
              <p:nvPr/>
            </p:nvSpPr>
            <p:spPr bwMode="auto">
              <a:xfrm>
                <a:off x="2245" y="2523"/>
                <a:ext cx="0" cy="998"/>
              </a:xfrm>
              <a:prstGeom prst="line">
                <a:avLst/>
              </a:prstGeom>
              <a:noFill/>
              <a:ln w="28575">
                <a:solidFill>
                  <a:sysClr val="windowText" lastClr="000000"/>
                </a:solidFill>
                <a:round/>
                <a:headEnd/>
                <a:tailEn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cs typeface="宋体" charset="0"/>
                </a:endParaRPr>
              </a:p>
            </p:txBody>
          </p:sp>
          <p:sp>
            <p:nvSpPr>
              <p:cNvPr id="37" name="Line 7">
                <a:extLst>
                  <a:ext uri="{FF2B5EF4-FFF2-40B4-BE49-F238E27FC236}">
                    <a16:creationId xmlns:a16="http://schemas.microsoft.com/office/drawing/2014/main" xmlns="" id="{625200EF-C359-4E6A-97C3-E96AB9186317}"/>
                  </a:ext>
                </a:extLst>
              </p:cNvPr>
              <p:cNvSpPr>
                <a:spLocks noChangeShapeType="1"/>
              </p:cNvSpPr>
              <p:nvPr/>
            </p:nvSpPr>
            <p:spPr bwMode="auto">
              <a:xfrm>
                <a:off x="2245" y="3521"/>
                <a:ext cx="771" cy="0"/>
              </a:xfrm>
              <a:prstGeom prst="line">
                <a:avLst/>
              </a:prstGeom>
              <a:noFill/>
              <a:ln w="28575">
                <a:solidFill>
                  <a:sysClr val="windowText" lastClr="000000"/>
                </a:solidFill>
                <a:round/>
                <a:headEnd/>
                <a:tailEnd/>
              </a:ln>
            </p:spPr>
            <p:txBody>
              <a:bodyPr/>
              <a:lstStyle/>
              <a:p>
                <a:pPr defTabSz="1219078" eaLnBrk="1" fontAlgn="auto" hangingPunct="1">
                  <a:spcBef>
                    <a:spcPts val="0"/>
                  </a:spcBef>
                  <a:spcAft>
                    <a:spcPts val="0"/>
                  </a:spcAft>
                  <a:defRPr/>
                </a:pPr>
                <a:endParaRPr lang="zh-CN" altLang="en-US" sz="2400" kern="0">
                  <a:solidFill>
                    <a:prstClr val="black"/>
                  </a:solidFill>
                  <a:latin typeface="微软雅黑" pitchFamily="34" charset="-122"/>
                  <a:ea typeface="微软雅黑" pitchFamily="34" charset="-122"/>
                  <a:cs typeface="宋体" charset="0"/>
                </a:endParaRPr>
              </a:p>
            </p:txBody>
          </p:sp>
        </p:grpSp>
      </p:grpSp>
      <p:grpSp>
        <p:nvGrpSpPr>
          <p:cNvPr id="38" name="Group 8">
            <a:extLst>
              <a:ext uri="{FF2B5EF4-FFF2-40B4-BE49-F238E27FC236}">
                <a16:creationId xmlns:a16="http://schemas.microsoft.com/office/drawing/2014/main" xmlns="" id="{14454B93-50B4-4E7C-B95B-219E3A4FBBFC}"/>
              </a:ext>
            </a:extLst>
          </p:cNvPr>
          <p:cNvGrpSpPr>
            <a:grpSpLocks/>
          </p:cNvGrpSpPr>
          <p:nvPr/>
        </p:nvGrpSpPr>
        <p:grpSpPr bwMode="auto">
          <a:xfrm>
            <a:off x="7442200" y="2466975"/>
            <a:ext cx="431800" cy="576263"/>
            <a:chOff x="4105" y="2069"/>
            <a:chExt cx="272" cy="272"/>
          </a:xfrm>
        </p:grpSpPr>
        <p:sp>
          <p:nvSpPr>
            <p:cNvPr id="39" name="Rectangle 9">
              <a:extLst>
                <a:ext uri="{FF2B5EF4-FFF2-40B4-BE49-F238E27FC236}">
                  <a16:creationId xmlns:a16="http://schemas.microsoft.com/office/drawing/2014/main" xmlns="" id="{873A4255-63B4-4233-A33B-9A3993BBC422}"/>
                </a:ext>
              </a:extLst>
            </p:cNvPr>
            <p:cNvSpPr>
              <a:spLocks noChangeArrowheads="1"/>
            </p:cNvSpPr>
            <p:nvPr/>
          </p:nvSpPr>
          <p:spPr bwMode="auto">
            <a:xfrm>
              <a:off x="4105" y="2069"/>
              <a:ext cx="272" cy="272"/>
            </a:xfrm>
            <a:prstGeom prst="rect">
              <a:avLst/>
            </a:prstGeom>
            <a:solidFill>
              <a:srgbClr val="4F81BD"/>
            </a:solidFill>
            <a:ln w="9525">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white"/>
                </a:solidFill>
                <a:latin typeface="微软雅黑" pitchFamily="34" charset="-122"/>
                <a:ea typeface="微软雅黑" pitchFamily="34" charset="-122"/>
                <a:cs typeface="宋体" charset="0"/>
              </a:endParaRPr>
            </a:p>
          </p:txBody>
        </p:sp>
        <p:sp>
          <p:nvSpPr>
            <p:cNvPr id="40" name="Text Box 10">
              <a:extLst>
                <a:ext uri="{FF2B5EF4-FFF2-40B4-BE49-F238E27FC236}">
                  <a16:creationId xmlns:a16="http://schemas.microsoft.com/office/drawing/2014/main" xmlns="" id="{B80C17C2-D50D-4670-8AFB-E0453794DD9A}"/>
                </a:ext>
              </a:extLst>
            </p:cNvPr>
            <p:cNvSpPr txBox="1">
              <a:spLocks noChangeArrowheads="1"/>
            </p:cNvSpPr>
            <p:nvPr/>
          </p:nvSpPr>
          <p:spPr bwMode="auto">
            <a:xfrm>
              <a:off x="4120" y="2092"/>
              <a:ext cx="257" cy="237"/>
            </a:xfrm>
            <a:prstGeom prst="rect">
              <a:avLst/>
            </a:prstGeom>
            <a:noFill/>
            <a:ln w="9525">
              <a:noFill/>
              <a:miter lim="800000"/>
              <a:headEnd/>
              <a:tailEnd/>
            </a:ln>
          </p:spPr>
          <p:txBody>
            <a:bodyPr>
              <a:spAutoFit/>
            </a:bodyPr>
            <a:lstStyle/>
            <a:p>
              <a:pPr algn="ctr" defTabSz="1219078" eaLnBrk="1" fontAlgn="auto" hangingPunct="1">
                <a:spcBef>
                  <a:spcPct val="50000"/>
                </a:spcBef>
                <a:spcAft>
                  <a:spcPts val="0"/>
                </a:spcAft>
                <a:defRPr/>
              </a:pPr>
              <a:r>
                <a:rPr lang="en-US" altLang="zh-CN" sz="2666" b="1" kern="0" dirty="0">
                  <a:solidFill>
                    <a:prstClr val="white"/>
                  </a:solidFill>
                  <a:latin typeface="微软雅黑" pitchFamily="34" charset="-122"/>
                  <a:ea typeface="微软雅黑" pitchFamily="34" charset="-122"/>
                  <a:cs typeface="宋体" charset="0"/>
                </a:rPr>
                <a:t>1</a:t>
              </a:r>
            </a:p>
          </p:txBody>
        </p:sp>
      </p:grpSp>
      <p:grpSp>
        <p:nvGrpSpPr>
          <p:cNvPr id="41" name="Group 11">
            <a:extLst>
              <a:ext uri="{FF2B5EF4-FFF2-40B4-BE49-F238E27FC236}">
                <a16:creationId xmlns:a16="http://schemas.microsoft.com/office/drawing/2014/main" xmlns="" id="{01ED193E-265D-4029-8551-F31BAEA00094}"/>
              </a:ext>
            </a:extLst>
          </p:cNvPr>
          <p:cNvGrpSpPr>
            <a:grpSpLocks/>
          </p:cNvGrpSpPr>
          <p:nvPr/>
        </p:nvGrpSpPr>
        <p:grpSpPr bwMode="auto">
          <a:xfrm>
            <a:off x="8239125" y="2466975"/>
            <a:ext cx="463550" cy="576263"/>
            <a:chOff x="4085" y="2069"/>
            <a:chExt cx="292" cy="272"/>
          </a:xfrm>
        </p:grpSpPr>
        <p:sp>
          <p:nvSpPr>
            <p:cNvPr id="42" name="Rectangle 12">
              <a:extLst>
                <a:ext uri="{FF2B5EF4-FFF2-40B4-BE49-F238E27FC236}">
                  <a16:creationId xmlns:a16="http://schemas.microsoft.com/office/drawing/2014/main" xmlns="" id="{36C69A0C-2065-4418-9C3D-FA33A1B6BE65}"/>
                </a:ext>
              </a:extLst>
            </p:cNvPr>
            <p:cNvSpPr>
              <a:spLocks noChangeArrowheads="1"/>
            </p:cNvSpPr>
            <p:nvPr/>
          </p:nvSpPr>
          <p:spPr bwMode="auto">
            <a:xfrm>
              <a:off x="4105" y="2069"/>
              <a:ext cx="272" cy="272"/>
            </a:xfrm>
            <a:prstGeom prst="rect">
              <a:avLst/>
            </a:prstGeom>
            <a:solidFill>
              <a:srgbClr val="4F81BD"/>
            </a:solidFill>
            <a:ln w="9525">
              <a:solidFill>
                <a:sysClr val="windowText" lastClr="000000"/>
              </a:solidFill>
              <a:miter lim="800000"/>
              <a:headEnd/>
              <a:tailEnd/>
            </a:ln>
          </p:spPr>
          <p:txBody>
            <a:bodyPr wrap="none" lIns="167978" anchor="ctr"/>
            <a:lstStyle/>
            <a:p>
              <a:pPr defTabSz="1219078" eaLnBrk="1" fontAlgn="auto" hangingPunct="1">
                <a:spcBef>
                  <a:spcPts val="0"/>
                </a:spcBef>
                <a:spcAft>
                  <a:spcPts val="0"/>
                </a:spcAft>
                <a:defRPr/>
              </a:pPr>
              <a:endParaRPr lang="zh-CN" altLang="en-US" sz="2400" kern="0">
                <a:solidFill>
                  <a:prstClr val="white"/>
                </a:solidFill>
                <a:latin typeface="微软雅黑" pitchFamily="34" charset="-122"/>
                <a:ea typeface="微软雅黑" pitchFamily="34" charset="-122"/>
                <a:cs typeface="宋体" charset="0"/>
              </a:endParaRPr>
            </a:p>
          </p:txBody>
        </p:sp>
        <p:sp>
          <p:nvSpPr>
            <p:cNvPr id="43" name="Text Box 13">
              <a:extLst>
                <a:ext uri="{FF2B5EF4-FFF2-40B4-BE49-F238E27FC236}">
                  <a16:creationId xmlns:a16="http://schemas.microsoft.com/office/drawing/2014/main" xmlns="" id="{9ED4A45E-6870-4BF0-8FE1-91FA77538578}"/>
                </a:ext>
              </a:extLst>
            </p:cNvPr>
            <p:cNvSpPr txBox="1">
              <a:spLocks noChangeArrowheads="1"/>
            </p:cNvSpPr>
            <p:nvPr/>
          </p:nvSpPr>
          <p:spPr bwMode="auto">
            <a:xfrm>
              <a:off x="4085" y="2078"/>
              <a:ext cx="272" cy="237"/>
            </a:xfrm>
            <a:prstGeom prst="rect">
              <a:avLst/>
            </a:prstGeom>
            <a:noFill/>
            <a:ln w="9525">
              <a:noFill/>
              <a:miter lim="800000"/>
              <a:headEnd/>
              <a:tailEnd/>
            </a:ln>
          </p:spPr>
          <p:txBody>
            <a:bodyPr lIns="167978">
              <a:spAutoFit/>
            </a:bodyPr>
            <a:lstStyle/>
            <a:p>
              <a:pPr algn="ctr" defTabSz="1219078" eaLnBrk="1" fontAlgn="auto" hangingPunct="1">
                <a:spcBef>
                  <a:spcPct val="50000"/>
                </a:spcBef>
                <a:spcAft>
                  <a:spcPts val="0"/>
                </a:spcAft>
                <a:defRPr/>
              </a:pPr>
              <a:r>
                <a:rPr lang="en-US" altLang="zh-CN" sz="2666" b="1" kern="0" dirty="0">
                  <a:solidFill>
                    <a:prstClr val="white"/>
                  </a:solidFill>
                  <a:latin typeface="微软雅黑" pitchFamily="34" charset="-122"/>
                  <a:ea typeface="微软雅黑" pitchFamily="34" charset="-122"/>
                  <a:cs typeface="宋体" charset="0"/>
                </a:rPr>
                <a:t>2</a:t>
              </a:r>
            </a:p>
          </p:txBody>
        </p:sp>
      </p:grpSp>
      <p:grpSp>
        <p:nvGrpSpPr>
          <p:cNvPr id="44" name="Group 14">
            <a:extLst>
              <a:ext uri="{FF2B5EF4-FFF2-40B4-BE49-F238E27FC236}">
                <a16:creationId xmlns:a16="http://schemas.microsoft.com/office/drawing/2014/main" xmlns="" id="{8CE8D3C7-4B9E-4245-AE86-3C178F881831}"/>
              </a:ext>
            </a:extLst>
          </p:cNvPr>
          <p:cNvGrpSpPr>
            <a:grpSpLocks/>
          </p:cNvGrpSpPr>
          <p:nvPr/>
        </p:nvGrpSpPr>
        <p:grpSpPr bwMode="auto">
          <a:xfrm>
            <a:off x="9097963" y="2466975"/>
            <a:ext cx="423862" cy="576263"/>
            <a:chOff x="4105" y="2069"/>
            <a:chExt cx="272" cy="272"/>
          </a:xfrm>
        </p:grpSpPr>
        <p:sp>
          <p:nvSpPr>
            <p:cNvPr id="45" name="Rectangle 15">
              <a:extLst>
                <a:ext uri="{FF2B5EF4-FFF2-40B4-BE49-F238E27FC236}">
                  <a16:creationId xmlns:a16="http://schemas.microsoft.com/office/drawing/2014/main" xmlns="" id="{09B84D61-2459-4A9D-9A40-86E950154C64}"/>
                </a:ext>
              </a:extLst>
            </p:cNvPr>
            <p:cNvSpPr>
              <a:spLocks noChangeArrowheads="1"/>
            </p:cNvSpPr>
            <p:nvPr/>
          </p:nvSpPr>
          <p:spPr bwMode="auto">
            <a:xfrm>
              <a:off x="4105" y="2069"/>
              <a:ext cx="272" cy="272"/>
            </a:xfrm>
            <a:prstGeom prst="rect">
              <a:avLst/>
            </a:prstGeom>
            <a:solidFill>
              <a:srgbClr val="4F81BD"/>
            </a:solidFill>
            <a:ln w="9525">
              <a:solidFill>
                <a:sysClr val="windowText" lastClr="000000"/>
              </a:solidFill>
              <a:miter lim="800000"/>
              <a:headEnd/>
              <a:tailEnd/>
            </a:ln>
          </p:spPr>
          <p:txBody>
            <a:bodyPr wrap="none" anchor="ctr"/>
            <a:lstStyle/>
            <a:p>
              <a:pPr algn="ctr" defTabSz="1219078" eaLnBrk="1" fontAlgn="auto" hangingPunct="1">
                <a:spcBef>
                  <a:spcPts val="0"/>
                </a:spcBef>
                <a:spcAft>
                  <a:spcPts val="0"/>
                </a:spcAft>
                <a:defRPr/>
              </a:pPr>
              <a:endParaRPr lang="zh-CN" altLang="en-US" sz="2400" kern="0">
                <a:solidFill>
                  <a:prstClr val="white"/>
                </a:solidFill>
                <a:latin typeface="微软雅黑" pitchFamily="34" charset="-122"/>
                <a:ea typeface="微软雅黑" pitchFamily="34" charset="-122"/>
                <a:cs typeface="宋体" charset="0"/>
              </a:endParaRPr>
            </a:p>
          </p:txBody>
        </p:sp>
        <p:sp>
          <p:nvSpPr>
            <p:cNvPr id="46" name="Text Box 16">
              <a:extLst>
                <a:ext uri="{FF2B5EF4-FFF2-40B4-BE49-F238E27FC236}">
                  <a16:creationId xmlns:a16="http://schemas.microsoft.com/office/drawing/2014/main" xmlns="" id="{7BC05803-7209-4DC0-A81F-9C38ECCC07B3}"/>
                </a:ext>
              </a:extLst>
            </p:cNvPr>
            <p:cNvSpPr txBox="1">
              <a:spLocks noChangeArrowheads="1"/>
            </p:cNvSpPr>
            <p:nvPr/>
          </p:nvSpPr>
          <p:spPr bwMode="auto">
            <a:xfrm>
              <a:off x="4129" y="2078"/>
              <a:ext cx="220" cy="237"/>
            </a:xfrm>
            <a:prstGeom prst="rect">
              <a:avLst/>
            </a:prstGeom>
            <a:noFill/>
            <a:ln w="9525">
              <a:noFill/>
              <a:miter lim="800000"/>
              <a:headEnd/>
              <a:tailEnd/>
            </a:ln>
          </p:spPr>
          <p:txBody>
            <a:bodyPr>
              <a:spAutoFit/>
            </a:bodyPr>
            <a:lstStyle/>
            <a:p>
              <a:pPr algn="ctr" defTabSz="1219078" eaLnBrk="1" fontAlgn="auto" hangingPunct="1">
                <a:spcBef>
                  <a:spcPct val="50000"/>
                </a:spcBef>
                <a:spcAft>
                  <a:spcPts val="0"/>
                </a:spcAft>
                <a:defRPr/>
              </a:pPr>
              <a:r>
                <a:rPr lang="en-US" altLang="zh-CN" sz="2666" b="1" kern="0" dirty="0">
                  <a:solidFill>
                    <a:prstClr val="white"/>
                  </a:solidFill>
                  <a:latin typeface="微软雅黑" pitchFamily="34" charset="-122"/>
                  <a:ea typeface="微软雅黑" pitchFamily="34" charset="-122"/>
                  <a:cs typeface="宋体" charset="0"/>
                </a:rPr>
                <a:t>3</a:t>
              </a:r>
            </a:p>
          </p:txBody>
        </p:sp>
      </p:grpSp>
      <p:grpSp>
        <p:nvGrpSpPr>
          <p:cNvPr id="47" name="Group 17">
            <a:extLst>
              <a:ext uri="{FF2B5EF4-FFF2-40B4-BE49-F238E27FC236}">
                <a16:creationId xmlns:a16="http://schemas.microsoft.com/office/drawing/2014/main" xmlns="" id="{6A2D6BA1-1D49-420E-8BEF-0AD3B621A417}"/>
              </a:ext>
            </a:extLst>
          </p:cNvPr>
          <p:cNvGrpSpPr>
            <a:grpSpLocks/>
          </p:cNvGrpSpPr>
          <p:nvPr/>
        </p:nvGrpSpPr>
        <p:grpSpPr bwMode="auto">
          <a:xfrm>
            <a:off x="3770313" y="2466975"/>
            <a:ext cx="431800" cy="576263"/>
            <a:chOff x="4105" y="2069"/>
            <a:chExt cx="272" cy="272"/>
          </a:xfrm>
        </p:grpSpPr>
        <p:sp>
          <p:nvSpPr>
            <p:cNvPr id="48" name="Rectangle 18">
              <a:extLst>
                <a:ext uri="{FF2B5EF4-FFF2-40B4-BE49-F238E27FC236}">
                  <a16:creationId xmlns:a16="http://schemas.microsoft.com/office/drawing/2014/main" xmlns="" id="{D59457E6-0DC9-441F-8FB2-D63246BF6DBF}"/>
                </a:ext>
              </a:extLst>
            </p:cNvPr>
            <p:cNvSpPr>
              <a:spLocks noChangeArrowheads="1"/>
            </p:cNvSpPr>
            <p:nvPr/>
          </p:nvSpPr>
          <p:spPr bwMode="auto">
            <a:xfrm>
              <a:off x="4105" y="2069"/>
              <a:ext cx="272" cy="272"/>
            </a:xfrm>
            <a:prstGeom prst="rect">
              <a:avLst/>
            </a:prstGeom>
            <a:solidFill>
              <a:srgbClr val="4F81BD"/>
            </a:solidFill>
            <a:ln w="9525">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white"/>
                </a:solidFill>
                <a:latin typeface="微软雅黑" pitchFamily="34" charset="-122"/>
                <a:ea typeface="微软雅黑" pitchFamily="34" charset="-122"/>
                <a:cs typeface="宋体" charset="0"/>
              </a:endParaRPr>
            </a:p>
          </p:txBody>
        </p:sp>
        <p:sp>
          <p:nvSpPr>
            <p:cNvPr id="49" name="Text Box 19">
              <a:extLst>
                <a:ext uri="{FF2B5EF4-FFF2-40B4-BE49-F238E27FC236}">
                  <a16:creationId xmlns:a16="http://schemas.microsoft.com/office/drawing/2014/main" xmlns="" id="{810AE46C-841C-4300-AE1A-153D644A1911}"/>
                </a:ext>
              </a:extLst>
            </p:cNvPr>
            <p:cNvSpPr txBox="1">
              <a:spLocks noChangeArrowheads="1"/>
            </p:cNvSpPr>
            <p:nvPr/>
          </p:nvSpPr>
          <p:spPr bwMode="auto">
            <a:xfrm>
              <a:off x="4105" y="2092"/>
              <a:ext cx="272" cy="237"/>
            </a:xfrm>
            <a:prstGeom prst="rect">
              <a:avLst/>
            </a:prstGeom>
            <a:noFill/>
            <a:ln w="9525">
              <a:noFill/>
              <a:miter lim="800000"/>
              <a:headEnd/>
              <a:tailEnd/>
            </a:ln>
          </p:spPr>
          <p:txBody>
            <a:bodyPr>
              <a:spAutoFit/>
            </a:bodyPr>
            <a:lstStyle/>
            <a:p>
              <a:pPr algn="ctr" defTabSz="1219078" eaLnBrk="1" fontAlgn="auto" hangingPunct="1">
                <a:spcBef>
                  <a:spcPct val="50000"/>
                </a:spcBef>
                <a:spcAft>
                  <a:spcPts val="0"/>
                </a:spcAft>
                <a:defRPr/>
              </a:pPr>
              <a:r>
                <a:rPr lang="en-US" altLang="zh-CN" sz="2666" b="1" kern="0" dirty="0">
                  <a:solidFill>
                    <a:prstClr val="white"/>
                  </a:solidFill>
                  <a:latin typeface="微软雅黑" pitchFamily="34" charset="-122"/>
                  <a:ea typeface="微软雅黑" pitchFamily="34" charset="-122"/>
                  <a:cs typeface="宋体" charset="0"/>
                </a:rPr>
                <a:t>1</a:t>
              </a:r>
            </a:p>
          </p:txBody>
        </p:sp>
      </p:grpSp>
      <p:grpSp>
        <p:nvGrpSpPr>
          <p:cNvPr id="21512" name="Group 20">
            <a:extLst>
              <a:ext uri="{FF2B5EF4-FFF2-40B4-BE49-F238E27FC236}">
                <a16:creationId xmlns:a16="http://schemas.microsoft.com/office/drawing/2014/main" xmlns="" id="{6B4FF541-6C30-4EC4-889D-6F72A8B98549}"/>
              </a:ext>
            </a:extLst>
          </p:cNvPr>
          <p:cNvGrpSpPr>
            <a:grpSpLocks/>
          </p:cNvGrpSpPr>
          <p:nvPr/>
        </p:nvGrpSpPr>
        <p:grpSpPr bwMode="auto">
          <a:xfrm>
            <a:off x="4633913" y="2466975"/>
            <a:ext cx="431800" cy="576263"/>
            <a:chOff x="4105" y="2069"/>
            <a:chExt cx="272" cy="272"/>
          </a:xfrm>
        </p:grpSpPr>
        <p:sp>
          <p:nvSpPr>
            <p:cNvPr id="51" name="Rectangle 21">
              <a:extLst>
                <a:ext uri="{FF2B5EF4-FFF2-40B4-BE49-F238E27FC236}">
                  <a16:creationId xmlns:a16="http://schemas.microsoft.com/office/drawing/2014/main" xmlns="" id="{275A4EA2-F37B-4CE6-9C24-779D9F362D17}"/>
                </a:ext>
              </a:extLst>
            </p:cNvPr>
            <p:cNvSpPr>
              <a:spLocks noChangeArrowheads="1"/>
            </p:cNvSpPr>
            <p:nvPr/>
          </p:nvSpPr>
          <p:spPr bwMode="auto">
            <a:xfrm>
              <a:off x="4105" y="2069"/>
              <a:ext cx="272" cy="272"/>
            </a:xfrm>
            <a:prstGeom prst="rect">
              <a:avLst/>
            </a:prstGeom>
            <a:solidFill>
              <a:srgbClr val="4F81BD"/>
            </a:solidFill>
            <a:ln w="9525">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white"/>
                </a:solidFill>
                <a:latin typeface="微软雅黑" pitchFamily="34" charset="-122"/>
                <a:ea typeface="微软雅黑" pitchFamily="34" charset="-122"/>
                <a:cs typeface="宋体" charset="0"/>
              </a:endParaRPr>
            </a:p>
          </p:txBody>
        </p:sp>
        <p:sp>
          <p:nvSpPr>
            <p:cNvPr id="52" name="Text Box 22">
              <a:extLst>
                <a:ext uri="{FF2B5EF4-FFF2-40B4-BE49-F238E27FC236}">
                  <a16:creationId xmlns:a16="http://schemas.microsoft.com/office/drawing/2014/main" xmlns="" id="{BC90B785-6881-4F77-8CDB-8449661550E4}"/>
                </a:ext>
              </a:extLst>
            </p:cNvPr>
            <p:cNvSpPr txBox="1">
              <a:spLocks noChangeArrowheads="1"/>
            </p:cNvSpPr>
            <p:nvPr/>
          </p:nvSpPr>
          <p:spPr bwMode="auto">
            <a:xfrm>
              <a:off x="4105" y="2092"/>
              <a:ext cx="272" cy="237"/>
            </a:xfrm>
            <a:prstGeom prst="rect">
              <a:avLst/>
            </a:prstGeom>
            <a:noFill/>
            <a:ln w="9525">
              <a:noFill/>
              <a:miter lim="800000"/>
              <a:headEnd/>
              <a:tailEnd/>
            </a:ln>
          </p:spPr>
          <p:txBody>
            <a:bodyPr>
              <a:spAutoFit/>
            </a:bodyPr>
            <a:lstStyle/>
            <a:p>
              <a:pPr algn="ctr" defTabSz="1219078" eaLnBrk="1" fontAlgn="auto" hangingPunct="1">
                <a:spcBef>
                  <a:spcPct val="50000"/>
                </a:spcBef>
                <a:spcAft>
                  <a:spcPts val="0"/>
                </a:spcAft>
                <a:defRPr/>
              </a:pPr>
              <a:r>
                <a:rPr lang="en-US" altLang="zh-CN" sz="2666" b="1" kern="0" dirty="0">
                  <a:solidFill>
                    <a:prstClr val="white"/>
                  </a:solidFill>
                  <a:latin typeface="微软雅黑" pitchFamily="34" charset="-122"/>
                  <a:ea typeface="微软雅黑" pitchFamily="34" charset="-122"/>
                  <a:cs typeface="宋体" charset="0"/>
                </a:rPr>
                <a:t>2</a:t>
              </a:r>
            </a:p>
          </p:txBody>
        </p:sp>
      </p:grpSp>
      <p:grpSp>
        <p:nvGrpSpPr>
          <p:cNvPr id="21513" name="Group 23">
            <a:extLst>
              <a:ext uri="{FF2B5EF4-FFF2-40B4-BE49-F238E27FC236}">
                <a16:creationId xmlns:a16="http://schemas.microsoft.com/office/drawing/2014/main" xmlns="" id="{42D2C3FB-BEA0-4DA9-AF2D-57521FF707A1}"/>
              </a:ext>
            </a:extLst>
          </p:cNvPr>
          <p:cNvGrpSpPr>
            <a:grpSpLocks/>
          </p:cNvGrpSpPr>
          <p:nvPr/>
        </p:nvGrpSpPr>
        <p:grpSpPr bwMode="auto">
          <a:xfrm>
            <a:off x="2185988" y="2466975"/>
            <a:ext cx="431800" cy="576263"/>
            <a:chOff x="4105" y="2069"/>
            <a:chExt cx="272" cy="272"/>
          </a:xfrm>
        </p:grpSpPr>
        <p:sp>
          <p:nvSpPr>
            <p:cNvPr id="54" name="Rectangle 24">
              <a:extLst>
                <a:ext uri="{FF2B5EF4-FFF2-40B4-BE49-F238E27FC236}">
                  <a16:creationId xmlns:a16="http://schemas.microsoft.com/office/drawing/2014/main" xmlns="" id="{860D4F3D-E8D2-4187-983B-4B42BA0DE4FB}"/>
                </a:ext>
              </a:extLst>
            </p:cNvPr>
            <p:cNvSpPr>
              <a:spLocks noChangeArrowheads="1"/>
            </p:cNvSpPr>
            <p:nvPr/>
          </p:nvSpPr>
          <p:spPr bwMode="auto">
            <a:xfrm>
              <a:off x="4105" y="2069"/>
              <a:ext cx="272" cy="272"/>
            </a:xfrm>
            <a:prstGeom prst="rect">
              <a:avLst/>
            </a:prstGeom>
            <a:solidFill>
              <a:srgbClr val="4F81BD"/>
            </a:solidFill>
            <a:ln w="9525">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white"/>
                </a:solidFill>
                <a:latin typeface="微软雅黑" pitchFamily="34" charset="-122"/>
                <a:ea typeface="微软雅黑" pitchFamily="34" charset="-122"/>
                <a:cs typeface="宋体" charset="0"/>
              </a:endParaRPr>
            </a:p>
          </p:txBody>
        </p:sp>
        <p:sp>
          <p:nvSpPr>
            <p:cNvPr id="55" name="Text Box 25">
              <a:extLst>
                <a:ext uri="{FF2B5EF4-FFF2-40B4-BE49-F238E27FC236}">
                  <a16:creationId xmlns:a16="http://schemas.microsoft.com/office/drawing/2014/main" xmlns="" id="{180D73C3-8240-46EF-8F48-9118708A658E}"/>
                </a:ext>
              </a:extLst>
            </p:cNvPr>
            <p:cNvSpPr txBox="1">
              <a:spLocks noChangeArrowheads="1"/>
            </p:cNvSpPr>
            <p:nvPr/>
          </p:nvSpPr>
          <p:spPr bwMode="auto">
            <a:xfrm>
              <a:off x="4105" y="2092"/>
              <a:ext cx="272" cy="237"/>
            </a:xfrm>
            <a:prstGeom prst="rect">
              <a:avLst/>
            </a:prstGeom>
            <a:noFill/>
            <a:ln w="9525">
              <a:noFill/>
              <a:miter lim="800000"/>
              <a:headEnd/>
              <a:tailEnd/>
            </a:ln>
          </p:spPr>
          <p:txBody>
            <a:bodyPr>
              <a:spAutoFit/>
            </a:bodyPr>
            <a:lstStyle/>
            <a:p>
              <a:pPr algn="ctr" defTabSz="1219078" eaLnBrk="1" fontAlgn="auto" hangingPunct="1">
                <a:spcBef>
                  <a:spcPct val="50000"/>
                </a:spcBef>
                <a:spcAft>
                  <a:spcPts val="0"/>
                </a:spcAft>
                <a:defRPr/>
              </a:pPr>
              <a:r>
                <a:rPr lang="en-US" altLang="zh-CN" sz="2666" b="1" kern="0" dirty="0">
                  <a:solidFill>
                    <a:prstClr val="white"/>
                  </a:solidFill>
                  <a:latin typeface="微软雅黑" pitchFamily="34" charset="-122"/>
                  <a:ea typeface="微软雅黑" pitchFamily="34" charset="-122"/>
                  <a:cs typeface="宋体" charset="0"/>
                </a:rPr>
                <a:t>3</a:t>
              </a:r>
            </a:p>
          </p:txBody>
        </p:sp>
      </p:grpSp>
      <p:sp>
        <p:nvSpPr>
          <p:cNvPr id="56" name="Line 26">
            <a:extLst>
              <a:ext uri="{FF2B5EF4-FFF2-40B4-BE49-F238E27FC236}">
                <a16:creationId xmlns:a16="http://schemas.microsoft.com/office/drawing/2014/main" xmlns="" id="{AB39BE5B-1928-48CB-8276-6A52F25380B9}"/>
              </a:ext>
            </a:extLst>
          </p:cNvPr>
          <p:cNvSpPr>
            <a:spLocks noChangeShapeType="1"/>
          </p:cNvSpPr>
          <p:nvPr/>
        </p:nvSpPr>
        <p:spPr bwMode="auto">
          <a:xfrm flipV="1">
            <a:off x="2424113" y="3032125"/>
            <a:ext cx="0" cy="671513"/>
          </a:xfrm>
          <a:prstGeom prst="line">
            <a:avLst/>
          </a:prstGeom>
          <a:noFill/>
          <a:ln w="63500">
            <a:solidFill>
              <a:srgbClr val="0000FF"/>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21515" name="Group 27">
            <a:extLst>
              <a:ext uri="{FF2B5EF4-FFF2-40B4-BE49-F238E27FC236}">
                <a16:creationId xmlns:a16="http://schemas.microsoft.com/office/drawing/2014/main" xmlns="" id="{60709AEF-0757-48F3-AE91-92A0FF782632}"/>
              </a:ext>
            </a:extLst>
          </p:cNvPr>
          <p:cNvGrpSpPr>
            <a:grpSpLocks/>
          </p:cNvGrpSpPr>
          <p:nvPr/>
        </p:nvGrpSpPr>
        <p:grpSpPr bwMode="auto">
          <a:xfrm>
            <a:off x="2978150" y="2466975"/>
            <a:ext cx="431800" cy="576263"/>
            <a:chOff x="4105" y="2069"/>
            <a:chExt cx="272" cy="272"/>
          </a:xfrm>
        </p:grpSpPr>
        <p:sp>
          <p:nvSpPr>
            <p:cNvPr id="58" name="Rectangle 28">
              <a:extLst>
                <a:ext uri="{FF2B5EF4-FFF2-40B4-BE49-F238E27FC236}">
                  <a16:creationId xmlns:a16="http://schemas.microsoft.com/office/drawing/2014/main" xmlns="" id="{612FC41E-9A62-4DB7-8A2C-AC5A6D6F9186}"/>
                </a:ext>
              </a:extLst>
            </p:cNvPr>
            <p:cNvSpPr>
              <a:spLocks noChangeArrowheads="1"/>
            </p:cNvSpPr>
            <p:nvPr/>
          </p:nvSpPr>
          <p:spPr bwMode="auto">
            <a:xfrm>
              <a:off x="4105" y="2069"/>
              <a:ext cx="272" cy="272"/>
            </a:xfrm>
            <a:prstGeom prst="rect">
              <a:avLst/>
            </a:prstGeom>
            <a:solidFill>
              <a:srgbClr val="4F81BD"/>
            </a:solidFill>
            <a:ln w="9525">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white"/>
                </a:solidFill>
                <a:latin typeface="微软雅黑" pitchFamily="34" charset="-122"/>
                <a:ea typeface="微软雅黑" pitchFamily="34" charset="-122"/>
                <a:cs typeface="宋体" charset="0"/>
              </a:endParaRPr>
            </a:p>
          </p:txBody>
        </p:sp>
        <p:sp>
          <p:nvSpPr>
            <p:cNvPr id="59" name="Text Box 29">
              <a:extLst>
                <a:ext uri="{FF2B5EF4-FFF2-40B4-BE49-F238E27FC236}">
                  <a16:creationId xmlns:a16="http://schemas.microsoft.com/office/drawing/2014/main" xmlns="" id="{070F95FF-673C-4340-A049-20713E024047}"/>
                </a:ext>
              </a:extLst>
            </p:cNvPr>
            <p:cNvSpPr txBox="1">
              <a:spLocks noChangeArrowheads="1"/>
            </p:cNvSpPr>
            <p:nvPr/>
          </p:nvSpPr>
          <p:spPr bwMode="auto">
            <a:xfrm>
              <a:off x="4105" y="2092"/>
              <a:ext cx="256" cy="237"/>
            </a:xfrm>
            <a:prstGeom prst="rect">
              <a:avLst/>
            </a:prstGeom>
            <a:noFill/>
            <a:ln w="9525">
              <a:noFill/>
              <a:miter lim="800000"/>
              <a:headEnd/>
              <a:tailEnd/>
            </a:ln>
          </p:spPr>
          <p:txBody>
            <a:bodyPr>
              <a:spAutoFit/>
            </a:bodyPr>
            <a:lstStyle/>
            <a:p>
              <a:pPr algn="ctr" defTabSz="1219078" eaLnBrk="1" fontAlgn="auto" hangingPunct="1">
                <a:spcBef>
                  <a:spcPct val="50000"/>
                </a:spcBef>
                <a:spcAft>
                  <a:spcPts val="0"/>
                </a:spcAft>
                <a:defRPr/>
              </a:pPr>
              <a:r>
                <a:rPr lang="en-US" altLang="zh-CN" sz="2666" b="1" kern="0" dirty="0">
                  <a:solidFill>
                    <a:prstClr val="white"/>
                  </a:solidFill>
                  <a:latin typeface="微软雅黑" pitchFamily="34" charset="-122"/>
                  <a:ea typeface="微软雅黑" pitchFamily="34" charset="-122"/>
                  <a:cs typeface="宋体" charset="0"/>
                </a:rPr>
                <a:t>4</a:t>
              </a:r>
            </a:p>
          </p:txBody>
        </p:sp>
      </p:grpSp>
      <p:grpSp>
        <p:nvGrpSpPr>
          <p:cNvPr id="60" name="Group 30">
            <a:extLst>
              <a:ext uri="{FF2B5EF4-FFF2-40B4-BE49-F238E27FC236}">
                <a16:creationId xmlns:a16="http://schemas.microsoft.com/office/drawing/2014/main" xmlns="" id="{BE5F69CD-7354-4649-8795-57B0E3C64A56}"/>
              </a:ext>
            </a:extLst>
          </p:cNvPr>
          <p:cNvGrpSpPr>
            <a:grpSpLocks/>
          </p:cNvGrpSpPr>
          <p:nvPr/>
        </p:nvGrpSpPr>
        <p:grpSpPr bwMode="auto">
          <a:xfrm>
            <a:off x="9926638" y="2466975"/>
            <a:ext cx="431800" cy="576263"/>
            <a:chOff x="4105" y="2069"/>
            <a:chExt cx="272" cy="272"/>
          </a:xfrm>
        </p:grpSpPr>
        <p:sp>
          <p:nvSpPr>
            <p:cNvPr id="61" name="Rectangle 31">
              <a:extLst>
                <a:ext uri="{FF2B5EF4-FFF2-40B4-BE49-F238E27FC236}">
                  <a16:creationId xmlns:a16="http://schemas.microsoft.com/office/drawing/2014/main" xmlns="" id="{8031B276-9A8A-4EE4-B34E-0F4552C46AB4}"/>
                </a:ext>
              </a:extLst>
            </p:cNvPr>
            <p:cNvSpPr>
              <a:spLocks noChangeArrowheads="1"/>
            </p:cNvSpPr>
            <p:nvPr/>
          </p:nvSpPr>
          <p:spPr bwMode="auto">
            <a:xfrm>
              <a:off x="4105" y="2069"/>
              <a:ext cx="272" cy="272"/>
            </a:xfrm>
            <a:prstGeom prst="rect">
              <a:avLst/>
            </a:prstGeom>
            <a:solidFill>
              <a:srgbClr val="4F81BD"/>
            </a:solidFill>
            <a:ln w="9525">
              <a:solidFill>
                <a:sysClr val="windowText" lastClr="000000"/>
              </a:solidFill>
              <a:miter lim="800000"/>
              <a:headEnd/>
              <a:tailEnd/>
            </a:ln>
          </p:spPr>
          <p:txBody>
            <a:bodyPr wrap="none" anchor="ctr"/>
            <a:lstStyle/>
            <a:p>
              <a:pPr defTabSz="1219078" eaLnBrk="1" fontAlgn="auto" hangingPunct="1">
                <a:spcBef>
                  <a:spcPts val="0"/>
                </a:spcBef>
                <a:spcAft>
                  <a:spcPts val="0"/>
                </a:spcAft>
                <a:defRPr/>
              </a:pPr>
              <a:endParaRPr lang="zh-CN" altLang="en-US" sz="2400" kern="0">
                <a:solidFill>
                  <a:prstClr val="white"/>
                </a:solidFill>
                <a:latin typeface="微软雅黑" pitchFamily="34" charset="-122"/>
                <a:ea typeface="微软雅黑" pitchFamily="34" charset="-122"/>
                <a:cs typeface="宋体" charset="0"/>
              </a:endParaRPr>
            </a:p>
          </p:txBody>
        </p:sp>
        <p:sp>
          <p:nvSpPr>
            <p:cNvPr id="62" name="Text Box 32">
              <a:extLst>
                <a:ext uri="{FF2B5EF4-FFF2-40B4-BE49-F238E27FC236}">
                  <a16:creationId xmlns:a16="http://schemas.microsoft.com/office/drawing/2014/main" xmlns="" id="{60B143AC-2021-4F25-8A86-33FE24B15997}"/>
                </a:ext>
              </a:extLst>
            </p:cNvPr>
            <p:cNvSpPr txBox="1">
              <a:spLocks noChangeArrowheads="1"/>
            </p:cNvSpPr>
            <p:nvPr/>
          </p:nvSpPr>
          <p:spPr bwMode="auto">
            <a:xfrm>
              <a:off x="4105" y="2080"/>
              <a:ext cx="264" cy="237"/>
            </a:xfrm>
            <a:prstGeom prst="rect">
              <a:avLst/>
            </a:prstGeom>
            <a:noFill/>
            <a:ln w="9525">
              <a:noFill/>
              <a:miter lim="800000"/>
              <a:headEnd/>
              <a:tailEnd/>
            </a:ln>
          </p:spPr>
          <p:txBody>
            <a:bodyPr>
              <a:spAutoFit/>
            </a:bodyPr>
            <a:lstStyle/>
            <a:p>
              <a:pPr algn="ctr" defTabSz="1219078" eaLnBrk="1" fontAlgn="auto" hangingPunct="1">
                <a:spcBef>
                  <a:spcPct val="50000"/>
                </a:spcBef>
                <a:spcAft>
                  <a:spcPts val="0"/>
                </a:spcAft>
                <a:defRPr/>
              </a:pPr>
              <a:r>
                <a:rPr lang="en-US" altLang="zh-CN" sz="2666" b="1" kern="0" dirty="0">
                  <a:solidFill>
                    <a:prstClr val="white"/>
                  </a:solidFill>
                  <a:latin typeface="微软雅黑" pitchFamily="34" charset="-122"/>
                  <a:ea typeface="微软雅黑" pitchFamily="34" charset="-122"/>
                  <a:cs typeface="宋体" charset="0"/>
                </a:rPr>
                <a:t>4</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0" presetClass="path" presetSubtype="0" accel="50000" decel="50000" fill="hold" nodeType="clickEffect">
                                  <p:stCondLst>
                                    <p:cond delay="0"/>
                                  </p:stCondLst>
                                  <p:childTnLst>
                                    <p:animMotion origin="layout" path="M 0.03776 0.05972 C -0.02266 0.05857 -0.08295 0.0581 -0.10938 0.12338 C -0.13568 0.18958 -0.12878 0.32222 -0.12136 0.45532 " pathEditMode="relative" rAng="0" ptsTypes="AAA">
                                      <p:cBhvr>
                                        <p:cTn id="6" dur="500" fill="hold"/>
                                        <p:tgtEl>
                                          <p:spTgt spid="38"/>
                                        </p:tgtEl>
                                        <p:attrNameLst>
                                          <p:attrName>ppt_x</p:attrName>
                                          <p:attrName>ppt_y</p:attrName>
                                        </p:attrNameLst>
                                      </p:cBhvr>
                                      <p:rCtr x="-8294" y="19745"/>
                                    </p:animMotion>
                                  </p:childTnLst>
                                </p:cTn>
                              </p:par>
                            </p:childTnLst>
                          </p:cTn>
                        </p:par>
                      </p:childTnLst>
                    </p:cTn>
                  </p:par>
                  <p:par>
                    <p:cTn id="7" fill="hold" nodeType="clickPar">
                      <p:stCondLst>
                        <p:cond delay="indefinite"/>
                      </p:stCondLst>
                      <p:childTnLst>
                        <p:par>
                          <p:cTn id="8" fill="hold" nodeType="withGroup">
                            <p:stCondLst>
                              <p:cond delay="0"/>
                            </p:stCondLst>
                            <p:childTnLst>
                              <p:par>
                                <p:cTn id="9" presetID="26" presetClass="emph" presetSubtype="0" fill="hold" nodeType="clickEffect">
                                  <p:stCondLst>
                                    <p:cond delay="0"/>
                                  </p:stCondLst>
                                  <p:childTnLst>
                                    <p:animEffect transition="out" filter="fade">
                                      <p:cBhvr>
                                        <p:cTn id="10" dur="4000" tmFilter="0, 0; .2, .5; .8, .5; 1, 0"/>
                                        <p:tgtEl>
                                          <p:spTgt spid="56"/>
                                        </p:tgtEl>
                                      </p:cBhvr>
                                    </p:animEffect>
                                    <p:animScale>
                                      <p:cBhvr>
                                        <p:cTn id="11" dur="2000" autoRev="1" fill="hold"/>
                                        <p:tgtEl>
                                          <p:spTgt spid="56"/>
                                        </p:tgtEl>
                                      </p:cBhvr>
                                      <p:by x="105000" y="105000"/>
                                    </p:animScale>
                                  </p:childTnLst>
                                </p:cTn>
                              </p:par>
                            </p:childTnLst>
                          </p:cTn>
                        </p:par>
                      </p:childTnLst>
                    </p:cTn>
                  </p:par>
                  <p:par>
                    <p:cTn id="12" fill="hold" nodeType="clickPar">
                      <p:stCondLst>
                        <p:cond delay="indefinite"/>
                      </p:stCondLst>
                      <p:childTnLst>
                        <p:par>
                          <p:cTn id="13" fill="hold" nodeType="withGroup">
                            <p:stCondLst>
                              <p:cond delay="0"/>
                            </p:stCondLst>
                            <p:childTnLst>
                              <p:par>
                                <p:cTn id="14" presetID="0" presetClass="path" presetSubtype="0" accel="50000" decel="50000" fill="hold" nodeType="clickEffect">
                                  <p:stCondLst>
                                    <p:cond delay="0"/>
                                  </p:stCondLst>
                                  <p:childTnLst>
                                    <p:animMotion origin="layout" path="M 0.06966 -0.00255 C -0.02956 -0.01782 -0.12838 -0.03241 -0.17122 0.02824 C -0.2138 0.09051 -0.18528 0.31296 -0.18789 0.3713 " pathEditMode="relative" rAng="0" ptsTypes="AAA">
                                      <p:cBhvr>
                                        <p:cTn id="15" dur="500" fill="hold"/>
                                        <p:tgtEl>
                                          <p:spTgt spid="41"/>
                                        </p:tgtEl>
                                        <p:attrNameLst>
                                          <p:attrName>ppt_x</p:attrName>
                                          <p:attrName>ppt_y</p:attrName>
                                        </p:attrNameLst>
                                      </p:cBhvr>
                                      <p:rCtr x="-13229" y="18009"/>
                                    </p:animMotion>
                                  </p:childTnLst>
                                </p:cTn>
                              </p:par>
                            </p:childTnLst>
                          </p:cTn>
                        </p:par>
                      </p:childTnLst>
                    </p:cTn>
                  </p:par>
                  <p:par>
                    <p:cTn id="16" fill="hold" nodeType="clickPar">
                      <p:stCondLst>
                        <p:cond delay="indefinite"/>
                      </p:stCondLst>
                      <p:childTnLst>
                        <p:par>
                          <p:cTn id="17" fill="hold" nodeType="withGroup">
                            <p:stCondLst>
                              <p:cond delay="0"/>
                            </p:stCondLst>
                            <p:childTnLst>
                              <p:par>
                                <p:cTn id="18" presetID="26" presetClass="emph" presetSubtype="0" fill="hold" nodeType="clickEffect">
                                  <p:stCondLst>
                                    <p:cond delay="0"/>
                                  </p:stCondLst>
                                  <p:childTnLst>
                                    <p:animEffect transition="out" filter="fade">
                                      <p:cBhvr>
                                        <p:cTn id="19" dur="4000" tmFilter="0, 0; .2, .5; .8, .5; 1, 0"/>
                                        <p:tgtEl>
                                          <p:spTgt spid="56"/>
                                        </p:tgtEl>
                                      </p:cBhvr>
                                    </p:animEffect>
                                    <p:animScale>
                                      <p:cBhvr>
                                        <p:cTn id="20" dur="2000" autoRev="1" fill="hold"/>
                                        <p:tgtEl>
                                          <p:spTgt spid="56"/>
                                        </p:tgtEl>
                                      </p:cBhvr>
                                      <p:by x="105000" y="105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0" presetClass="path" presetSubtype="0" accel="50000" decel="50000" fill="hold" nodeType="clickEffect">
                                  <p:stCondLst>
                                    <p:cond delay="0"/>
                                  </p:stCondLst>
                                  <p:childTnLst>
                                    <p:animMotion origin="layout" path="M 0.10078 0.02314 C -0.0487 0.00463 -0.19791 -0.0132 -0.25729 0.03263 C -0.31653 0.07916 -0.28607 0.19027 -0.25534 0.30208 " pathEditMode="relative" rAng="0" ptsTypes="AAA">
                                      <p:cBhvr>
                                        <p:cTn id="24" dur="500" fill="hold"/>
                                        <p:tgtEl>
                                          <p:spTgt spid="44"/>
                                        </p:tgtEl>
                                        <p:attrNameLst>
                                          <p:attrName>ppt_x</p:attrName>
                                          <p:attrName>ppt_y</p:attrName>
                                        </p:attrNameLst>
                                      </p:cBhvr>
                                      <p:rCtr x="-19596" y="12963"/>
                                    </p:animMotion>
                                  </p:childTnLst>
                                </p:cTn>
                              </p:par>
                            </p:childTnLst>
                          </p:cTn>
                        </p:par>
                      </p:childTnLst>
                    </p:cTn>
                  </p:par>
                  <p:par>
                    <p:cTn id="25" fill="hold" nodeType="clickPar">
                      <p:stCondLst>
                        <p:cond delay="indefinite"/>
                      </p:stCondLst>
                      <p:childTnLst>
                        <p:par>
                          <p:cTn id="26" fill="hold" nodeType="withGroup">
                            <p:stCondLst>
                              <p:cond delay="0"/>
                            </p:stCondLst>
                            <p:childTnLst>
                              <p:par>
                                <p:cTn id="27" presetID="26" presetClass="emph" presetSubtype="0" fill="hold" nodeType="clickEffect">
                                  <p:stCondLst>
                                    <p:cond delay="0"/>
                                  </p:stCondLst>
                                  <p:childTnLst>
                                    <p:animEffect transition="out" filter="fade">
                                      <p:cBhvr>
                                        <p:cTn id="28" dur="1500" tmFilter="0, 0; .2, .5; .8, .5; 1, 0"/>
                                        <p:tgtEl>
                                          <p:spTgt spid="56"/>
                                        </p:tgtEl>
                                      </p:cBhvr>
                                    </p:animEffect>
                                    <p:animScale>
                                      <p:cBhvr>
                                        <p:cTn id="29" dur="750" autoRev="1" fill="hold"/>
                                        <p:tgtEl>
                                          <p:spTgt spid="56"/>
                                        </p:tgtEl>
                                      </p:cBhvr>
                                      <p:by x="105000" y="105000"/>
                                    </p:animScale>
                                  </p:childTnLst>
                                </p:cTn>
                              </p:par>
                            </p:childTnLst>
                          </p:cTn>
                        </p:par>
                      </p:childTnLst>
                    </p:cTn>
                  </p:par>
                  <p:par>
                    <p:cTn id="30" fill="hold" nodeType="clickPar">
                      <p:stCondLst>
                        <p:cond delay="indefinite"/>
                      </p:stCondLst>
                      <p:childTnLst>
                        <p:par>
                          <p:cTn id="31" fill="hold" nodeType="withGroup">
                            <p:stCondLst>
                              <p:cond delay="0"/>
                            </p:stCondLst>
                            <p:childTnLst>
                              <p:par>
                                <p:cTn id="32" presetID="0" presetClass="path" presetSubtype="0" accel="50000" decel="50000" fill="hold" nodeType="clickEffect">
                                  <p:stCondLst>
                                    <p:cond delay="0"/>
                                  </p:stCondLst>
                                  <p:childTnLst>
                                    <p:animMotion origin="layout" path="M -0.25534 0.30208 L -0.56654 0.31898 " pathEditMode="relative" rAng="0" ptsTypes="AA">
                                      <p:cBhvr>
                                        <p:cTn id="33" dur="500" fill="hold"/>
                                        <p:tgtEl>
                                          <p:spTgt spid="44"/>
                                        </p:tgtEl>
                                        <p:attrNameLst>
                                          <p:attrName>ppt_x</p:attrName>
                                          <p:attrName>ppt_y</p:attrName>
                                        </p:attrNameLst>
                                      </p:cBhvr>
                                      <p:rCtr x="-15560" y="833"/>
                                    </p:animMotion>
                                  </p:childTnLst>
                                </p:cTn>
                              </p:par>
                            </p:childTnLst>
                          </p:cTn>
                        </p:par>
                      </p:childTnLst>
                    </p:cTn>
                  </p:par>
                  <p:par>
                    <p:cTn id="34" fill="hold" nodeType="clickPar">
                      <p:stCondLst>
                        <p:cond delay="indefinite"/>
                      </p:stCondLst>
                      <p:childTnLst>
                        <p:par>
                          <p:cTn id="35" fill="hold" nodeType="withGroup">
                            <p:stCondLst>
                              <p:cond delay="0"/>
                            </p:stCondLst>
                            <p:childTnLst>
                              <p:par>
                                <p:cTn id="36" presetID="63" presetClass="path" presetSubtype="0" accel="50000" decel="50000" fill="hold" nodeType="clickEffect">
                                  <p:stCondLst>
                                    <p:cond delay="0"/>
                                  </p:stCondLst>
                                  <p:childTnLst>
                                    <p:animMotion origin="layout" path="M -4.79167E-6 -1.48148E-6 L 0.05691 0.00301 " pathEditMode="relative" rAng="0" ptsTypes="AA">
                                      <p:cBhvr>
                                        <p:cTn id="37" dur="1000" fill="hold"/>
                                        <p:tgtEl>
                                          <p:spTgt spid="56"/>
                                        </p:tgtEl>
                                        <p:attrNameLst>
                                          <p:attrName>ppt_x</p:attrName>
                                          <p:attrName>ppt_y</p:attrName>
                                        </p:attrNameLst>
                                      </p:cBhvr>
                                      <p:rCtr x="2839" y="139"/>
                                    </p:animMotion>
                                  </p:childTnLst>
                                </p:cTn>
                              </p:par>
                            </p:childTnLst>
                          </p:cTn>
                        </p:par>
                      </p:childTnLst>
                    </p:cTn>
                  </p:par>
                  <p:par>
                    <p:cTn id="38" fill="hold" nodeType="clickPar">
                      <p:stCondLst>
                        <p:cond delay="indefinite"/>
                      </p:stCondLst>
                      <p:childTnLst>
                        <p:par>
                          <p:cTn id="39" fill="hold" nodeType="withGroup">
                            <p:stCondLst>
                              <p:cond delay="0"/>
                            </p:stCondLst>
                            <p:childTnLst>
                              <p:par>
                                <p:cTn id="40" presetID="0" presetClass="path" presetSubtype="0" accel="50000" decel="50000" fill="hold" nodeType="clickEffect">
                                  <p:stCondLst>
                                    <p:cond delay="0"/>
                                  </p:stCondLst>
                                  <p:childTnLst>
                                    <p:animMotion origin="layout" path="M 0.1112 0.06736 C -0.0862 0.04121 -0.28346 0.01482 -0.35586 0.05394 C -0.42825 0.09283 -0.37617 0.19722 -0.3237 0.30209 " pathEditMode="relative" rAng="0" ptsTypes="AAA">
                                      <p:cBhvr>
                                        <p:cTn id="41" dur="500" fill="hold"/>
                                        <p:tgtEl>
                                          <p:spTgt spid="60"/>
                                        </p:tgtEl>
                                        <p:attrNameLst>
                                          <p:attrName>ppt_x</p:attrName>
                                          <p:attrName>ppt_y</p:attrName>
                                        </p:attrNameLst>
                                      </p:cBhvr>
                                      <p:rCtr x="-25143" y="10069"/>
                                    </p:animMotion>
                                  </p:childTnLst>
                                </p:cTn>
                              </p:par>
                            </p:childTnLst>
                          </p:cTn>
                        </p:par>
                      </p:childTnLst>
                    </p:cTn>
                  </p:par>
                  <p:par>
                    <p:cTn id="42" fill="hold" nodeType="clickPar">
                      <p:stCondLst>
                        <p:cond delay="indefinite"/>
                      </p:stCondLst>
                      <p:childTnLst>
                        <p:par>
                          <p:cTn id="43" fill="hold" nodeType="withGroup">
                            <p:stCondLst>
                              <p:cond delay="0"/>
                            </p:stCondLst>
                            <p:childTnLst>
                              <p:par>
                                <p:cTn id="44" presetID="26" presetClass="emph" presetSubtype="0" fill="hold" nodeType="clickEffect">
                                  <p:stCondLst>
                                    <p:cond delay="0"/>
                                  </p:stCondLst>
                                  <p:childTnLst>
                                    <p:animEffect transition="out" filter="fade">
                                      <p:cBhvr>
                                        <p:cTn id="45" dur="4000" tmFilter="0, 0; .2, .5; .8, .5; 1, 0"/>
                                        <p:tgtEl>
                                          <p:spTgt spid="56"/>
                                        </p:tgtEl>
                                      </p:cBhvr>
                                    </p:animEffect>
                                    <p:animScale>
                                      <p:cBhvr>
                                        <p:cTn id="46" dur="2000" autoRev="1" fill="hold"/>
                                        <p:tgtEl>
                                          <p:spTgt spid="56"/>
                                        </p:tgtEl>
                                      </p:cBhvr>
                                      <p:by x="105000" y="105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0" presetClass="path" presetSubtype="0" accel="50000" decel="50000" fill="hold" nodeType="clickEffect">
                                  <p:stCondLst>
                                    <p:cond delay="0"/>
                                  </p:stCondLst>
                                  <p:childTnLst>
                                    <p:animMotion origin="layout" path="M -0.3237 0.30209 L -0.57995 0.31921 " pathEditMode="relative" rAng="0" ptsTypes="AA">
                                      <p:cBhvr>
                                        <p:cTn id="50" dur="500" fill="hold"/>
                                        <p:tgtEl>
                                          <p:spTgt spid="60"/>
                                        </p:tgtEl>
                                        <p:attrNameLst>
                                          <p:attrName>ppt_x</p:attrName>
                                          <p:attrName>ppt_y</p:attrName>
                                        </p:attrNameLst>
                                      </p:cBhvr>
                                      <p:rCtr x="-12812" y="856"/>
                                    </p:animMotion>
                                  </p:childTnLst>
                                </p:cTn>
                              </p:par>
                            </p:childTnLst>
                          </p:cTn>
                        </p:par>
                      </p:childTnLst>
                    </p:cTn>
                  </p:par>
                  <p:par>
                    <p:cTn id="51" fill="hold" nodeType="clickPar">
                      <p:stCondLst>
                        <p:cond delay="indefinite"/>
                      </p:stCondLst>
                      <p:childTnLst>
                        <p:par>
                          <p:cTn id="52" fill="hold" nodeType="withGroup">
                            <p:stCondLst>
                              <p:cond delay="0"/>
                            </p:stCondLst>
                            <p:childTnLst>
                              <p:par>
                                <p:cTn id="53" presetID="63" presetClass="path" presetSubtype="0" accel="50000" decel="50000" fill="hold" nodeType="clickEffect">
                                  <p:stCondLst>
                                    <p:cond delay="0"/>
                                  </p:stCondLst>
                                  <p:childTnLst>
                                    <p:animMotion origin="layout" path="M 0.0901 0.00162 L 0.13177 -0.00324 " pathEditMode="relative" rAng="0" ptsTypes="AA">
                                      <p:cBhvr>
                                        <p:cTn id="54" dur="500" fill="hold"/>
                                        <p:tgtEl>
                                          <p:spTgt spid="56"/>
                                        </p:tgtEl>
                                        <p:attrNameLst>
                                          <p:attrName>ppt_x</p:attrName>
                                          <p:attrName>ppt_y</p:attrName>
                                        </p:attrNameLst>
                                      </p:cBhvr>
                                      <p:rCtr x="3047" y="-93"/>
                                    </p:animMotion>
                                  </p:childTnLst>
                                </p:cTn>
                              </p:par>
                            </p:childTnLst>
                          </p:cTn>
                        </p:par>
                      </p:childTnLst>
                    </p:cTn>
                  </p:par>
                  <p:par>
                    <p:cTn id="55" fill="hold" nodeType="clickPar">
                      <p:stCondLst>
                        <p:cond delay="indefinite"/>
                      </p:stCondLst>
                      <p:childTnLst>
                        <p:par>
                          <p:cTn id="56" fill="hold" nodeType="withGroup">
                            <p:stCondLst>
                              <p:cond delay="0"/>
                            </p:stCondLst>
                            <p:childTnLst>
                              <p:par>
                                <p:cTn id="57" presetID="6" presetClass="emph" presetSubtype="0" fill="hold" nodeType="clickEffect">
                                  <p:stCondLst>
                                    <p:cond delay="0"/>
                                  </p:stCondLst>
                                  <p:childTnLst>
                                    <p:animScale>
                                      <p:cBhvr>
                                        <p:cTn id="58" dur="500" fill="hold"/>
                                        <p:tgtEl>
                                          <p:spTgt spid="41"/>
                                        </p:tgtEl>
                                      </p:cBhvr>
                                      <p:by x="150000" y="150000"/>
                                    </p:animScale>
                                  </p:childTnLst>
                                </p:cTn>
                              </p:par>
                            </p:childTnLst>
                          </p:cTn>
                        </p:par>
                      </p:childTnLst>
                    </p:cTn>
                  </p:par>
                  <p:par>
                    <p:cTn id="59" fill="hold" nodeType="clickPar">
                      <p:stCondLst>
                        <p:cond delay="indefinite"/>
                      </p:stCondLst>
                      <p:childTnLst>
                        <p:par>
                          <p:cTn id="60" fill="hold" nodeType="withGroup">
                            <p:stCondLst>
                              <p:cond delay="0"/>
                            </p:stCondLst>
                            <p:childTnLst>
                              <p:par>
                                <p:cTn id="61" presetID="6" presetClass="emph" presetSubtype="0" fill="hold" nodeType="clickEffect">
                                  <p:stCondLst>
                                    <p:cond delay="0"/>
                                  </p:stCondLst>
                                  <p:childTnLst>
                                    <p:animScale>
                                      <p:cBhvr>
                                        <p:cTn id="62" dur="2000" fill="hold"/>
                                        <p:tgtEl>
                                          <p:spTgt spid="47"/>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77C735-7E78-43D3-9C27-ECD0706906DB}"/>
              </a:ext>
            </a:extLst>
          </p:cNvPr>
          <p:cNvSpPr>
            <a:spLocks noGrp="1"/>
          </p:cNvSpPr>
          <p:nvPr>
            <p:ph type="title"/>
          </p:nvPr>
        </p:nvSpPr>
        <p:spPr/>
        <p:txBody>
          <a:bodyPr/>
          <a:lstStyle/>
          <a:p>
            <a:r>
              <a:rPr lang="zh-CN" altLang="en-US" dirty="0"/>
              <a:t>队列应用：车厢重排</a:t>
            </a:r>
          </a:p>
        </p:txBody>
      </p:sp>
      <p:sp>
        <p:nvSpPr>
          <p:cNvPr id="3" name="副标题 2">
            <a:extLst>
              <a:ext uri="{FF2B5EF4-FFF2-40B4-BE49-F238E27FC236}">
                <a16:creationId xmlns:a16="http://schemas.microsoft.com/office/drawing/2014/main" xmlns="" id="{B21ED81B-6161-4AEA-B817-3B9A98D02FAA}"/>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6CBD6298-0D61-4610-A809-094C18AF5AAC}"/>
              </a:ext>
            </a:extLst>
          </p:cNvPr>
          <p:cNvSpPr>
            <a:spLocks noGrp="1"/>
          </p:cNvSpPr>
          <p:nvPr>
            <p:ph type="body" idx="10"/>
          </p:nvPr>
        </p:nvSpPr>
        <p:spPr/>
        <p:txBody>
          <a:bodyPr/>
          <a:lstStyle/>
          <a:p>
            <a:endParaRPr lang="zh-CN" altLang="en-US"/>
          </a:p>
        </p:txBody>
      </p:sp>
      <p:sp>
        <p:nvSpPr>
          <p:cNvPr id="6" name="Rectangle 1">
            <a:extLst>
              <a:ext uri="{FF2B5EF4-FFF2-40B4-BE49-F238E27FC236}">
                <a16:creationId xmlns:a16="http://schemas.microsoft.com/office/drawing/2014/main" xmlns="" id="{29364A8B-D4EF-410A-A1AE-684838C63ECA}"/>
              </a:ext>
            </a:extLst>
          </p:cNvPr>
          <p:cNvSpPr>
            <a:spLocks noGrp="1" noChangeArrowheads="1"/>
          </p:cNvSpPr>
          <p:nvPr>
            <p:ph idx="11"/>
          </p:nvPr>
        </p:nvSpPr>
        <p:spPr bwMode="auto">
          <a:xfrm>
            <a:off x="674036" y="1176696"/>
            <a:ext cx="10679764"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20. |  |  if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then</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若入轨和缓冲轨的队首元素中没有编号为</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next_out</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的车厢</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21. |  |  |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max_rear ← </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0</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22. |  |  |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max_buffer ← -</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23.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 </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考察每一缓冲轨队列的队尾</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24. |  |  |  |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rear_crg ← </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GetRear(</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buffer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25. |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rear_crg</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≠NIL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且</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in_track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in_track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rear_crg</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then</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26. |  |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in_track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rear_crg</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&gt; max_rear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then</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27. |  |  |  |  |  |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max_rear ← in_track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rear_crg</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最大队尾元素值</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28. |  |  |  |  |  |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max_buffer ← j </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最大队尾元素所在的队列编号</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29. |  |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30. |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31.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a:t>
            </a:r>
            <a:endParaRPr kumimoji="0" lang="en-US"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endParaRPr>
          </a:p>
          <a:p>
            <a:pPr marL="0" lvl="0" indent="0">
              <a:lnSpc>
                <a:spcPct val="100000"/>
              </a:lnSpc>
              <a:buNone/>
            </a:pPr>
            <a:r>
              <a:rPr lang="zh-CN" altLang="zh-CN" sz="1600" dirty="0">
                <a:solidFill>
                  <a:srgbClr val="000000"/>
                </a:solidFill>
                <a:latin typeface="Times New Roman" panose="02020603050405020304" pitchFamily="18" charset="0"/>
                <a:cs typeface="Times New Roman" panose="02020603050405020304" pitchFamily="18" charset="0"/>
              </a:rPr>
              <a:t>32. |  |  |  </a:t>
            </a:r>
            <a:r>
              <a:rPr lang="zh-CN" altLang="zh-CN" sz="1600" b="1" dirty="0">
                <a:solidFill>
                  <a:srgbClr val="000000"/>
                </a:solidFill>
                <a:latin typeface="Times New Roman" panose="02020603050405020304" pitchFamily="18" charset="0"/>
                <a:cs typeface="Times New Roman" panose="02020603050405020304" pitchFamily="18" charset="0"/>
              </a:rPr>
              <a:t>if </a:t>
            </a:r>
            <a:r>
              <a:rPr lang="zh-CN" altLang="zh-CN" sz="1600" i="1" dirty="0">
                <a:solidFill>
                  <a:srgbClr val="000000"/>
                </a:solidFill>
                <a:latin typeface="Times New Roman" panose="02020603050405020304" pitchFamily="18" charset="0"/>
                <a:cs typeface="Times New Roman" panose="02020603050405020304" pitchFamily="18" charset="0"/>
              </a:rPr>
              <a:t>max_buffer </a:t>
            </a:r>
            <a:r>
              <a:rPr lang="zh-CN" altLang="zh-CN" sz="1600" dirty="0">
                <a:solidFill>
                  <a:srgbClr val="000000"/>
                </a:solidFill>
                <a:latin typeface="Times New Roman" panose="02020603050405020304" pitchFamily="18" charset="0"/>
                <a:cs typeface="Times New Roman" panose="02020603050405020304" pitchFamily="18" charset="0"/>
              </a:rPr>
              <a:t>≠</a:t>
            </a:r>
            <a:r>
              <a:rPr lang="zh-CN" altLang="zh-CN" sz="1600" i="1" dirty="0">
                <a:solidFill>
                  <a:srgbClr val="000000"/>
                </a:solidFill>
                <a:latin typeface="Times New Roman" panose="02020603050405020304" pitchFamily="18" charset="0"/>
                <a:cs typeface="Times New Roman" panose="02020603050405020304" pitchFamily="18" charset="0"/>
              </a:rPr>
              <a:t> -</a:t>
            </a:r>
            <a:r>
              <a:rPr lang="zh-CN" altLang="zh-CN" sz="1600" dirty="0">
                <a:solidFill>
                  <a:srgbClr val="000000"/>
                </a:solidFill>
                <a:latin typeface="Times New Roman" panose="02020603050405020304" pitchFamily="18" charset="0"/>
                <a:cs typeface="Times New Roman" panose="02020603050405020304" pitchFamily="18" charset="0"/>
              </a:rPr>
              <a:t>1 </a:t>
            </a:r>
            <a:r>
              <a:rPr lang="zh-CN" altLang="zh-CN" sz="1600" b="1" dirty="0">
                <a:solidFill>
                  <a:srgbClr val="000000"/>
                </a:solidFill>
                <a:latin typeface="Times New Roman" panose="02020603050405020304" pitchFamily="18" charset="0"/>
                <a:cs typeface="Times New Roman" panose="02020603050405020304" pitchFamily="18" charset="0"/>
              </a:rPr>
              <a:t>then</a:t>
            </a:r>
            <a:endParaRPr lang="zh-CN" altLang="zh-CN" sz="1200" dirty="0">
              <a:solidFill>
                <a:srgbClr val="000000"/>
              </a:solidFill>
            </a:endParaRPr>
          </a:p>
          <a:p>
            <a:pPr marL="0" lvl="0" indent="0">
              <a:lnSpc>
                <a:spcPct val="100000"/>
              </a:lnSpc>
              <a:buNone/>
            </a:pPr>
            <a:r>
              <a:rPr lang="zh-CN" altLang="zh-CN" sz="1600" dirty="0">
                <a:solidFill>
                  <a:srgbClr val="000000"/>
                </a:solidFill>
                <a:latin typeface="Times New Roman" panose="02020603050405020304" pitchFamily="18" charset="0"/>
                <a:cs typeface="Times New Roman" panose="02020603050405020304" pitchFamily="18" charset="0"/>
              </a:rPr>
              <a:t>33. |  |  |  |  EnQueue(</a:t>
            </a:r>
            <a:r>
              <a:rPr lang="zh-CN" altLang="zh-CN" sz="1600" i="1" dirty="0">
                <a:solidFill>
                  <a:srgbClr val="000000"/>
                </a:solidFill>
                <a:latin typeface="Times New Roman" panose="02020603050405020304" pitchFamily="18" charset="0"/>
                <a:cs typeface="Times New Roman" panose="02020603050405020304" pitchFamily="18" charset="0"/>
              </a:rPr>
              <a:t>buffer</a:t>
            </a:r>
            <a:r>
              <a:rPr lang="zh-CN" altLang="zh-CN" sz="1600" dirty="0">
                <a:solidFill>
                  <a:srgbClr val="000000"/>
                </a:solidFill>
                <a:latin typeface="Times New Roman" panose="02020603050405020304" pitchFamily="18" charset="0"/>
                <a:cs typeface="Times New Roman" panose="02020603050405020304" pitchFamily="18" charset="0"/>
              </a:rPr>
              <a:t>[</a:t>
            </a:r>
            <a:r>
              <a:rPr lang="zh-CN" altLang="zh-CN" sz="1600" i="1" dirty="0">
                <a:solidFill>
                  <a:srgbClr val="000000"/>
                </a:solidFill>
                <a:latin typeface="Times New Roman" panose="02020603050405020304" pitchFamily="18" charset="0"/>
                <a:cs typeface="Times New Roman" panose="02020603050405020304" pitchFamily="18" charset="0"/>
              </a:rPr>
              <a:t>max_buffer</a:t>
            </a:r>
            <a:r>
              <a:rPr lang="zh-CN" altLang="zh-CN" sz="1600" dirty="0">
                <a:solidFill>
                  <a:srgbClr val="000000"/>
                </a:solidFill>
                <a:latin typeface="Times New Roman" panose="02020603050405020304" pitchFamily="18" charset="0"/>
                <a:cs typeface="Times New Roman" panose="02020603050405020304" pitchFamily="18" charset="0"/>
              </a:rPr>
              <a:t>], </a:t>
            </a:r>
            <a:r>
              <a:rPr lang="zh-CN" altLang="zh-CN" sz="1600" i="1" dirty="0">
                <a:solidFill>
                  <a:srgbClr val="000000"/>
                </a:solidFill>
                <a:latin typeface="Times New Roman" panose="02020603050405020304" pitchFamily="18" charset="0"/>
                <a:cs typeface="Times New Roman" panose="02020603050405020304" pitchFamily="18" charset="0"/>
              </a:rPr>
              <a:t>i</a:t>
            </a:r>
            <a:r>
              <a:rPr lang="zh-CN" altLang="zh-CN" sz="1600" dirty="0">
                <a:solidFill>
                  <a:srgbClr val="000000"/>
                </a:solidFill>
                <a:latin typeface="Times New Roman" panose="02020603050405020304" pitchFamily="18" charset="0"/>
                <a:cs typeface="Times New Roman" panose="02020603050405020304" pitchFamily="18" charset="0"/>
              </a:rPr>
              <a:t>)</a:t>
            </a:r>
            <a:endParaRPr lang="zh-CN" altLang="zh-CN" sz="1200" dirty="0">
              <a:solidFill>
                <a:srgbClr val="000000"/>
              </a:solidFill>
            </a:endParaRPr>
          </a:p>
          <a:p>
            <a:pPr marL="0" lvl="0" indent="0">
              <a:lnSpc>
                <a:spcPct val="100000"/>
              </a:lnSpc>
              <a:buNone/>
            </a:pPr>
            <a:r>
              <a:rPr lang="zh-CN" altLang="zh-CN" sz="1600" dirty="0">
                <a:solidFill>
                  <a:srgbClr val="000000"/>
                </a:solidFill>
                <a:latin typeface="Times New Roman" panose="02020603050405020304" pitchFamily="18" charset="0"/>
                <a:cs typeface="Times New Roman" panose="02020603050405020304" pitchFamily="18" charset="0"/>
              </a:rPr>
              <a:t>34. |  |  |  </a:t>
            </a:r>
            <a:r>
              <a:rPr lang="zh-CN" altLang="zh-CN" sz="1600" b="1" dirty="0">
                <a:solidFill>
                  <a:srgbClr val="000000"/>
                </a:solidFill>
                <a:latin typeface="Times New Roman" panose="02020603050405020304" pitchFamily="18" charset="0"/>
                <a:cs typeface="Times New Roman" panose="02020603050405020304" pitchFamily="18" charset="0"/>
              </a:rPr>
              <a:t>else</a:t>
            </a:r>
            <a:endParaRPr lang="zh-CN" altLang="zh-CN" sz="1200" dirty="0">
              <a:solidFill>
                <a:srgbClr val="000000"/>
              </a:solidFill>
            </a:endParaRPr>
          </a:p>
          <a:p>
            <a:pPr marL="0" lvl="0" indent="0">
              <a:lnSpc>
                <a:spcPct val="100000"/>
              </a:lnSpc>
              <a:buNone/>
            </a:pPr>
            <a:r>
              <a:rPr lang="zh-CN" altLang="zh-CN" sz="1600" dirty="0">
                <a:solidFill>
                  <a:srgbClr val="000000"/>
                </a:solidFill>
                <a:latin typeface="Times New Roman" panose="02020603050405020304" pitchFamily="18" charset="0"/>
                <a:cs typeface="Times New Roman" panose="02020603050405020304" pitchFamily="18" charset="0"/>
              </a:rPr>
              <a:t>35. |  |  |  |  </a:t>
            </a:r>
            <a:r>
              <a:rPr lang="zh-CN" altLang="zh-CN" sz="1600" b="1" dirty="0">
                <a:solidFill>
                  <a:srgbClr val="000000"/>
                </a:solidFill>
                <a:latin typeface="Times New Roman" panose="02020603050405020304" pitchFamily="18" charset="0"/>
                <a:cs typeface="Times New Roman" panose="02020603050405020304" pitchFamily="18" charset="0"/>
              </a:rPr>
              <a:t>for</a:t>
            </a:r>
            <a:r>
              <a:rPr lang="zh-CN" altLang="zh-CN" sz="1600" dirty="0">
                <a:solidFill>
                  <a:srgbClr val="000000"/>
                </a:solidFill>
                <a:latin typeface="Times New Roman" panose="02020603050405020304" pitchFamily="18" charset="0"/>
                <a:cs typeface="Times New Roman" panose="02020603050405020304" pitchFamily="18" charset="0"/>
              </a:rPr>
              <a:t> </a:t>
            </a:r>
            <a:r>
              <a:rPr lang="zh-CN" altLang="zh-CN" sz="1600" i="1" dirty="0">
                <a:solidFill>
                  <a:srgbClr val="000000"/>
                </a:solidFill>
                <a:latin typeface="Times New Roman" panose="02020603050405020304" pitchFamily="18" charset="0"/>
                <a:cs typeface="Times New Roman" panose="02020603050405020304" pitchFamily="18" charset="0"/>
              </a:rPr>
              <a:t>j←</a:t>
            </a:r>
            <a:r>
              <a:rPr lang="zh-CN" altLang="zh-CN" sz="1600" dirty="0">
                <a:solidFill>
                  <a:srgbClr val="000000"/>
                </a:solidFill>
                <a:latin typeface="Times New Roman" panose="02020603050405020304" pitchFamily="18" charset="0"/>
                <a:cs typeface="Times New Roman" panose="02020603050405020304" pitchFamily="18" charset="0"/>
              </a:rPr>
              <a:t>1 </a:t>
            </a:r>
            <a:r>
              <a:rPr lang="zh-CN" altLang="zh-CN" sz="1600" b="1" dirty="0">
                <a:solidFill>
                  <a:srgbClr val="000000"/>
                </a:solidFill>
                <a:latin typeface="Times New Roman" panose="02020603050405020304" pitchFamily="18" charset="0"/>
                <a:cs typeface="Times New Roman" panose="02020603050405020304" pitchFamily="18" charset="0"/>
              </a:rPr>
              <a:t>to</a:t>
            </a:r>
            <a:r>
              <a:rPr lang="zh-CN" altLang="zh-CN" sz="1600" dirty="0">
                <a:solidFill>
                  <a:srgbClr val="000000"/>
                </a:solidFill>
                <a:latin typeface="Times New Roman" panose="02020603050405020304" pitchFamily="18" charset="0"/>
                <a:cs typeface="Times New Roman" panose="02020603050405020304" pitchFamily="18" charset="0"/>
              </a:rPr>
              <a:t> </a:t>
            </a:r>
            <a:r>
              <a:rPr lang="zh-CN" altLang="zh-CN" sz="1600" i="1" dirty="0">
                <a:solidFill>
                  <a:srgbClr val="000000"/>
                </a:solidFill>
                <a:latin typeface="Times New Roman" panose="02020603050405020304" pitchFamily="18" charset="0"/>
                <a:cs typeface="Times New Roman" panose="02020603050405020304" pitchFamily="18" charset="0"/>
              </a:rPr>
              <a:t>k</a:t>
            </a:r>
            <a:r>
              <a:rPr lang="zh-CN" altLang="zh-CN" sz="1600" dirty="0">
                <a:solidFill>
                  <a:srgbClr val="000000"/>
                </a:solidFill>
                <a:latin typeface="Times New Roman" panose="02020603050405020304" pitchFamily="18" charset="0"/>
                <a:cs typeface="Times New Roman" panose="02020603050405020304" pitchFamily="18" charset="0"/>
              </a:rPr>
              <a:t> </a:t>
            </a:r>
            <a:r>
              <a:rPr lang="zh-CN" altLang="zh-CN" sz="1600" b="1" dirty="0">
                <a:solidFill>
                  <a:srgbClr val="000000"/>
                </a:solidFill>
                <a:latin typeface="Times New Roman" panose="02020603050405020304" pitchFamily="18" charset="0"/>
                <a:cs typeface="Times New Roman" panose="02020603050405020304" pitchFamily="18" charset="0"/>
              </a:rPr>
              <a:t>do</a:t>
            </a:r>
            <a:endParaRPr lang="zh-CN" altLang="zh-CN" sz="1200" dirty="0">
              <a:solidFill>
                <a:srgbClr val="000000"/>
              </a:solidFill>
            </a:endParaRPr>
          </a:p>
          <a:p>
            <a:pPr marL="0" lvl="0" indent="0">
              <a:lnSpc>
                <a:spcPct val="100000"/>
              </a:lnSpc>
              <a:buNone/>
            </a:pPr>
            <a:r>
              <a:rPr lang="zh-CN" altLang="zh-CN" sz="1600" dirty="0">
                <a:solidFill>
                  <a:srgbClr val="000000"/>
                </a:solidFill>
                <a:latin typeface="Times New Roman" panose="02020603050405020304" pitchFamily="18" charset="0"/>
                <a:cs typeface="Times New Roman" panose="02020603050405020304" pitchFamily="18" charset="0"/>
              </a:rPr>
              <a:t>36. |  |  |  |  |  </a:t>
            </a:r>
            <a:r>
              <a:rPr lang="zh-CN" altLang="zh-CN" sz="1600" b="1" dirty="0">
                <a:solidFill>
                  <a:srgbClr val="000000"/>
                </a:solidFill>
                <a:latin typeface="Times New Roman" panose="02020603050405020304" pitchFamily="18" charset="0"/>
                <a:cs typeface="Times New Roman" panose="02020603050405020304" pitchFamily="18" charset="0"/>
              </a:rPr>
              <a:t>if</a:t>
            </a:r>
            <a:r>
              <a:rPr lang="zh-CN" altLang="zh-CN" sz="1600" dirty="0">
                <a:solidFill>
                  <a:srgbClr val="000000"/>
                </a:solidFill>
                <a:latin typeface="Times New Roman" panose="02020603050405020304" pitchFamily="18" charset="0"/>
                <a:cs typeface="Times New Roman" panose="02020603050405020304" pitchFamily="18" charset="0"/>
              </a:rPr>
              <a:t> IsEmpty(</a:t>
            </a:r>
            <a:r>
              <a:rPr lang="zh-CN" altLang="zh-CN" sz="1600" i="1" dirty="0">
                <a:solidFill>
                  <a:srgbClr val="000000"/>
                </a:solidFill>
                <a:latin typeface="Times New Roman" panose="02020603050405020304" pitchFamily="18" charset="0"/>
                <a:cs typeface="Times New Roman" panose="02020603050405020304" pitchFamily="18" charset="0"/>
              </a:rPr>
              <a:t>buffer</a:t>
            </a:r>
            <a:r>
              <a:rPr lang="zh-CN" altLang="zh-CN" sz="1600" dirty="0">
                <a:solidFill>
                  <a:srgbClr val="000000"/>
                </a:solidFill>
                <a:latin typeface="Times New Roman" panose="02020603050405020304" pitchFamily="18" charset="0"/>
                <a:cs typeface="Times New Roman" panose="02020603050405020304" pitchFamily="18" charset="0"/>
              </a:rPr>
              <a:t>[</a:t>
            </a:r>
            <a:r>
              <a:rPr lang="zh-CN" altLang="zh-CN" sz="1600" i="1" dirty="0">
                <a:solidFill>
                  <a:srgbClr val="000000"/>
                </a:solidFill>
                <a:latin typeface="Times New Roman" panose="02020603050405020304" pitchFamily="18" charset="0"/>
                <a:cs typeface="Times New Roman" panose="02020603050405020304" pitchFamily="18" charset="0"/>
              </a:rPr>
              <a:t>j</a:t>
            </a:r>
            <a:r>
              <a:rPr lang="zh-CN" altLang="zh-CN" sz="1600" dirty="0">
                <a:solidFill>
                  <a:srgbClr val="000000"/>
                </a:solidFill>
                <a:latin typeface="Times New Roman" panose="02020603050405020304" pitchFamily="18" charset="0"/>
                <a:cs typeface="Times New Roman" panose="02020603050405020304" pitchFamily="18" charset="0"/>
              </a:rPr>
              <a:t>]) = </a:t>
            </a:r>
            <a:r>
              <a:rPr lang="zh-CN" altLang="zh-CN" sz="1600" b="1" dirty="0">
                <a:solidFill>
                  <a:srgbClr val="000000"/>
                </a:solidFill>
                <a:latin typeface="Times New Roman" panose="02020603050405020304" pitchFamily="18" charset="0"/>
                <a:cs typeface="Times New Roman" panose="02020603050405020304" pitchFamily="18" charset="0"/>
              </a:rPr>
              <a:t>true then</a:t>
            </a:r>
            <a:endParaRPr lang="zh-CN" altLang="zh-CN" sz="1200" dirty="0">
              <a:solidFill>
                <a:srgbClr val="000000"/>
              </a:solidFill>
            </a:endParaRPr>
          </a:p>
          <a:p>
            <a:pPr marL="0" lvl="0" indent="0">
              <a:lnSpc>
                <a:spcPct val="100000"/>
              </a:lnSpc>
              <a:buNone/>
            </a:pPr>
            <a:r>
              <a:rPr lang="zh-CN" altLang="zh-CN" sz="1600" dirty="0">
                <a:solidFill>
                  <a:srgbClr val="000000"/>
                </a:solidFill>
                <a:latin typeface="Times New Roman" panose="02020603050405020304" pitchFamily="18" charset="0"/>
                <a:cs typeface="Times New Roman" panose="02020603050405020304" pitchFamily="18" charset="0"/>
              </a:rPr>
              <a:t>37. |  |  |  |  |  |  </a:t>
            </a:r>
            <a:r>
              <a:rPr lang="zh-CN" altLang="zh-CN" sz="1600" b="1" dirty="0">
                <a:solidFill>
                  <a:srgbClr val="000000"/>
                </a:solidFill>
                <a:latin typeface="Times New Roman" panose="02020603050405020304" pitchFamily="18" charset="0"/>
                <a:cs typeface="Times New Roman" panose="02020603050405020304" pitchFamily="18" charset="0"/>
              </a:rPr>
              <a:t>break</a:t>
            </a:r>
            <a:endParaRPr lang="zh-CN" altLang="zh-CN" sz="1200" dirty="0">
              <a:solidFill>
                <a:srgbClr val="000000"/>
              </a:solidFill>
            </a:endParaRPr>
          </a:p>
          <a:p>
            <a:pPr marL="0" lvl="0" indent="0">
              <a:lnSpc>
                <a:spcPct val="100000"/>
              </a:lnSpc>
              <a:buNone/>
            </a:pPr>
            <a:r>
              <a:rPr lang="zh-CN" altLang="zh-CN" sz="1600" dirty="0">
                <a:solidFill>
                  <a:srgbClr val="000000"/>
                </a:solidFill>
                <a:latin typeface="Times New Roman" panose="02020603050405020304" pitchFamily="18" charset="0"/>
                <a:cs typeface="Times New Roman" panose="02020603050405020304" pitchFamily="18" charset="0"/>
              </a:rPr>
              <a:t>38. |  |  |  |  |  </a:t>
            </a:r>
            <a:r>
              <a:rPr lang="zh-CN" altLang="zh-CN" sz="1600" b="1" dirty="0">
                <a:solidFill>
                  <a:srgbClr val="000000"/>
                </a:solidFill>
                <a:latin typeface="Times New Roman" panose="02020603050405020304" pitchFamily="18" charset="0"/>
                <a:cs typeface="Times New Roman" panose="02020603050405020304" pitchFamily="18" charset="0"/>
              </a:rPr>
              <a:t>end</a:t>
            </a:r>
            <a:endParaRPr lang="zh-CN" altLang="zh-CN" sz="1200" dirty="0">
              <a:solidFill>
                <a:srgbClr val="000000"/>
              </a:solidFill>
            </a:endParaRPr>
          </a:p>
          <a:p>
            <a:pPr marL="0" lvl="0" indent="0">
              <a:lnSpc>
                <a:spcPct val="100000"/>
              </a:lnSpc>
              <a:buNone/>
            </a:pPr>
            <a:r>
              <a:rPr lang="zh-CN" altLang="zh-CN" sz="1600" dirty="0">
                <a:solidFill>
                  <a:srgbClr val="000000"/>
                </a:solidFill>
                <a:latin typeface="Times New Roman" panose="02020603050405020304" pitchFamily="18" charset="0"/>
                <a:cs typeface="Times New Roman" panose="02020603050405020304" pitchFamily="18" charset="0"/>
              </a:rPr>
              <a:t>39. |  |  |  |  </a:t>
            </a:r>
            <a:r>
              <a:rPr lang="zh-CN" altLang="zh-CN" sz="1600" b="1" dirty="0">
                <a:solidFill>
                  <a:srgbClr val="000000"/>
                </a:solidFill>
                <a:latin typeface="Times New Roman" panose="02020603050405020304" pitchFamily="18" charset="0"/>
                <a:cs typeface="Times New Roman" panose="02020603050405020304" pitchFamily="18" charset="0"/>
              </a:rPr>
              <a:t>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56375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877C735-7E78-43D3-9C27-ECD0706906DB}"/>
              </a:ext>
            </a:extLst>
          </p:cNvPr>
          <p:cNvSpPr>
            <a:spLocks noGrp="1"/>
          </p:cNvSpPr>
          <p:nvPr>
            <p:ph type="title"/>
          </p:nvPr>
        </p:nvSpPr>
        <p:spPr/>
        <p:txBody>
          <a:bodyPr/>
          <a:lstStyle/>
          <a:p>
            <a:r>
              <a:rPr lang="zh-CN" altLang="en-US" dirty="0"/>
              <a:t>队列应用：车厢重排</a:t>
            </a:r>
          </a:p>
        </p:txBody>
      </p:sp>
      <p:sp>
        <p:nvSpPr>
          <p:cNvPr id="3" name="副标题 2">
            <a:extLst>
              <a:ext uri="{FF2B5EF4-FFF2-40B4-BE49-F238E27FC236}">
                <a16:creationId xmlns:a16="http://schemas.microsoft.com/office/drawing/2014/main" xmlns="" id="{B21ED81B-6161-4AEA-B817-3B9A98D02FAA}"/>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6CBD6298-0D61-4610-A809-094C18AF5AAC}"/>
              </a:ext>
            </a:extLst>
          </p:cNvPr>
          <p:cNvSpPr>
            <a:spLocks noGrp="1"/>
          </p:cNvSpPr>
          <p:nvPr>
            <p:ph type="body" idx="10"/>
          </p:nvPr>
        </p:nvSpPr>
        <p:spPr/>
        <p:txBody>
          <a:bodyPr/>
          <a:lstStyle/>
          <a:p>
            <a:endParaRPr lang="zh-CN" altLang="en-US"/>
          </a:p>
        </p:txBody>
      </p:sp>
      <p:sp>
        <p:nvSpPr>
          <p:cNvPr id="6" name="Rectangle 1">
            <a:extLst>
              <a:ext uri="{FF2B5EF4-FFF2-40B4-BE49-F238E27FC236}">
                <a16:creationId xmlns:a16="http://schemas.microsoft.com/office/drawing/2014/main" xmlns="" id="{29364A8B-D4EF-410A-A1AE-684838C63ECA}"/>
              </a:ext>
            </a:extLst>
          </p:cNvPr>
          <p:cNvSpPr>
            <a:spLocks noGrp="1" noChangeArrowheads="1"/>
          </p:cNvSpPr>
          <p:nvPr>
            <p:ph idx="11"/>
          </p:nvPr>
        </p:nvSpPr>
        <p:spPr bwMode="auto">
          <a:xfrm>
            <a:off x="558708" y="1077596"/>
            <a:ext cx="11207468"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40. |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if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 </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then</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41. |  |  |  |  |  EnQueue(</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buffer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42. |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else</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43. |  |  |  |  |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任务不可能完成，退出</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44. |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45.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46.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47.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48. 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49. while</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next_out</a:t>
            </a:r>
            <a:r>
              <a:rPr kumimoji="0" lang="zh-CN" altLang="zh-CN" sz="1600" b="0" i="1" u="none" strike="noStrike" cap="none" normalizeH="0" baseline="0" dirty="0">
                <a:ln>
                  <a:noFill/>
                </a:ln>
                <a:solidFill>
                  <a:srgbClr val="000000"/>
                </a:solidFill>
                <a:effectLst/>
                <a:latin typeface="Symbol" panose="05050102010706020507" pitchFamily="18" charset="2"/>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50.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for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←1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考察每一缓冲轨队列</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51. |  |  if</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front_crg</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≠NIL</a:t>
            </a:r>
            <a:r>
              <a:rPr kumimoji="0" lang="zh-CN" altLang="zh-CN" sz="1600" b="0" i="0" u="none" strike="noStrike" cap="none" normalizeH="0" baseline="0" dirty="0">
                <a:ln>
                  <a:noFill/>
                </a:ln>
                <a:solidFill>
                  <a:srgbClr val="000000"/>
                </a:solidFill>
                <a:effectLst/>
                <a:latin typeface="宋体" panose="02010600030101010101" pitchFamily="2" charset="-122"/>
                <a:ea typeface="宋体" panose="02010600030101010101" pitchFamily="2" charset="-122"/>
                <a:cs typeface="Times New Roman" panose="02020603050405020304" pitchFamily="18" charset="0"/>
              </a:rPr>
              <a:t>且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in_track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front_crg</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next_out</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then</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52. |  |  |  EnQueue(</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out_track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front_crg</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53. |  |  |  DeQueue(</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buffer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j</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54. |  |  |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next_out</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next_out </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+ 1</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55. |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break</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56. |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57. |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58. end</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59. for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←1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to</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k</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 </a:t>
            </a: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do</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60. |  DestroyQueue(</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buffer</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r>
              <a:rPr kumimoji="0" lang="zh-CN" altLang="zh-CN" sz="1600" b="0" i="1"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i</a:t>
            </a:r>
            <a:r>
              <a:rPr kumimoji="0" lang="zh-CN" altLang="zh-CN" sz="1600" b="0"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a:t>
            </a:r>
            <a:endParaRPr kumimoji="0" lang="zh-CN" altLang="zh-CN" sz="1600" b="0" i="0" u="none" strike="noStrike" cap="none" normalizeH="0" baseline="0" dirty="0">
              <a:ln>
                <a:noFill/>
              </a:ln>
              <a:solidFill>
                <a:srgbClr val="000000"/>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sz="1600" b="1" i="0" u="none" strike="noStrike" cap="none" normalizeH="0" baseline="0" dirty="0">
                <a:ln>
                  <a:noFill/>
                </a:ln>
                <a:solidFill>
                  <a:srgbClr val="000000"/>
                </a:solidFill>
                <a:effectLst/>
                <a:latin typeface="Times New Roman" panose="02020603050405020304" pitchFamily="18" charset="0"/>
                <a:cs typeface="Times New Roman" panose="02020603050405020304" pitchFamily="18" charset="0"/>
              </a:rPr>
              <a:t>61. end</a:t>
            </a:r>
            <a:endParaRPr kumimoji="0" lang="zh-CN" altLang="zh-CN"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0069235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587042-1DB6-414F-9547-BCC5C655BABC}"/>
              </a:ext>
            </a:extLst>
          </p:cNvPr>
          <p:cNvSpPr>
            <a:spLocks noGrp="1"/>
          </p:cNvSpPr>
          <p:nvPr>
            <p:ph type="title"/>
          </p:nvPr>
        </p:nvSpPr>
        <p:spPr/>
        <p:txBody>
          <a:bodyPr/>
          <a:lstStyle/>
          <a:p>
            <a:r>
              <a:rPr lang="zh-CN" altLang="en-US" dirty="0"/>
              <a:t>单调栈</a:t>
            </a:r>
          </a:p>
        </p:txBody>
      </p:sp>
      <p:sp>
        <p:nvSpPr>
          <p:cNvPr id="3" name="副标题 2">
            <a:extLst>
              <a:ext uri="{FF2B5EF4-FFF2-40B4-BE49-F238E27FC236}">
                <a16:creationId xmlns:a16="http://schemas.microsoft.com/office/drawing/2014/main" xmlns="" id="{AB7095F7-B8CD-4D04-8C2E-60EF0C3808F4}"/>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EBCD459F-507E-433E-BC66-4443089F86B3}"/>
              </a:ext>
            </a:extLst>
          </p:cNvPr>
          <p:cNvSpPr>
            <a:spLocks noGrp="1"/>
          </p:cNvSpPr>
          <p:nvPr>
            <p:ph type="body" idx="10"/>
          </p:nvPr>
        </p:nvSpPr>
        <p:spPr/>
        <p:txBody>
          <a:bodyPr/>
          <a:lstStyle/>
          <a:p>
            <a:endParaRPr lang="zh-CN" altLang="en-US"/>
          </a:p>
        </p:txBody>
      </p:sp>
      <p:sp>
        <p:nvSpPr>
          <p:cNvPr id="7" name="内容占位符 4">
            <a:extLst>
              <a:ext uri="{FF2B5EF4-FFF2-40B4-BE49-F238E27FC236}">
                <a16:creationId xmlns:a16="http://schemas.microsoft.com/office/drawing/2014/main" xmlns="" id="{BA967B38-68F5-430E-8F1B-EBE833D36498}"/>
              </a:ext>
            </a:extLst>
          </p:cNvPr>
          <p:cNvSpPr>
            <a:spLocks noGrp="1"/>
          </p:cNvSpPr>
          <p:nvPr>
            <p:ph idx="11"/>
          </p:nvPr>
        </p:nvSpPr>
        <p:spPr>
          <a:xfrm>
            <a:off x="584225" y="1083906"/>
            <a:ext cx="11055325" cy="5057775"/>
          </a:xfrm>
        </p:spPr>
        <p:txBody>
          <a:bodyPr/>
          <a:lstStyle/>
          <a:p>
            <a:pPr marL="363538" indent="-363538" algn="just" eaLnBrk="0" fontAlgn="base" hangingPunct="0">
              <a:lnSpc>
                <a:spcPct val="110000"/>
              </a:lnSpc>
              <a:spcBef>
                <a:spcPts val="600"/>
              </a:spcBef>
              <a:spcAft>
                <a:spcPct val="0"/>
              </a:spcAft>
            </a:pP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栈中</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元素</a:t>
            </a: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具有</a:t>
            </a:r>
            <a:r>
              <a:rPr lang="zh-CN" altLang="zh-CN" b="1" dirty="0">
                <a:solidFill>
                  <a:srgbClr val="0033CC"/>
                </a:solidFill>
                <a:latin typeface="Microsoft YaHei Light" panose="020B0502040204020203" pitchFamily="34" charset="-122"/>
                <a:ea typeface="Microsoft YaHei Light" panose="020B0502040204020203" pitchFamily="34" charset="-122"/>
                <a:cs typeface="Times New Roman" panose="02020603050405020304" pitchFamily="18" charset="0"/>
              </a:rPr>
              <a:t>单调性</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的栈</a:t>
            </a:r>
            <a:endParaRPr lang="en-US" altLang="zh-CN"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lvl="1" indent="-322263" algn="just" eaLnBrk="0" fontAlgn="base" hangingPunct="0">
              <a:lnSpc>
                <a:spcPct val="110000"/>
              </a:lnSpc>
              <a:spcBef>
                <a:spcPts val="600"/>
              </a:spcBef>
              <a:spcAft>
                <a:spcPct val="0"/>
              </a:spcAft>
              <a:buFont typeface="Wingdings" panose="05000000000000000000" pitchFamily="2" charset="2"/>
              <a:buChar char="ü"/>
            </a:pP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单调递增栈</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a:t>
            </a: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元素从栈顶到栈底若从栈顶到栈底的元素单调递增</a:t>
            </a:r>
            <a:endParaRPr lang="en-US" altLang="zh-CN"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lvl="1" indent="-322263" algn="just" eaLnBrk="0" fontAlgn="base" hangingPunct="0">
              <a:lnSpc>
                <a:spcPct val="110000"/>
              </a:lnSpc>
              <a:spcBef>
                <a:spcPts val="600"/>
              </a:spcBef>
              <a:spcAft>
                <a:spcPct val="0"/>
              </a:spcAft>
              <a:buFont typeface="Wingdings" panose="05000000000000000000" pitchFamily="2" charset="2"/>
              <a:buChar char="ü"/>
            </a:pP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单调递减栈</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a:t>
            </a: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若</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栈中</a:t>
            </a: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元素单调递减</a:t>
            </a:r>
            <a:endParaRPr lang="en-US" altLang="zh-CN"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363538" indent="-363538" algn="just" eaLnBrk="0" fontAlgn="base" hangingPunct="0">
              <a:lnSpc>
                <a:spcPct val="110000"/>
              </a:lnSpc>
              <a:spcBef>
                <a:spcPts val="600"/>
              </a:spcBef>
              <a:spcAft>
                <a:spcPct val="0"/>
              </a:spcAft>
            </a:pP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适用于涉及到序列中元素大小的问题的求解</a:t>
            </a:r>
          </a:p>
          <a:p>
            <a:pPr indent="-322263" algn="just" eaLnBrk="0" fontAlgn="base" hangingPunct="0">
              <a:lnSpc>
                <a:spcPct val="110000"/>
              </a:lnSpc>
              <a:spcBef>
                <a:spcPts val="600"/>
              </a:spcBef>
              <a:spcAft>
                <a:spcPct val="0"/>
              </a:spcAft>
              <a:buFont typeface="Wingdings" panose="05000000000000000000" pitchFamily="2" charset="2"/>
              <a:buChar char="ü"/>
            </a:pPr>
            <a:endPar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endParaRPr lang="zh-CN" altLang="en-US" dirty="0"/>
          </a:p>
        </p:txBody>
      </p:sp>
      <p:sp>
        <p:nvSpPr>
          <p:cNvPr id="8" name="文本框 7">
            <a:extLst>
              <a:ext uri="{FF2B5EF4-FFF2-40B4-BE49-F238E27FC236}">
                <a16:creationId xmlns:a16="http://schemas.microsoft.com/office/drawing/2014/main" xmlns="" id="{77D38DEC-AB26-40E8-AC08-550C27D5C277}"/>
              </a:ext>
            </a:extLst>
          </p:cNvPr>
          <p:cNvSpPr txBox="1"/>
          <p:nvPr/>
        </p:nvSpPr>
        <p:spPr>
          <a:xfrm>
            <a:off x="1033429" y="3161387"/>
            <a:ext cx="3965950" cy="400110"/>
          </a:xfrm>
          <a:prstGeom prst="rect">
            <a:avLst/>
          </a:prstGeom>
          <a:noFill/>
        </p:spPr>
        <p:txBody>
          <a:bodyPr wrap="square" rtlCol="0">
            <a:spAutoFit/>
          </a:bodyPr>
          <a:lstStyle/>
          <a:p>
            <a:r>
              <a:rPr lang="zh-CN" altLang="en-US" sz="2000" dirty="0">
                <a:solidFill>
                  <a:schemeClr val="accent1"/>
                </a:solidFill>
              </a:rPr>
              <a:t>一组数 </a:t>
            </a:r>
            <a:r>
              <a:rPr lang="en-US" altLang="zh-CN" sz="2000" dirty="0">
                <a:solidFill>
                  <a:schemeClr val="accent1"/>
                </a:solidFill>
              </a:rPr>
              <a:t>8</a:t>
            </a:r>
            <a:r>
              <a:rPr lang="zh-CN" altLang="zh-CN" sz="2000" dirty="0">
                <a:solidFill>
                  <a:schemeClr val="accent1"/>
                </a:solidFill>
              </a:rPr>
              <a:t>，</a:t>
            </a:r>
            <a:r>
              <a:rPr lang="en-US" altLang="zh-CN" sz="2000" dirty="0">
                <a:solidFill>
                  <a:schemeClr val="accent1"/>
                </a:solidFill>
              </a:rPr>
              <a:t>2</a:t>
            </a:r>
            <a:r>
              <a:rPr lang="zh-CN" altLang="zh-CN" sz="2000" dirty="0">
                <a:solidFill>
                  <a:schemeClr val="accent1"/>
                </a:solidFill>
              </a:rPr>
              <a:t>，</a:t>
            </a:r>
            <a:r>
              <a:rPr lang="en-US" altLang="zh-CN" sz="2000" dirty="0">
                <a:solidFill>
                  <a:schemeClr val="accent1"/>
                </a:solidFill>
              </a:rPr>
              <a:t>7</a:t>
            </a:r>
            <a:r>
              <a:rPr lang="zh-CN" altLang="zh-CN" sz="2000" dirty="0">
                <a:solidFill>
                  <a:schemeClr val="accent1"/>
                </a:solidFill>
              </a:rPr>
              <a:t>，</a:t>
            </a:r>
            <a:r>
              <a:rPr lang="en-US" altLang="zh-CN" sz="2000" dirty="0">
                <a:solidFill>
                  <a:schemeClr val="accent1"/>
                </a:solidFill>
              </a:rPr>
              <a:t>3</a:t>
            </a:r>
            <a:r>
              <a:rPr lang="zh-CN" altLang="zh-CN" sz="2000" dirty="0">
                <a:solidFill>
                  <a:schemeClr val="accent1"/>
                </a:solidFill>
              </a:rPr>
              <a:t>，</a:t>
            </a:r>
            <a:r>
              <a:rPr lang="en-US" altLang="zh-CN" sz="2000" dirty="0">
                <a:solidFill>
                  <a:schemeClr val="accent1"/>
                </a:solidFill>
              </a:rPr>
              <a:t>10</a:t>
            </a:r>
            <a:endParaRPr lang="zh-CN" altLang="en-US" sz="2000" dirty="0">
              <a:solidFill>
                <a:schemeClr val="accent1"/>
              </a:solidFill>
            </a:endParaRPr>
          </a:p>
        </p:txBody>
      </p:sp>
      <p:sp>
        <p:nvSpPr>
          <p:cNvPr id="9" name="矩形 8">
            <a:extLst>
              <a:ext uri="{FF2B5EF4-FFF2-40B4-BE49-F238E27FC236}">
                <a16:creationId xmlns:a16="http://schemas.microsoft.com/office/drawing/2014/main" xmlns="" id="{CC5BA3DF-8829-4F1D-98FF-E1165A0EE885}"/>
              </a:ext>
            </a:extLst>
          </p:cNvPr>
          <p:cNvSpPr/>
          <p:nvPr/>
        </p:nvSpPr>
        <p:spPr>
          <a:xfrm>
            <a:off x="7811074" y="3687934"/>
            <a:ext cx="475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8</a:t>
            </a:r>
            <a:endParaRPr lang="zh-CN" altLang="en-US" sz="2000" dirty="0">
              <a:solidFill>
                <a:schemeClr val="accent1"/>
              </a:solidFill>
            </a:endParaRPr>
          </a:p>
        </p:txBody>
      </p:sp>
      <p:grpSp>
        <p:nvGrpSpPr>
          <p:cNvPr id="10" name="组合 9">
            <a:extLst>
              <a:ext uri="{FF2B5EF4-FFF2-40B4-BE49-F238E27FC236}">
                <a16:creationId xmlns:a16="http://schemas.microsoft.com/office/drawing/2014/main" xmlns="" id="{7AB271C1-0DAA-4AEA-AF6C-11965E7189CC}"/>
              </a:ext>
            </a:extLst>
          </p:cNvPr>
          <p:cNvGrpSpPr/>
          <p:nvPr/>
        </p:nvGrpSpPr>
        <p:grpSpPr>
          <a:xfrm>
            <a:off x="7811074" y="4254490"/>
            <a:ext cx="950890" cy="369332"/>
            <a:chOff x="825321" y="3829456"/>
            <a:chExt cx="950890" cy="369332"/>
          </a:xfrm>
        </p:grpSpPr>
        <p:sp>
          <p:nvSpPr>
            <p:cNvPr id="11" name="矩形 10">
              <a:extLst>
                <a:ext uri="{FF2B5EF4-FFF2-40B4-BE49-F238E27FC236}">
                  <a16:creationId xmlns:a16="http://schemas.microsoft.com/office/drawing/2014/main" xmlns="" id="{141FC677-AB46-4AF2-BBD2-915709DA872A}"/>
                </a:ext>
              </a:extLst>
            </p:cNvPr>
            <p:cNvSpPr/>
            <p:nvPr/>
          </p:nvSpPr>
          <p:spPr>
            <a:xfrm>
              <a:off x="825321" y="3829456"/>
              <a:ext cx="475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8</a:t>
              </a:r>
              <a:endParaRPr lang="zh-CN" altLang="en-US" sz="2000" dirty="0">
                <a:solidFill>
                  <a:schemeClr val="accent1"/>
                </a:solidFill>
              </a:endParaRPr>
            </a:p>
          </p:txBody>
        </p:sp>
        <p:sp>
          <p:nvSpPr>
            <p:cNvPr id="12" name="矩形 11">
              <a:extLst>
                <a:ext uri="{FF2B5EF4-FFF2-40B4-BE49-F238E27FC236}">
                  <a16:creationId xmlns:a16="http://schemas.microsoft.com/office/drawing/2014/main" xmlns="" id="{269BF58C-5C98-42EC-BFCF-3072B3908D5D}"/>
                </a:ext>
              </a:extLst>
            </p:cNvPr>
            <p:cNvSpPr/>
            <p:nvPr/>
          </p:nvSpPr>
          <p:spPr>
            <a:xfrm>
              <a:off x="1300766" y="3829456"/>
              <a:ext cx="475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2</a:t>
              </a:r>
              <a:endParaRPr lang="zh-CN" altLang="en-US" sz="2000" dirty="0">
                <a:solidFill>
                  <a:schemeClr val="accent1"/>
                </a:solidFill>
              </a:endParaRPr>
            </a:p>
          </p:txBody>
        </p:sp>
      </p:grpSp>
      <p:grpSp>
        <p:nvGrpSpPr>
          <p:cNvPr id="13" name="组合 12">
            <a:extLst>
              <a:ext uri="{FF2B5EF4-FFF2-40B4-BE49-F238E27FC236}">
                <a16:creationId xmlns:a16="http://schemas.microsoft.com/office/drawing/2014/main" xmlns="" id="{E71EDC2F-9857-4359-A7E5-A8B769F10875}"/>
              </a:ext>
            </a:extLst>
          </p:cNvPr>
          <p:cNvGrpSpPr/>
          <p:nvPr/>
        </p:nvGrpSpPr>
        <p:grpSpPr>
          <a:xfrm>
            <a:off x="7811074" y="4850050"/>
            <a:ext cx="950890" cy="369332"/>
            <a:chOff x="825321" y="4551017"/>
            <a:chExt cx="950890" cy="369332"/>
          </a:xfrm>
        </p:grpSpPr>
        <p:sp>
          <p:nvSpPr>
            <p:cNvPr id="14" name="矩形 13">
              <a:extLst>
                <a:ext uri="{FF2B5EF4-FFF2-40B4-BE49-F238E27FC236}">
                  <a16:creationId xmlns:a16="http://schemas.microsoft.com/office/drawing/2014/main" xmlns="" id="{F84A4EF9-6CBB-40F3-B069-88261719F1A0}"/>
                </a:ext>
              </a:extLst>
            </p:cNvPr>
            <p:cNvSpPr/>
            <p:nvPr/>
          </p:nvSpPr>
          <p:spPr>
            <a:xfrm>
              <a:off x="825321" y="4551017"/>
              <a:ext cx="475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8</a:t>
              </a:r>
              <a:endParaRPr lang="zh-CN" altLang="en-US" sz="2000" dirty="0">
                <a:solidFill>
                  <a:schemeClr val="accent1"/>
                </a:solidFill>
              </a:endParaRPr>
            </a:p>
          </p:txBody>
        </p:sp>
        <p:sp>
          <p:nvSpPr>
            <p:cNvPr id="15" name="矩形 14">
              <a:extLst>
                <a:ext uri="{FF2B5EF4-FFF2-40B4-BE49-F238E27FC236}">
                  <a16:creationId xmlns:a16="http://schemas.microsoft.com/office/drawing/2014/main" xmlns="" id="{1FEEFC16-3CE3-4247-97EE-841C50DE405F}"/>
                </a:ext>
              </a:extLst>
            </p:cNvPr>
            <p:cNvSpPr/>
            <p:nvPr/>
          </p:nvSpPr>
          <p:spPr>
            <a:xfrm>
              <a:off x="1300766" y="4551017"/>
              <a:ext cx="475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grpSp>
      <p:sp>
        <p:nvSpPr>
          <p:cNvPr id="16" name="矩形 15">
            <a:extLst>
              <a:ext uri="{FF2B5EF4-FFF2-40B4-BE49-F238E27FC236}">
                <a16:creationId xmlns:a16="http://schemas.microsoft.com/office/drawing/2014/main" xmlns="" id="{5447307A-A695-4EE1-9867-DD970A21B6D9}"/>
              </a:ext>
            </a:extLst>
          </p:cNvPr>
          <p:cNvSpPr/>
          <p:nvPr/>
        </p:nvSpPr>
        <p:spPr>
          <a:xfrm>
            <a:off x="7811074" y="6084138"/>
            <a:ext cx="475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10</a:t>
            </a:r>
            <a:endParaRPr lang="zh-CN" altLang="en-US" sz="2000" dirty="0">
              <a:solidFill>
                <a:schemeClr val="accent1"/>
              </a:solidFill>
            </a:endParaRPr>
          </a:p>
        </p:txBody>
      </p:sp>
      <p:grpSp>
        <p:nvGrpSpPr>
          <p:cNvPr id="17" name="组合 16">
            <a:extLst>
              <a:ext uri="{FF2B5EF4-FFF2-40B4-BE49-F238E27FC236}">
                <a16:creationId xmlns:a16="http://schemas.microsoft.com/office/drawing/2014/main" xmlns="" id="{64706B31-4115-4261-9F66-F4B20C5635B9}"/>
              </a:ext>
            </a:extLst>
          </p:cNvPr>
          <p:cNvGrpSpPr/>
          <p:nvPr/>
        </p:nvGrpSpPr>
        <p:grpSpPr>
          <a:xfrm>
            <a:off x="7811074" y="5499398"/>
            <a:ext cx="1426335" cy="371958"/>
            <a:chOff x="848931" y="5154182"/>
            <a:chExt cx="1426335" cy="371958"/>
          </a:xfrm>
        </p:grpSpPr>
        <p:sp>
          <p:nvSpPr>
            <p:cNvPr id="18" name="矩形 17">
              <a:extLst>
                <a:ext uri="{FF2B5EF4-FFF2-40B4-BE49-F238E27FC236}">
                  <a16:creationId xmlns:a16="http://schemas.microsoft.com/office/drawing/2014/main" xmlns="" id="{E146D240-6CCD-4351-97C4-686D92C4D351}"/>
                </a:ext>
              </a:extLst>
            </p:cNvPr>
            <p:cNvSpPr/>
            <p:nvPr/>
          </p:nvSpPr>
          <p:spPr>
            <a:xfrm>
              <a:off x="848931" y="5154182"/>
              <a:ext cx="475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8</a:t>
              </a:r>
              <a:endParaRPr lang="zh-CN" altLang="en-US" sz="2000" dirty="0">
                <a:solidFill>
                  <a:schemeClr val="accent1"/>
                </a:solidFill>
              </a:endParaRPr>
            </a:p>
          </p:txBody>
        </p:sp>
        <p:sp>
          <p:nvSpPr>
            <p:cNvPr id="19" name="矩形 18">
              <a:extLst>
                <a:ext uri="{FF2B5EF4-FFF2-40B4-BE49-F238E27FC236}">
                  <a16:creationId xmlns:a16="http://schemas.microsoft.com/office/drawing/2014/main" xmlns="" id="{25AF5837-F635-4C6B-A68E-C3EEE3920E32}"/>
                </a:ext>
              </a:extLst>
            </p:cNvPr>
            <p:cNvSpPr/>
            <p:nvPr/>
          </p:nvSpPr>
          <p:spPr>
            <a:xfrm>
              <a:off x="1324376" y="5154182"/>
              <a:ext cx="475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7</a:t>
              </a:r>
              <a:endParaRPr lang="zh-CN" altLang="en-US" sz="2000" dirty="0">
                <a:solidFill>
                  <a:schemeClr val="accent1"/>
                </a:solidFill>
              </a:endParaRPr>
            </a:p>
          </p:txBody>
        </p:sp>
        <p:sp>
          <p:nvSpPr>
            <p:cNvPr id="20" name="矩形 19">
              <a:extLst>
                <a:ext uri="{FF2B5EF4-FFF2-40B4-BE49-F238E27FC236}">
                  <a16:creationId xmlns:a16="http://schemas.microsoft.com/office/drawing/2014/main" xmlns="" id="{277E9E63-684E-4DE9-8D73-E3583AA49040}"/>
                </a:ext>
              </a:extLst>
            </p:cNvPr>
            <p:cNvSpPr/>
            <p:nvPr/>
          </p:nvSpPr>
          <p:spPr>
            <a:xfrm>
              <a:off x="1799821" y="5156808"/>
              <a:ext cx="475445" cy="36933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accent1"/>
                  </a:solidFill>
                </a:rPr>
                <a:t>3</a:t>
              </a:r>
              <a:endParaRPr lang="zh-CN" altLang="en-US" sz="2000" dirty="0">
                <a:solidFill>
                  <a:schemeClr val="accent1"/>
                </a:solidFill>
              </a:endParaRPr>
            </a:p>
          </p:txBody>
        </p:sp>
      </p:grpSp>
      <p:sp>
        <p:nvSpPr>
          <p:cNvPr id="21" name="文本框 20">
            <a:extLst>
              <a:ext uri="{FF2B5EF4-FFF2-40B4-BE49-F238E27FC236}">
                <a16:creationId xmlns:a16="http://schemas.microsoft.com/office/drawing/2014/main" xmlns="" id="{2DC1DDA1-2F20-4507-A875-15DF3EEB3E2C}"/>
              </a:ext>
            </a:extLst>
          </p:cNvPr>
          <p:cNvSpPr txBox="1"/>
          <p:nvPr/>
        </p:nvSpPr>
        <p:spPr>
          <a:xfrm>
            <a:off x="1131233" y="4793418"/>
            <a:ext cx="5569040" cy="400110"/>
          </a:xfrm>
          <a:prstGeom prst="rect">
            <a:avLst/>
          </a:prstGeom>
          <a:noFill/>
        </p:spPr>
        <p:txBody>
          <a:bodyPr wrap="square" rtlCol="0">
            <a:spAutoFit/>
          </a:bodyPr>
          <a:lstStyle/>
          <a:p>
            <a:r>
              <a:rPr lang="en-US" altLang="zh-CN" sz="2000" dirty="0">
                <a:solidFill>
                  <a:schemeClr val="accent1"/>
                </a:solidFill>
              </a:rPr>
              <a:t>7&gt; 2</a:t>
            </a:r>
            <a:r>
              <a:rPr lang="zh-CN" altLang="en-US" sz="2000" dirty="0">
                <a:solidFill>
                  <a:schemeClr val="accent1"/>
                </a:solidFill>
              </a:rPr>
              <a:t>，弹出</a:t>
            </a:r>
            <a:r>
              <a:rPr lang="en-US" altLang="zh-CN" sz="2000" dirty="0">
                <a:solidFill>
                  <a:schemeClr val="accent1"/>
                </a:solidFill>
              </a:rPr>
              <a:t>2</a:t>
            </a:r>
            <a:r>
              <a:rPr lang="zh-CN" altLang="en-US" sz="2000" dirty="0">
                <a:solidFill>
                  <a:schemeClr val="accent1"/>
                </a:solidFill>
              </a:rPr>
              <a:t>，此时</a:t>
            </a:r>
            <a:r>
              <a:rPr lang="en-US" altLang="zh-CN" sz="2000" dirty="0">
                <a:solidFill>
                  <a:schemeClr val="accent1"/>
                </a:solidFill>
              </a:rPr>
              <a:t>7 &lt; 8</a:t>
            </a:r>
            <a:r>
              <a:rPr lang="zh-CN" altLang="en-US" sz="2000" dirty="0">
                <a:solidFill>
                  <a:schemeClr val="accent1"/>
                </a:solidFill>
              </a:rPr>
              <a:t>，入栈</a:t>
            </a:r>
          </a:p>
        </p:txBody>
      </p:sp>
      <p:sp>
        <p:nvSpPr>
          <p:cNvPr id="22" name="文本框 21">
            <a:extLst>
              <a:ext uri="{FF2B5EF4-FFF2-40B4-BE49-F238E27FC236}">
                <a16:creationId xmlns:a16="http://schemas.microsoft.com/office/drawing/2014/main" xmlns="" id="{39F7C3BF-DA02-4C18-9A8A-75C3A68E96D7}"/>
              </a:ext>
            </a:extLst>
          </p:cNvPr>
          <p:cNvSpPr txBox="1"/>
          <p:nvPr/>
        </p:nvSpPr>
        <p:spPr>
          <a:xfrm>
            <a:off x="1131233" y="4187543"/>
            <a:ext cx="2888240" cy="400110"/>
          </a:xfrm>
          <a:prstGeom prst="rect">
            <a:avLst/>
          </a:prstGeom>
          <a:noFill/>
        </p:spPr>
        <p:txBody>
          <a:bodyPr wrap="square" rtlCol="0">
            <a:spAutoFit/>
          </a:bodyPr>
          <a:lstStyle/>
          <a:p>
            <a:r>
              <a:rPr lang="en-US" altLang="zh-CN" sz="2000" dirty="0">
                <a:solidFill>
                  <a:schemeClr val="accent1"/>
                </a:solidFill>
              </a:rPr>
              <a:t>2&lt;</a:t>
            </a:r>
            <a:r>
              <a:rPr lang="zh-CN" altLang="en-US" sz="2000" dirty="0">
                <a:solidFill>
                  <a:schemeClr val="accent1"/>
                </a:solidFill>
              </a:rPr>
              <a:t> </a:t>
            </a:r>
            <a:r>
              <a:rPr lang="en-US" altLang="zh-CN" sz="2000" dirty="0">
                <a:solidFill>
                  <a:schemeClr val="accent1"/>
                </a:solidFill>
              </a:rPr>
              <a:t>8</a:t>
            </a:r>
            <a:r>
              <a:rPr lang="zh-CN" altLang="en-US" sz="2000" dirty="0">
                <a:solidFill>
                  <a:schemeClr val="accent1"/>
                </a:solidFill>
              </a:rPr>
              <a:t>，直接</a:t>
            </a:r>
            <a:r>
              <a:rPr lang="en-US" altLang="zh-CN" sz="2000" dirty="0">
                <a:solidFill>
                  <a:schemeClr val="accent1"/>
                </a:solidFill>
              </a:rPr>
              <a:t> </a:t>
            </a:r>
            <a:r>
              <a:rPr lang="zh-CN" altLang="en-US" sz="2000" dirty="0">
                <a:solidFill>
                  <a:schemeClr val="accent1"/>
                </a:solidFill>
              </a:rPr>
              <a:t>入栈</a:t>
            </a:r>
          </a:p>
        </p:txBody>
      </p:sp>
      <p:sp>
        <p:nvSpPr>
          <p:cNvPr id="23" name="文本框 22">
            <a:extLst>
              <a:ext uri="{FF2B5EF4-FFF2-40B4-BE49-F238E27FC236}">
                <a16:creationId xmlns:a16="http://schemas.microsoft.com/office/drawing/2014/main" xmlns="" id="{C1D69E0B-2DC9-484A-BFD3-7E79DEA0A9DE}"/>
              </a:ext>
            </a:extLst>
          </p:cNvPr>
          <p:cNvSpPr txBox="1"/>
          <p:nvPr/>
        </p:nvSpPr>
        <p:spPr>
          <a:xfrm>
            <a:off x="1131233" y="3595115"/>
            <a:ext cx="2460170" cy="400110"/>
          </a:xfrm>
          <a:prstGeom prst="rect">
            <a:avLst/>
          </a:prstGeom>
          <a:noFill/>
        </p:spPr>
        <p:txBody>
          <a:bodyPr wrap="square" rtlCol="0">
            <a:spAutoFit/>
          </a:bodyPr>
          <a:lstStyle/>
          <a:p>
            <a:r>
              <a:rPr lang="zh-CN" altLang="en-US" sz="2000" dirty="0">
                <a:solidFill>
                  <a:schemeClr val="accent1"/>
                </a:solidFill>
              </a:rPr>
              <a:t>栈为空，</a:t>
            </a:r>
            <a:r>
              <a:rPr lang="en-US" altLang="zh-CN" sz="2000" dirty="0">
                <a:solidFill>
                  <a:schemeClr val="accent1"/>
                </a:solidFill>
              </a:rPr>
              <a:t>8 </a:t>
            </a:r>
            <a:r>
              <a:rPr lang="zh-CN" altLang="en-US" sz="2000" dirty="0">
                <a:solidFill>
                  <a:schemeClr val="accent1"/>
                </a:solidFill>
              </a:rPr>
              <a:t>入栈</a:t>
            </a:r>
          </a:p>
        </p:txBody>
      </p:sp>
      <p:sp>
        <p:nvSpPr>
          <p:cNvPr id="24" name="文本框 23">
            <a:extLst>
              <a:ext uri="{FF2B5EF4-FFF2-40B4-BE49-F238E27FC236}">
                <a16:creationId xmlns:a16="http://schemas.microsoft.com/office/drawing/2014/main" xmlns="" id="{859B37B7-1C91-4F0A-8D14-2B816285E4EB}"/>
              </a:ext>
            </a:extLst>
          </p:cNvPr>
          <p:cNvSpPr txBox="1"/>
          <p:nvPr/>
        </p:nvSpPr>
        <p:spPr>
          <a:xfrm>
            <a:off x="1131233" y="5493422"/>
            <a:ext cx="5569040" cy="400110"/>
          </a:xfrm>
          <a:prstGeom prst="rect">
            <a:avLst/>
          </a:prstGeom>
          <a:noFill/>
        </p:spPr>
        <p:txBody>
          <a:bodyPr wrap="square" rtlCol="0">
            <a:spAutoFit/>
          </a:bodyPr>
          <a:lstStyle/>
          <a:p>
            <a:r>
              <a:rPr lang="en-US" altLang="zh-CN" sz="2000" dirty="0">
                <a:solidFill>
                  <a:schemeClr val="accent1"/>
                </a:solidFill>
              </a:rPr>
              <a:t>3 &lt; 7</a:t>
            </a:r>
            <a:r>
              <a:rPr lang="zh-CN" altLang="en-US" sz="2000" dirty="0">
                <a:solidFill>
                  <a:schemeClr val="accent1"/>
                </a:solidFill>
              </a:rPr>
              <a:t>，直接入栈</a:t>
            </a:r>
          </a:p>
        </p:txBody>
      </p:sp>
      <p:sp>
        <p:nvSpPr>
          <p:cNvPr id="25" name="文本框 24">
            <a:extLst>
              <a:ext uri="{FF2B5EF4-FFF2-40B4-BE49-F238E27FC236}">
                <a16:creationId xmlns:a16="http://schemas.microsoft.com/office/drawing/2014/main" xmlns="" id="{49DAD556-EE97-4F1B-A917-E6E263FCDA63}"/>
              </a:ext>
            </a:extLst>
          </p:cNvPr>
          <p:cNvSpPr txBox="1"/>
          <p:nvPr/>
        </p:nvSpPr>
        <p:spPr>
          <a:xfrm>
            <a:off x="1131233" y="6045510"/>
            <a:ext cx="6701303" cy="400110"/>
          </a:xfrm>
          <a:prstGeom prst="rect">
            <a:avLst/>
          </a:prstGeom>
          <a:noFill/>
        </p:spPr>
        <p:txBody>
          <a:bodyPr wrap="square" rtlCol="0">
            <a:spAutoFit/>
          </a:bodyPr>
          <a:lstStyle/>
          <a:p>
            <a:r>
              <a:rPr lang="en-US" altLang="zh-CN" sz="2000" dirty="0">
                <a:solidFill>
                  <a:schemeClr val="accent1"/>
                </a:solidFill>
              </a:rPr>
              <a:t>10&gt; 3 </a:t>
            </a:r>
            <a:r>
              <a:rPr lang="zh-CN" altLang="en-US" sz="2000" dirty="0">
                <a:solidFill>
                  <a:schemeClr val="accent1"/>
                </a:solidFill>
              </a:rPr>
              <a:t>及栈中所有元素，依此出栈后，</a:t>
            </a:r>
            <a:r>
              <a:rPr lang="en-US" altLang="zh-CN" sz="2000" dirty="0">
                <a:solidFill>
                  <a:schemeClr val="accent1"/>
                </a:solidFill>
              </a:rPr>
              <a:t>10</a:t>
            </a:r>
            <a:r>
              <a:rPr lang="zh-CN" altLang="en-US" sz="2000" dirty="0">
                <a:solidFill>
                  <a:schemeClr val="accent1"/>
                </a:solidFill>
              </a:rPr>
              <a:t>入栈</a:t>
            </a:r>
          </a:p>
        </p:txBody>
      </p:sp>
    </p:spTree>
    <p:extLst>
      <p:ext uri="{BB962C8B-B14F-4D97-AF65-F5344CB8AC3E}">
        <p14:creationId xmlns:p14="http://schemas.microsoft.com/office/powerpoint/2010/main" val="38898412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DD587042-1DB6-414F-9547-BCC5C655BABC}"/>
              </a:ext>
            </a:extLst>
          </p:cNvPr>
          <p:cNvSpPr>
            <a:spLocks noGrp="1"/>
          </p:cNvSpPr>
          <p:nvPr>
            <p:ph type="title"/>
          </p:nvPr>
        </p:nvSpPr>
        <p:spPr/>
        <p:txBody>
          <a:bodyPr/>
          <a:lstStyle/>
          <a:p>
            <a:r>
              <a:rPr lang="zh-CN" altLang="en-US" dirty="0"/>
              <a:t>单调队列</a:t>
            </a:r>
          </a:p>
        </p:txBody>
      </p:sp>
      <p:sp>
        <p:nvSpPr>
          <p:cNvPr id="3" name="副标题 2">
            <a:extLst>
              <a:ext uri="{FF2B5EF4-FFF2-40B4-BE49-F238E27FC236}">
                <a16:creationId xmlns:a16="http://schemas.microsoft.com/office/drawing/2014/main" xmlns="" id="{AB7095F7-B8CD-4D04-8C2E-60EF0C3808F4}"/>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EBCD459F-507E-433E-BC66-4443089F86B3}"/>
              </a:ext>
            </a:extLst>
          </p:cNvPr>
          <p:cNvSpPr>
            <a:spLocks noGrp="1"/>
          </p:cNvSpPr>
          <p:nvPr>
            <p:ph type="body" idx="10"/>
          </p:nvPr>
        </p:nvSpPr>
        <p:spPr/>
        <p:txBody>
          <a:bodyPr/>
          <a:lstStyle/>
          <a:p>
            <a:endParaRPr lang="zh-CN" altLang="en-US"/>
          </a:p>
        </p:txBody>
      </p:sp>
      <p:sp>
        <p:nvSpPr>
          <p:cNvPr id="7" name="Rectangle 2">
            <a:extLst>
              <a:ext uri="{FF2B5EF4-FFF2-40B4-BE49-F238E27FC236}">
                <a16:creationId xmlns:a16="http://schemas.microsoft.com/office/drawing/2014/main" xmlns="" id="{7B9DAA07-D405-478E-8935-67F5DF2824BE}"/>
              </a:ext>
            </a:extLst>
          </p:cNvPr>
          <p:cNvSpPr>
            <a:spLocks noGrp="1" noChangeArrowheads="1"/>
          </p:cNvSpPr>
          <p:nvPr>
            <p:ph idx="11"/>
          </p:nvPr>
        </p:nvSpPr>
        <p:spPr bwMode="auto">
          <a:xfrm>
            <a:off x="557611" y="1329912"/>
            <a:ext cx="11262354" cy="51246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lvl1pPr indent="266700"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63538" indent="-363538" algn="just">
              <a:lnSpc>
                <a:spcPct val="110000"/>
              </a:lnSpc>
              <a:spcBef>
                <a:spcPts val="600"/>
              </a:spcBef>
            </a:pP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一种元素具有严格单调性的</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队列，</a:t>
            </a: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满足两个约束：</a:t>
            </a:r>
          </a:p>
          <a:p>
            <a:pPr marL="914400" lvl="1" indent="-457200" algn="just">
              <a:lnSpc>
                <a:spcPct val="110000"/>
              </a:lnSpc>
              <a:spcBef>
                <a:spcPts val="600"/>
              </a:spcBef>
              <a:buFont typeface="+mj-lt"/>
              <a:buAutoNum type="arabicPeriod"/>
            </a:pP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队列元素从头到尾的严格单调性。</a:t>
            </a:r>
          </a:p>
          <a:p>
            <a:pPr marL="914400" lvl="1" indent="-457200" algn="just">
              <a:lnSpc>
                <a:spcPct val="110000"/>
              </a:lnSpc>
              <a:spcBef>
                <a:spcPts val="600"/>
              </a:spcBef>
              <a:buFont typeface="+mj-lt"/>
              <a:buAutoNum type="arabicPeriod"/>
            </a:pP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队列元素先进先出，当然队首元素比尾部元素要先进。</a:t>
            </a:r>
          </a:p>
          <a:p>
            <a:pPr marL="363538" indent="-363538" algn="just">
              <a:lnSpc>
                <a:spcPct val="110000"/>
              </a:lnSpc>
              <a:spcBef>
                <a:spcPts val="600"/>
              </a:spcBef>
            </a:pP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根据元素的递增或递减可组织为</a:t>
            </a:r>
            <a:endParaRPr lang="en-US" altLang="zh-CN"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712788" lvl="1" indent="-349250" algn="just">
              <a:lnSpc>
                <a:spcPct val="110000"/>
              </a:lnSpc>
              <a:spcBef>
                <a:spcPts val="600"/>
              </a:spcBef>
              <a:buFont typeface="Wingdings" panose="05000000000000000000" pitchFamily="2" charset="2"/>
              <a:buChar char="ü"/>
            </a:pP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单调递增队列</a:t>
            </a:r>
            <a:endParaRPr lang="en-US" altLang="zh-CN"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712788" lvl="1" indent="-349250" algn="just">
              <a:lnSpc>
                <a:spcPct val="110000"/>
              </a:lnSpc>
              <a:spcBef>
                <a:spcPts val="600"/>
              </a:spcBef>
              <a:buFont typeface="Wingdings" panose="05000000000000000000" pitchFamily="2" charset="2"/>
              <a:buChar char="ü"/>
            </a:pP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单调递减队列</a:t>
            </a:r>
            <a:endParaRPr lang="en-US" altLang="zh-CN"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363538" indent="-363538" algn="just">
              <a:lnSpc>
                <a:spcPct val="110000"/>
              </a:lnSpc>
              <a:spcBef>
                <a:spcPts val="600"/>
              </a:spcBef>
            </a:pP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单调队列的主要操作</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基本</a:t>
            </a: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与队列相同</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a:t>
            </a:r>
            <a:r>
              <a:rPr lang="zh-CN" altLang="zh-CN" dirty="0">
                <a:solidFill>
                  <a:srgbClr val="C00000"/>
                </a:solidFill>
                <a:latin typeface="Microsoft YaHei Light" panose="020B0502040204020203" pitchFamily="34" charset="-122"/>
                <a:ea typeface="Microsoft YaHei Light" panose="020B0502040204020203" pitchFamily="34" charset="-122"/>
                <a:cs typeface="Times New Roman" panose="02020603050405020304" pitchFamily="18" charset="0"/>
              </a:rPr>
              <a:t>区别</a:t>
            </a: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在于单调队列的元素入队时，需要</a:t>
            </a:r>
            <a:r>
              <a:rPr lang="zh-CN" altLang="zh-CN" dirty="0">
                <a:solidFill>
                  <a:srgbClr val="C00000"/>
                </a:solidFill>
                <a:latin typeface="Microsoft YaHei Light" panose="020B0502040204020203" pitchFamily="34" charset="-122"/>
                <a:ea typeface="Microsoft YaHei Light" panose="020B0502040204020203" pitchFamily="34" charset="-122"/>
                <a:cs typeface="Times New Roman" panose="02020603050405020304" pitchFamily="18" charset="0"/>
              </a:rPr>
              <a:t>单调性检查</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a:t>
            </a: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通过删除队列中不满足单调性的元素来保持队列的单调性</a:t>
            </a:r>
            <a:endParaRPr lang="en-US" altLang="zh-CN"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363538" indent="-363538" algn="just">
              <a:lnSpc>
                <a:spcPct val="110000"/>
              </a:lnSpc>
              <a:spcBef>
                <a:spcPts val="600"/>
              </a:spcBef>
            </a:pPr>
            <a:endParaRPr lang="en-US" altLang="zh-CN"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363538" indent="-363538" algn="just">
              <a:lnSpc>
                <a:spcPct val="110000"/>
              </a:lnSpc>
              <a:spcBef>
                <a:spcPts val="600"/>
              </a:spcBef>
            </a:pP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单调队列的元素间</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兼有</a:t>
            </a: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先进先出的</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公平</a:t>
            </a: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性</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和</a:t>
            </a: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单调性</a:t>
            </a:r>
            <a:r>
              <a:rPr lang="zh-CN" altLang="en-US" dirty="0">
                <a:latin typeface="Microsoft YaHei Light" panose="020B0502040204020203" pitchFamily="34" charset="-122"/>
                <a:ea typeface="Microsoft YaHei Light" panose="020B0502040204020203" pitchFamily="34" charset="-122"/>
                <a:cs typeface="Times New Roman" panose="02020603050405020304" pitchFamily="18" charset="0"/>
              </a:rPr>
              <a:t>，</a:t>
            </a:r>
            <a:r>
              <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rPr>
              <a:t>可用于解决滑动窗口类问题</a:t>
            </a:r>
          </a:p>
          <a:p>
            <a:pPr marL="363538" indent="-363538" algn="just">
              <a:lnSpc>
                <a:spcPct val="110000"/>
              </a:lnSpc>
              <a:spcBef>
                <a:spcPts val="600"/>
              </a:spcBef>
            </a:pPr>
            <a:endParaRPr lang="en-US" altLang="zh-CN"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363538" indent="-363538" algn="just">
              <a:lnSpc>
                <a:spcPct val="110000"/>
              </a:lnSpc>
              <a:spcBef>
                <a:spcPts val="600"/>
              </a:spcBef>
            </a:pPr>
            <a:endParaRPr lang="zh-CN" altLang="zh-CN" dirty="0">
              <a:latin typeface="Microsoft YaHei Light" panose="020B0502040204020203" pitchFamily="34" charset="-122"/>
              <a:ea typeface="Microsoft YaHei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0247222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xmlns="" id="{FDD1E33B-9BDF-4F88-8293-0F3F2195F30F}"/>
              </a:ext>
            </a:extLst>
          </p:cNvPr>
          <p:cNvSpPr>
            <a:spLocks noGrp="1"/>
          </p:cNvSpPr>
          <p:nvPr>
            <p:ph type="title"/>
          </p:nvPr>
        </p:nvSpPr>
        <p:spPr/>
        <p:txBody>
          <a:bodyPr/>
          <a:lstStyle/>
          <a:p>
            <a:r>
              <a:rPr lang="zh-CN" altLang="en-US" dirty="0"/>
              <a:t>消息队列</a:t>
            </a:r>
          </a:p>
        </p:txBody>
      </p:sp>
      <p:sp>
        <p:nvSpPr>
          <p:cNvPr id="3" name="副标题 2">
            <a:extLst>
              <a:ext uri="{FF2B5EF4-FFF2-40B4-BE49-F238E27FC236}">
                <a16:creationId xmlns:a16="http://schemas.microsoft.com/office/drawing/2014/main" xmlns="" id="{6C7E8CAE-42E1-49EB-BA21-0DA25F5BBC3E}"/>
              </a:ext>
            </a:extLst>
          </p:cNvPr>
          <p:cNvSpPr>
            <a:spLocks noGrp="1"/>
          </p:cNvSpPr>
          <p:nvPr>
            <p:ph type="subTitle" idx="1"/>
          </p:nvPr>
        </p:nvSpPr>
        <p:spPr/>
        <p:txBody>
          <a:bodyPr/>
          <a:lstStyle/>
          <a:p>
            <a:endParaRPr lang="zh-CN" altLang="en-US"/>
          </a:p>
        </p:txBody>
      </p:sp>
      <p:sp>
        <p:nvSpPr>
          <p:cNvPr id="4" name="文本占位符 3">
            <a:extLst>
              <a:ext uri="{FF2B5EF4-FFF2-40B4-BE49-F238E27FC236}">
                <a16:creationId xmlns:a16="http://schemas.microsoft.com/office/drawing/2014/main" xmlns="" id="{936C31A4-01FB-4868-A5CC-BF9BFE5B2B48}"/>
              </a:ext>
            </a:extLst>
          </p:cNvPr>
          <p:cNvSpPr>
            <a:spLocks noGrp="1"/>
          </p:cNvSpPr>
          <p:nvPr>
            <p:ph type="body" idx="10"/>
          </p:nvPr>
        </p:nvSpPr>
        <p:spPr/>
        <p:txBody>
          <a:bodyPr/>
          <a:lstStyle/>
          <a:p>
            <a:endParaRPr lang="zh-CN" altLang="en-US"/>
          </a:p>
        </p:txBody>
      </p:sp>
      <p:pic>
        <p:nvPicPr>
          <p:cNvPr id="22529" name="Picture 1" descr="http://www.kdocs.cn/api/v3/office/copy/amkxK3NOWDJLZitsbHBqc2FKWEFITHBFaVM0QnN3UWxMd21RblNyWWVUWThJUXU4eTFzcWZHY2FHYldBdG5icGhXakR1a0lZVkJmQVU4TXQvd2M0QXdsTVgrZjJheks0MWE2UmVMQy83bkY2T2M0WDAzTFVFSU1nbEYwem44MWE2UzZVQjlCcFBsN200VXc5Y1FWS1Jib1ovUTJmTVRUdDdpUC9Ka2tLNzA3U1RXUTE3dWcvNTNsYnArKzhuSDlPeW9YSklROUtPTVJFckRvUllLQ0xrWUNlc3pvSlRrUkVKYksrWU52NFdHNWJqbVNzcDBVWFZFa1M4N3dlUlFSUmdBa3pXaEFnMjF3PQ==/attach/object/adab80be170e378c94695a865d1d36f9e3453174?">
            <a:extLst>
              <a:ext uri="{FF2B5EF4-FFF2-40B4-BE49-F238E27FC236}">
                <a16:creationId xmlns:a16="http://schemas.microsoft.com/office/drawing/2014/main" xmlns="" id="{B7843B17-A325-49BB-BB1B-E3669D7640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4017" y="1377650"/>
            <a:ext cx="5107254" cy="2185821"/>
          </a:xfrm>
          <a:prstGeom prst="rect">
            <a:avLst/>
          </a:prstGeom>
          <a:noFill/>
          <a:extLst>
            <a:ext uri="{909E8E84-426E-40DD-AFC4-6F175D3DCCD1}">
              <a14:hiddenFill xmlns:a14="http://schemas.microsoft.com/office/drawing/2010/main">
                <a:solidFill>
                  <a:srgbClr val="FFFFFF"/>
                </a:solidFill>
              </a14:hiddenFill>
            </a:ext>
          </a:extLst>
        </p:spPr>
      </p:pic>
      <p:pic>
        <p:nvPicPr>
          <p:cNvPr id="22530" name="Picture 2" descr="http://www.kdocs.cn/api/v3/office/copy/amkxK3NOWDJLZitsbHBqc2FKWEFITHBFaVM0QnN3UWxMd21RblNyWWVUWThJUXU4eTFzcWZHY2FHYldBdG5icGhXakR1a0lZVkJmQVU4TXQvd2M0QXdsTVgrZjJheks0MWE2UmVMQy83bkY2T2M0WDAzTFVFSU1nbEYwem44MWE2UzZVQjlCcFBsN200VXc5Y1FWS1Jib1ovUTJmTVRUdDdpUC9Ka2tLNzA3U1RXUTE3dWcvNTNsYnArKzhuSDlPeW9YSklROUtPTVJFckRvUllLQ0xrWUNlc3pvSlRrUkVKYksrWU52NFdHNWJqbVNzcDBVWFZFa1M4N3dlUlFSUmdBa3pXaEFnMjF3PQ==/attach/object/0d84a8b0b9051d10ca5b8cd78a1300cfa6a41e25?">
            <a:extLst>
              <a:ext uri="{FF2B5EF4-FFF2-40B4-BE49-F238E27FC236}">
                <a16:creationId xmlns:a16="http://schemas.microsoft.com/office/drawing/2014/main" xmlns="" id="{BCC9B3B2-C2CD-486B-B61F-EAAE64F7ACAB}"/>
              </a:ext>
            </a:extLst>
          </p:cNvPr>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6291000" y="3939988"/>
            <a:ext cx="5503776" cy="235306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xmlns="" id="{A27AAAF5-8E04-4924-99C1-9119848A8CF5}"/>
              </a:ext>
            </a:extLst>
          </p:cNvPr>
          <p:cNvSpPr>
            <a:spLocks noChangeArrowheads="1"/>
          </p:cNvSpPr>
          <p:nvPr/>
        </p:nvSpPr>
        <p:spPr bwMode="auto">
          <a:xfrm>
            <a:off x="397224" y="1377650"/>
            <a:ext cx="5503777" cy="520914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rtlCol="0">
            <a:normAutofit/>
          </a:bodyPr>
          <a:lstStyle/>
          <a:p>
            <a:pPr marL="363538" indent="-363538" eaLnBrk="0" fontAlgn="base" hangingPunct="0">
              <a:lnSpc>
                <a:spcPct val="110000"/>
              </a:lnSpc>
              <a:spcBef>
                <a:spcPts val="600"/>
              </a:spcBef>
              <a:spcAft>
                <a:spcPct val="0"/>
              </a:spcAft>
              <a:buFont typeface="Arial" panose="020B0604020202020204" pitchFamily="34" charset="0"/>
              <a:buChar char="•"/>
            </a:pPr>
            <a:r>
              <a:rPr lang="zh-CN"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rPr>
              <a:t>进程或线程之间</a:t>
            </a:r>
            <a:r>
              <a:rPr lang="zh-CN" altLang="en-US" sz="2400" dirty="0">
                <a:latin typeface="Microsoft YaHei Light" panose="020B0502040204020203" pitchFamily="34" charset="-122"/>
                <a:ea typeface="Microsoft YaHei Light" panose="020B0502040204020203" pitchFamily="34" charset="-122"/>
                <a:cs typeface="Times New Roman" panose="02020603050405020304" pitchFamily="18" charset="0"/>
              </a:rPr>
              <a:t>通信的一种常用</a:t>
            </a:r>
            <a:r>
              <a:rPr lang="zh-CN"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rPr>
              <a:t>方式</a:t>
            </a:r>
            <a:endParaRPr lang="en-US"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363538" indent="-363538" eaLnBrk="0" fontAlgn="base" hangingPunct="0">
              <a:lnSpc>
                <a:spcPct val="110000"/>
              </a:lnSpc>
              <a:spcBef>
                <a:spcPts val="600"/>
              </a:spcBef>
              <a:spcAft>
                <a:spcPct val="0"/>
              </a:spcAft>
              <a:buFont typeface="Arial" panose="020B0604020202020204" pitchFamily="34" charset="0"/>
              <a:buChar char="•"/>
            </a:pPr>
            <a:r>
              <a:rPr lang="zh-CN" altLang="en-US" sz="2400" dirty="0">
                <a:latin typeface="Microsoft YaHei Light" panose="020B0502040204020203" pitchFamily="34" charset="-122"/>
                <a:ea typeface="Microsoft YaHei Light" panose="020B0502040204020203" pitchFamily="34" charset="-122"/>
                <a:cs typeface="Times New Roman" panose="02020603050405020304" pitchFamily="18" charset="0"/>
              </a:rPr>
              <a:t>为进程</a:t>
            </a:r>
            <a:r>
              <a:rPr lang="en-US"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rPr>
              <a:t>/</a:t>
            </a:r>
            <a:r>
              <a:rPr lang="zh-CN" altLang="en-US" sz="2400" dirty="0">
                <a:latin typeface="Microsoft YaHei Light" panose="020B0502040204020203" pitchFamily="34" charset="-122"/>
                <a:ea typeface="Microsoft YaHei Light" panose="020B0502040204020203" pitchFamily="34" charset="-122"/>
                <a:cs typeface="Times New Roman" panose="02020603050405020304" pitchFamily="18" charset="0"/>
              </a:rPr>
              <a:t>线程</a:t>
            </a:r>
            <a:r>
              <a:rPr lang="zh-CN"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rPr>
              <a:t>提供一个临时存储消息的轻量级缓冲区</a:t>
            </a:r>
            <a:r>
              <a:rPr lang="zh-CN" altLang="en-US" sz="2400" dirty="0">
                <a:latin typeface="Microsoft YaHei Light" panose="020B0502040204020203" pitchFamily="34" charset="-122"/>
                <a:ea typeface="Microsoft YaHei Light" panose="020B0502040204020203" pitchFamily="34" charset="-122"/>
                <a:cs typeface="Times New Roman" panose="02020603050405020304" pitchFamily="18" charset="0"/>
              </a:rPr>
              <a:t>，</a:t>
            </a:r>
            <a:r>
              <a:rPr lang="zh-CN"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rPr>
              <a:t>通常采用先进先出的存储方式</a:t>
            </a:r>
            <a:r>
              <a:rPr lang="zh-CN" altLang="en-US" sz="2400" dirty="0">
                <a:latin typeface="Microsoft YaHei Light" panose="020B0502040204020203" pitchFamily="34" charset="-122"/>
                <a:ea typeface="Microsoft YaHei Light" panose="020B0502040204020203" pitchFamily="34" charset="-122"/>
                <a:cs typeface="Times New Roman" panose="02020603050405020304" pitchFamily="18" charset="0"/>
              </a:rPr>
              <a:t>，包括</a:t>
            </a:r>
            <a:endParaRPr lang="en-US"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820738" lvl="1" indent="-363538" eaLnBrk="0" fontAlgn="base" hangingPunct="0">
              <a:lnSpc>
                <a:spcPct val="110000"/>
              </a:lnSpc>
              <a:spcBef>
                <a:spcPts val="600"/>
              </a:spcBef>
              <a:spcAft>
                <a:spcPct val="0"/>
              </a:spcAft>
              <a:buFont typeface="Arial" panose="020B0604020202020204" pitchFamily="34" charset="0"/>
              <a:buChar char="•"/>
            </a:pPr>
            <a:r>
              <a:rPr lang="zh-CN"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rPr>
              <a:t>请求、恢复、错误消息、明文信息或控制权等</a:t>
            </a:r>
            <a:endParaRPr lang="en-US"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363538" indent="-363538" eaLnBrk="0" fontAlgn="base" hangingPunct="0">
              <a:lnSpc>
                <a:spcPct val="110000"/>
              </a:lnSpc>
              <a:spcBef>
                <a:spcPts val="600"/>
              </a:spcBef>
              <a:spcAft>
                <a:spcPct val="0"/>
              </a:spcAft>
              <a:buFont typeface="Arial" panose="020B0604020202020204" pitchFamily="34" charset="0"/>
              <a:buChar char="•"/>
            </a:pPr>
            <a:r>
              <a:rPr lang="zh-CN" altLang="en-US" sz="2400" dirty="0">
                <a:latin typeface="Microsoft YaHei Light" panose="020B0502040204020203" pitchFamily="34" charset="-122"/>
                <a:ea typeface="Microsoft YaHei Light" panose="020B0502040204020203" pitchFamily="34" charset="-122"/>
                <a:cs typeface="Times New Roman" panose="02020603050405020304" pitchFamily="18" charset="0"/>
              </a:rPr>
              <a:t>一个</a:t>
            </a:r>
            <a:r>
              <a:rPr lang="zh-CN"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rPr>
              <a:t>消息包含</a:t>
            </a:r>
            <a:endParaRPr lang="en-US"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820738" lvl="1" indent="-363538" eaLnBrk="0" fontAlgn="base" hangingPunct="0">
              <a:lnSpc>
                <a:spcPct val="110000"/>
              </a:lnSpc>
              <a:spcBef>
                <a:spcPts val="600"/>
              </a:spcBef>
              <a:spcAft>
                <a:spcPct val="0"/>
              </a:spcAft>
              <a:buFont typeface="Arial" panose="020B0604020202020204" pitchFamily="34" charset="0"/>
              <a:buChar char="•"/>
            </a:pPr>
            <a:r>
              <a:rPr lang="zh-CN"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rPr>
              <a:t>消息头</a:t>
            </a:r>
            <a:r>
              <a:rPr lang="zh-CN" altLang="en-US" sz="2400" dirty="0">
                <a:latin typeface="Microsoft YaHei Light" panose="020B0502040204020203" pitchFamily="34" charset="-122"/>
                <a:ea typeface="Microsoft YaHei Light" panose="020B0502040204020203" pitchFamily="34" charset="-122"/>
                <a:cs typeface="Times New Roman" panose="02020603050405020304" pitchFamily="18" charset="0"/>
              </a:rPr>
              <a:t>：</a:t>
            </a:r>
            <a:r>
              <a:rPr lang="zh-CN"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rPr>
              <a:t>用于存储消息类型、目的地id、源id、消息长度和控制信息等信息</a:t>
            </a:r>
            <a:endParaRPr lang="en-US"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endParaRPr>
          </a:p>
          <a:p>
            <a:pPr marL="820738" lvl="1" indent="-363538" eaLnBrk="0" fontAlgn="base" hangingPunct="0">
              <a:lnSpc>
                <a:spcPct val="110000"/>
              </a:lnSpc>
              <a:spcBef>
                <a:spcPts val="600"/>
              </a:spcBef>
              <a:spcAft>
                <a:spcPct val="0"/>
              </a:spcAft>
              <a:buFont typeface="Arial" panose="020B0604020202020204" pitchFamily="34" charset="0"/>
              <a:buChar char="•"/>
            </a:pPr>
            <a:r>
              <a:rPr lang="zh-CN"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rPr>
              <a:t>消息体</a:t>
            </a:r>
            <a:endParaRPr lang="en-US" altLang="zh-CN" sz="2400" dirty="0">
              <a:latin typeface="Microsoft YaHei Light" panose="020B0502040204020203" pitchFamily="34" charset="-122"/>
              <a:ea typeface="Microsoft YaHei Light" panose="020B0502040204020203" pitchFamily="34" charset="-122"/>
              <a:cs typeface="Times New Roman" panose="02020603050405020304" pitchFamily="18" charset="0"/>
            </a:endParaRPr>
          </a:p>
        </p:txBody>
      </p:sp>
    </p:spTree>
    <p:extLst>
      <p:ext uri="{BB962C8B-B14F-4D97-AF65-F5344CB8AC3E}">
        <p14:creationId xmlns:p14="http://schemas.microsoft.com/office/powerpoint/2010/main" val="277044759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标题 12"/>
          <p:cNvSpPr>
            <a:spLocks noGrp="1"/>
          </p:cNvSpPr>
          <p:nvPr>
            <p:ph type="title"/>
          </p:nvPr>
        </p:nvSpPr>
        <p:spPr/>
        <p:txBody>
          <a:bodyPr>
            <a:normAutofit/>
          </a:bodyPr>
          <a:lstStyle/>
          <a:p>
            <a:r>
              <a:rPr lang="zh-CN" altLang="en-US" sz="2800" dirty="0"/>
              <a:t>小结</a:t>
            </a:r>
          </a:p>
        </p:txBody>
      </p:sp>
      <p:sp>
        <p:nvSpPr>
          <p:cNvPr id="14" name="副标题 13"/>
          <p:cNvSpPr>
            <a:spLocks noGrp="1"/>
          </p:cNvSpPr>
          <p:nvPr>
            <p:ph type="subTitle" idx="1"/>
          </p:nvPr>
        </p:nvSpPr>
        <p:spPr/>
        <p:txBody>
          <a:bodyPr/>
          <a:lstStyle/>
          <a:p>
            <a:r>
              <a:rPr lang="en-US" altLang="zh-CN" dirty="0"/>
              <a:t>3.7 </a:t>
            </a:r>
            <a:r>
              <a:rPr lang="zh-CN" altLang="en-US" dirty="0"/>
              <a:t>小结</a:t>
            </a:r>
          </a:p>
        </p:txBody>
      </p:sp>
      <p:sp>
        <p:nvSpPr>
          <p:cNvPr id="15" name="文本占位符 14"/>
          <p:cNvSpPr>
            <a:spLocks noGrp="1"/>
          </p:cNvSpPr>
          <p:nvPr>
            <p:ph type="body" idx="10"/>
          </p:nvPr>
        </p:nvSpPr>
        <p:spPr/>
        <p:txBody>
          <a:bodyPr/>
          <a:lstStyle/>
          <a:p>
            <a:r>
              <a:rPr lang="zh-CN" altLang="en-US" dirty="0"/>
              <a:t>数据结构</a:t>
            </a:r>
          </a:p>
        </p:txBody>
      </p:sp>
      <p:sp>
        <p:nvSpPr>
          <p:cNvPr id="16" name="内容占位符 15"/>
          <p:cNvSpPr>
            <a:spLocks noGrp="1"/>
          </p:cNvSpPr>
          <p:nvPr>
            <p:ph idx="11"/>
          </p:nvPr>
        </p:nvSpPr>
        <p:spPr>
          <a:xfrm>
            <a:off x="568337" y="1205512"/>
            <a:ext cx="11055325" cy="5381284"/>
          </a:xfrm>
        </p:spPr>
        <p:txBody>
          <a:bodyPr>
            <a:normAutofit/>
          </a:bodyPr>
          <a:lstStyle/>
          <a:p>
            <a:pPr eaLnBrk="0" fontAlgn="base" hangingPunct="0">
              <a:lnSpc>
                <a:spcPct val="110000"/>
              </a:lnSpc>
              <a:spcAft>
                <a:spcPct val="0"/>
              </a:spcAft>
            </a:pPr>
            <a:r>
              <a:rPr lang="zh-CN" altLang="zh-CN" sz="2400" dirty="0"/>
              <a:t>本章主要介绍了两个</a:t>
            </a:r>
            <a:r>
              <a:rPr lang="zh-CN" altLang="en-US" sz="2400" dirty="0"/>
              <a:t>应用广泛的数据结构， 本质上均为</a:t>
            </a:r>
            <a:r>
              <a:rPr lang="zh-CN" altLang="en-US" sz="2400" b="1" dirty="0"/>
              <a:t>限制访问端口</a:t>
            </a:r>
            <a:r>
              <a:rPr lang="zh-CN" altLang="en-US" sz="2400" dirty="0"/>
              <a:t>的线性表</a:t>
            </a:r>
            <a:endParaRPr lang="en-US" altLang="zh-CN" sz="2400" dirty="0"/>
          </a:p>
          <a:p>
            <a:pPr marL="342900" indent="-342900" eaLnBrk="0" fontAlgn="base" hangingPunct="0">
              <a:lnSpc>
                <a:spcPct val="110000"/>
              </a:lnSpc>
              <a:spcAft>
                <a:spcPct val="0"/>
              </a:spcAft>
              <a:buFont typeface="Arial" panose="020B0604020202020204" pitchFamily="34" charset="0"/>
              <a:buChar char="•"/>
            </a:pPr>
            <a:r>
              <a:rPr lang="zh-CN" altLang="en-US" sz="2400" dirty="0"/>
              <a:t>栈： </a:t>
            </a:r>
            <a:r>
              <a:rPr lang="zh-CN" altLang="zh-CN" sz="2400" dirty="0"/>
              <a:t>插入和删除都限制在线性表的一端，形成</a:t>
            </a:r>
            <a:r>
              <a:rPr lang="zh-CN" altLang="zh-CN" sz="2400" b="1" dirty="0"/>
              <a:t>后进先出</a:t>
            </a:r>
            <a:r>
              <a:rPr lang="zh-CN" altLang="zh-CN" sz="2400" dirty="0"/>
              <a:t>的</a:t>
            </a:r>
            <a:r>
              <a:rPr lang="zh-CN" altLang="en-US" sz="2400" dirty="0"/>
              <a:t>结构</a:t>
            </a:r>
            <a:r>
              <a:rPr lang="zh-CN" altLang="zh-CN" sz="2400" dirty="0"/>
              <a:t>特点</a:t>
            </a:r>
            <a:endParaRPr lang="en-US" altLang="zh-CN" sz="2400" dirty="0"/>
          </a:p>
          <a:p>
            <a:pPr marL="712788" lvl="2" indent="-349250" eaLnBrk="0" fontAlgn="base" hangingPunct="0">
              <a:lnSpc>
                <a:spcPct val="110000"/>
              </a:lnSpc>
              <a:spcBef>
                <a:spcPts val="1000"/>
              </a:spcBef>
              <a:spcAft>
                <a:spcPct val="0"/>
              </a:spcAft>
              <a:buFont typeface="Wingdings" panose="05000000000000000000" pitchFamily="2" charset="2"/>
              <a:buChar char="ü"/>
              <a:tabLst>
                <a:tab pos="712788" algn="l"/>
              </a:tabLst>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适用于具有递归特性的应用问题</a:t>
            </a:r>
            <a:endParaRPr lang="en-US" altLang="zh-CN"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indent="-342900" eaLnBrk="0" fontAlgn="base" hangingPunct="0">
              <a:lnSpc>
                <a:spcPct val="110000"/>
              </a:lnSpc>
              <a:spcAft>
                <a:spcPct val="0"/>
              </a:spcAft>
              <a:buFont typeface="Arial" panose="020B0604020202020204" pitchFamily="34" charset="0"/>
              <a:buChar char="•"/>
            </a:pPr>
            <a:r>
              <a:rPr lang="zh-CN" altLang="zh-CN" sz="2400" dirty="0"/>
              <a:t>队列</a:t>
            </a:r>
            <a:r>
              <a:rPr lang="zh-CN" altLang="en-US" sz="2400" dirty="0"/>
              <a:t>：</a:t>
            </a:r>
            <a:r>
              <a:rPr lang="zh-CN" altLang="zh-CN" sz="2400" dirty="0"/>
              <a:t>限制删除只在队首、插入只在队尾</a:t>
            </a:r>
            <a:r>
              <a:rPr lang="zh-CN" altLang="en-US" sz="2400" dirty="0"/>
              <a:t>；形成</a:t>
            </a:r>
            <a:r>
              <a:rPr lang="zh-CN" altLang="zh-CN" sz="2400" b="1" dirty="0"/>
              <a:t>先进先出</a:t>
            </a:r>
            <a:r>
              <a:rPr lang="zh-CN" altLang="zh-CN" sz="2400" dirty="0"/>
              <a:t>的</a:t>
            </a:r>
            <a:r>
              <a:rPr lang="zh-CN" altLang="en-US" sz="2400" dirty="0"/>
              <a:t>结构</a:t>
            </a:r>
            <a:r>
              <a:rPr lang="zh-CN" altLang="zh-CN" sz="2400" dirty="0"/>
              <a:t>特点</a:t>
            </a:r>
            <a:endParaRPr lang="en-US" altLang="zh-CN" sz="2400" dirty="0"/>
          </a:p>
          <a:p>
            <a:pPr marL="712788" lvl="2" indent="-349250" eaLnBrk="0" fontAlgn="base" hangingPunct="0">
              <a:lnSpc>
                <a:spcPct val="110000"/>
              </a:lnSpc>
              <a:spcBef>
                <a:spcPts val="1000"/>
              </a:spcBef>
              <a:spcAft>
                <a:spcPct val="0"/>
              </a:spcAft>
              <a:buFont typeface="Wingdings" panose="05000000000000000000" pitchFamily="2" charset="2"/>
              <a:buChar char="ü"/>
              <a:tabLst>
                <a:tab pos="712788" algn="l"/>
              </a:tabLst>
            </a:pPr>
            <a:r>
              <a:rPr lang="zh-CN" altLang="zh-CN"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满足</a:t>
            </a:r>
            <a:r>
              <a:rPr lang="zh-CN" altLang="zh-CN" b="1"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先来先服务</a:t>
            </a: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的公平</a:t>
            </a:r>
            <a:r>
              <a:rPr lang="zh-CN" altLang="zh-CN"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特性的应用均可采用队列作为其数据组织方式或中间数据结构</a:t>
            </a:r>
            <a:endParaRPr lang="zh-CN" altLang="zh-CN" sz="2400" dirty="0"/>
          </a:p>
          <a:p>
            <a:pPr marL="342900" indent="-342900" eaLnBrk="0" fontAlgn="base" hangingPunct="0">
              <a:lnSpc>
                <a:spcPct val="110000"/>
              </a:lnSpc>
              <a:spcAft>
                <a:spcPct val="0"/>
              </a:spcAft>
              <a:buFont typeface="Arial" panose="020B0604020202020204" pitchFamily="34" charset="0"/>
              <a:buChar char="•"/>
            </a:pPr>
            <a:r>
              <a:rPr lang="zh-CN" altLang="en-US" sz="2400" dirty="0"/>
              <a:t>满足特定性质的栈与队列</a:t>
            </a:r>
            <a:endParaRPr lang="en-US" altLang="zh-CN" sz="2400" dirty="0"/>
          </a:p>
          <a:p>
            <a:pPr marL="712788" lvl="2" indent="-349250" eaLnBrk="0" fontAlgn="base" hangingPunct="0">
              <a:lnSpc>
                <a:spcPct val="110000"/>
              </a:lnSpc>
              <a:spcBef>
                <a:spcPts val="1000"/>
              </a:spcBef>
              <a:spcAft>
                <a:spcPct val="0"/>
              </a:spcAft>
              <a:buFont typeface="Wingdings" panose="05000000000000000000" pitchFamily="2" charset="2"/>
              <a:buChar char="ü"/>
              <a:tabLst>
                <a:tab pos="712788" algn="l"/>
              </a:tabLst>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单调栈</a:t>
            </a:r>
            <a:endParaRPr lang="en-US" altLang="zh-CN"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712788" lvl="2" indent="-349250" eaLnBrk="0" fontAlgn="base" hangingPunct="0">
              <a:lnSpc>
                <a:spcPct val="110000"/>
              </a:lnSpc>
              <a:spcBef>
                <a:spcPts val="1000"/>
              </a:spcBef>
              <a:spcAft>
                <a:spcPct val="0"/>
              </a:spcAft>
              <a:buFont typeface="Wingdings" panose="05000000000000000000" pitchFamily="2" charset="2"/>
              <a:buChar char="ü"/>
              <a:tabLst>
                <a:tab pos="712788" algn="l"/>
              </a:tabLst>
            </a:pPr>
            <a:r>
              <a:rPr lang="zh-CN" altLang="en-US"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单调队列</a:t>
            </a:r>
            <a:endParaRPr lang="en-US" altLang="zh-CN"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342900" lvl="1" indent="-342900" eaLnBrk="0" fontAlgn="base" hangingPunct="0">
              <a:lnSpc>
                <a:spcPct val="110000"/>
              </a:lnSpc>
              <a:spcBef>
                <a:spcPts val="1000"/>
              </a:spcBef>
              <a:spcAft>
                <a:spcPct val="0"/>
              </a:spcAft>
              <a:buFont typeface="Arial" panose="020B0604020202020204" pitchFamily="34" charset="0"/>
              <a:buChar char="•"/>
              <a:tabLst>
                <a:tab pos="712788" algn="l"/>
              </a:tabLst>
            </a:pPr>
            <a:r>
              <a:rPr lang="zh-CN" altLang="en-US"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消息队列</a:t>
            </a:r>
            <a:endParaRPr lang="en-US" altLang="zh-CN" sz="2400" dirty="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0102015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bg>
      <p:bgPr>
        <a:gradFill>
          <a:gsLst>
            <a:gs pos="0">
              <a:srgbClr val="00ABA5"/>
            </a:gs>
            <a:gs pos="67000">
              <a:srgbClr val="007684"/>
            </a:gs>
          </a:gsLst>
          <a:lin ang="3600000" scaled="0"/>
        </a:gradFill>
        <a:effectLst/>
      </p:bgPr>
    </p:bg>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3" cstate="print">
            <a:extLst>
              <a:ext uri="{28A0092B-C50C-407E-A947-70E740481C1C}">
                <a14:useLocalDpi xmlns:a14="http://schemas.microsoft.com/office/drawing/2010/main" val="0"/>
              </a:ext>
            </a:extLst>
          </a:blip>
          <a:srcRect l="20226" t="32053" r="20333"/>
          <a:stretch>
            <a:fillRect/>
          </a:stretch>
        </p:blipFill>
        <p:spPr>
          <a:xfrm>
            <a:off x="-38911" y="-77822"/>
            <a:ext cx="7247108" cy="3570513"/>
          </a:xfrm>
          <a:prstGeom prst="rect">
            <a:avLst/>
          </a:prstGeom>
        </p:spPr>
      </p:pic>
      <p:pic>
        <p:nvPicPr>
          <p:cNvPr id="3" name="图片 2"/>
          <p:cNvPicPr>
            <a:picLocks noChangeAspect="1"/>
          </p:cNvPicPr>
          <p:nvPr/>
        </p:nvPicPr>
        <p:blipFill rotWithShape="1">
          <a:blip r:embed="rId4" cstate="print">
            <a:extLst>
              <a:ext uri="{28A0092B-C50C-407E-A947-70E740481C1C}">
                <a14:useLocalDpi xmlns:a14="http://schemas.microsoft.com/office/drawing/2010/main" val="0"/>
              </a:ext>
            </a:extLst>
          </a:blip>
          <a:srcRect t="54756" r="67172"/>
          <a:stretch>
            <a:fillRect/>
          </a:stretch>
        </p:blipFill>
        <p:spPr>
          <a:xfrm>
            <a:off x="8244776" y="-48638"/>
            <a:ext cx="4002347" cy="2377520"/>
          </a:xfrm>
          <a:prstGeom prst="rect">
            <a:avLst/>
          </a:prstGeom>
        </p:spPr>
      </p:pic>
      <p:pic>
        <p:nvPicPr>
          <p:cNvPr id="4" name="图片 3"/>
          <p:cNvPicPr>
            <a:picLocks noChangeAspect="1"/>
          </p:cNvPicPr>
          <p:nvPr/>
        </p:nvPicPr>
        <p:blipFill rotWithShape="1">
          <a:blip r:embed="rId5" cstate="print">
            <a:extLst>
              <a:ext uri="{28A0092B-C50C-407E-A947-70E740481C1C}">
                <a14:useLocalDpi xmlns:a14="http://schemas.microsoft.com/office/drawing/2010/main" val="0"/>
              </a:ext>
            </a:extLst>
          </a:blip>
          <a:srcRect l="24826" b="55447"/>
          <a:stretch>
            <a:fillRect/>
          </a:stretch>
        </p:blipFill>
        <p:spPr>
          <a:xfrm>
            <a:off x="-24384" y="4587109"/>
            <a:ext cx="9165288" cy="2546903"/>
          </a:xfrm>
          <a:prstGeom prst="rect">
            <a:avLst/>
          </a:prstGeom>
        </p:spPr>
      </p:pic>
      <p:grpSp>
        <p:nvGrpSpPr>
          <p:cNvPr id="14" name="组合 13"/>
          <p:cNvGrpSpPr/>
          <p:nvPr/>
        </p:nvGrpSpPr>
        <p:grpSpPr>
          <a:xfrm>
            <a:off x="-875295" y="-875664"/>
            <a:ext cx="2974038" cy="2745105"/>
            <a:chOff x="6175344" y="342254"/>
            <a:chExt cx="7829785" cy="7227071"/>
          </a:xfrm>
        </p:grpSpPr>
        <p:sp>
          <p:nvSpPr>
            <p:cNvPr id="15" name="六边形 1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平行四边形 1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p:nvGrpSpPr>
        <p:grpSpPr>
          <a:xfrm>
            <a:off x="1259840" y="635784"/>
            <a:ext cx="823697" cy="760292"/>
            <a:chOff x="6175344" y="342254"/>
            <a:chExt cx="7829785" cy="7227071"/>
          </a:xfrm>
        </p:grpSpPr>
        <p:sp>
          <p:nvSpPr>
            <p:cNvPr id="18" name="六边形 17"/>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平行四边形 18"/>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矩形: 圆角 7"/>
          <p:cNvSpPr/>
          <p:nvPr/>
        </p:nvSpPr>
        <p:spPr>
          <a:xfrm>
            <a:off x="2421652" y="2038221"/>
            <a:ext cx="7054775" cy="3118500"/>
          </a:xfrm>
          <a:prstGeom prst="roundRect">
            <a:avLst>
              <a:gd name="adj" fmla="val 0"/>
            </a:avLst>
          </a:prstGeom>
          <a:solidFill>
            <a:schemeClr val="tx1">
              <a:lumMod val="95000"/>
              <a:lumOff val="5000"/>
              <a:alpha val="5000"/>
            </a:schemeClr>
          </a:solidFill>
          <a:ln>
            <a:solidFill>
              <a:schemeClr val="bg1"/>
            </a:solidFill>
          </a:ln>
          <a:effectLst>
            <a:outerShdw blurRad="152400" sx="102000" sy="102000" algn="c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7" name="组合 36"/>
          <p:cNvGrpSpPr/>
          <p:nvPr/>
        </p:nvGrpSpPr>
        <p:grpSpPr>
          <a:xfrm>
            <a:off x="7558543" y="954064"/>
            <a:ext cx="5262302" cy="5007863"/>
            <a:chOff x="6175345" y="153244"/>
            <a:chExt cx="7792878" cy="7416082"/>
          </a:xfrm>
        </p:grpSpPr>
        <p:grpSp>
          <p:nvGrpSpPr>
            <p:cNvPr id="32" name="组合 31"/>
            <p:cNvGrpSpPr/>
            <p:nvPr/>
          </p:nvGrpSpPr>
          <p:grpSpPr>
            <a:xfrm>
              <a:off x="6175345" y="342257"/>
              <a:ext cx="7792878" cy="7227069"/>
              <a:chOff x="5983104" y="1708488"/>
              <a:chExt cx="4080721" cy="3784437"/>
            </a:xfrm>
          </p:grpSpPr>
          <p:sp>
            <p:nvSpPr>
              <p:cNvPr id="33" name="六边形 32"/>
              <p:cNvSpPr/>
              <p:nvPr/>
            </p:nvSpPr>
            <p:spPr>
              <a:xfrm rot="5400000">
                <a:off x="5811401" y="1880191"/>
                <a:ext cx="3784437" cy="3441032"/>
              </a:xfrm>
              <a:prstGeom prst="hexagon">
                <a:avLst>
                  <a:gd name="adj" fmla="val 30493"/>
                  <a:gd name="vf" fmla="val 115470"/>
                </a:avLst>
              </a:prstGeom>
              <a:gradFill>
                <a:gsLst>
                  <a:gs pos="77000">
                    <a:srgbClr val="016773"/>
                  </a:gs>
                  <a:gs pos="100000">
                    <a:srgbClr val="007684"/>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平行四边形 33"/>
              <p:cNvSpPr/>
              <p:nvPr/>
            </p:nvSpPr>
            <p:spPr>
              <a:xfrm rot="19714174">
                <a:off x="7064019" y="3212601"/>
                <a:ext cx="2999806" cy="1616793"/>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6" name="文本框 35"/>
            <p:cNvSpPr txBox="1"/>
            <p:nvPr/>
          </p:nvSpPr>
          <p:spPr>
            <a:xfrm rot="1849986">
              <a:off x="8151150" y="153244"/>
              <a:ext cx="4944370" cy="2163608"/>
            </a:xfrm>
            <a:prstGeom prst="rect">
              <a:avLst/>
            </a:prstGeom>
            <a:noFill/>
          </p:spPr>
          <p:txBody>
            <a:bodyPr wrap="square" rtlCol="0">
              <a:noAutofit/>
              <a:scene3d>
                <a:camera prst="isometricTopUp">
                  <a:rot lat="19176265" lon="2388000" rev="19890000"/>
                </a:camera>
                <a:lightRig rig="threePt" dir="t"/>
              </a:scene3d>
            </a:bodyPr>
            <a:lstStyle/>
            <a:p>
              <a:pPr algn="ctr"/>
              <a:r>
                <a:rPr lang="en-US" altLang="zh-CN" sz="11500" b="1" dirty="0">
                  <a:gradFill>
                    <a:gsLst>
                      <a:gs pos="30000">
                        <a:srgbClr val="007684"/>
                      </a:gs>
                      <a:gs pos="83000">
                        <a:srgbClr val="016773"/>
                      </a:gs>
                    </a:gsLst>
                    <a:lin ang="5400000" scaled="0"/>
                  </a:gradFill>
                  <a:latin typeface="Bauhaus 93" panose="04030905020B02020C02" pitchFamily="82" charset="0"/>
                  <a:ea typeface="Segoe UI Black" panose="020B0A02040204020203" pitchFamily="34" charset="0"/>
                </a:rPr>
                <a:t>101</a:t>
              </a:r>
              <a:endParaRPr lang="zh-CN" altLang="en-US" sz="11500" b="1" dirty="0">
                <a:gradFill>
                  <a:gsLst>
                    <a:gs pos="30000">
                      <a:srgbClr val="007684"/>
                    </a:gs>
                    <a:gs pos="83000">
                      <a:srgbClr val="016773"/>
                    </a:gs>
                  </a:gsLst>
                  <a:lin ang="5400000" scaled="0"/>
                </a:gradFill>
                <a:latin typeface="Bauhaus 93" panose="04030905020B02020C02" pitchFamily="82" charset="0"/>
              </a:endParaRPr>
            </a:p>
          </p:txBody>
        </p:sp>
      </p:grpSp>
      <p:grpSp>
        <p:nvGrpSpPr>
          <p:cNvPr id="23" name="组合 22"/>
          <p:cNvGrpSpPr/>
          <p:nvPr/>
        </p:nvGrpSpPr>
        <p:grpSpPr>
          <a:xfrm>
            <a:off x="3774000" y="4177005"/>
            <a:ext cx="4644000" cy="124808"/>
            <a:chOff x="3774000" y="4177005"/>
            <a:chExt cx="4644000" cy="124808"/>
          </a:xfrm>
        </p:grpSpPr>
        <p:pic>
          <p:nvPicPr>
            <p:cNvPr id="24" name="图片 23"/>
            <p:cNvPicPr>
              <a:picLocks noChangeAspect="1" noChangeArrowheads="1"/>
            </p:cNvPicPr>
            <p:nvPr/>
          </p:nvPicPr>
          <p:blipFill>
            <a:blip r:embed="rId6">
              <a:biLevel thresh="50000"/>
              <a:grayscl/>
              <a:extLst>
                <a:ext uri="{28A0092B-C50C-407E-A947-70E740481C1C}">
                  <a14:useLocalDpi xmlns:a14="http://schemas.microsoft.com/office/drawing/2010/main" val="0"/>
                </a:ext>
              </a:extLst>
            </a:blip>
            <a:srcRect l="88019" t="22713" r="2956" b="25211"/>
            <a:stretch>
              <a:fillRect/>
            </a:stretch>
          </p:blipFill>
          <p:spPr bwMode="auto">
            <a:xfrm rot="5400000">
              <a:off x="6033596" y="1917409"/>
              <a:ext cx="124808" cy="464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14:hiddenLine>
              </a:ext>
            </a:extLst>
          </p:spPr>
        </p:pic>
        <p:cxnSp>
          <p:nvCxnSpPr>
            <p:cNvPr id="25" name="直接连接符 24"/>
            <p:cNvCxnSpPr/>
            <p:nvPr/>
          </p:nvCxnSpPr>
          <p:spPr>
            <a:xfrm>
              <a:off x="3936000" y="4177005"/>
              <a:ext cx="4320000" cy="0"/>
            </a:xfrm>
            <a:prstGeom prst="line">
              <a:avLst/>
            </a:prstGeom>
            <a:ln w="12700">
              <a:gradFill>
                <a:gsLst>
                  <a:gs pos="0">
                    <a:schemeClr val="accent1">
                      <a:lumMod val="5000"/>
                      <a:lumOff val="95000"/>
                      <a:alpha val="0"/>
                    </a:schemeClr>
                  </a:gs>
                  <a:gs pos="69000">
                    <a:schemeClr val="bg1"/>
                  </a:gs>
                  <a:gs pos="100000">
                    <a:schemeClr val="bg1">
                      <a:alpha val="0"/>
                    </a:schemeClr>
                  </a:gs>
                  <a:gs pos="40000">
                    <a:schemeClr val="bg1"/>
                  </a:gs>
                </a:gsLst>
                <a:lin ang="0" scaled="0"/>
              </a:gradFill>
            </a:ln>
          </p:spPr>
          <p:style>
            <a:lnRef idx="1">
              <a:schemeClr val="accent1"/>
            </a:lnRef>
            <a:fillRef idx="0">
              <a:schemeClr val="accent1"/>
            </a:fillRef>
            <a:effectRef idx="0">
              <a:schemeClr val="accent1"/>
            </a:effectRef>
            <a:fontRef idx="minor">
              <a:schemeClr val="tx1"/>
            </a:fontRef>
          </p:style>
        </p:cxnSp>
      </p:grpSp>
      <p:grpSp>
        <p:nvGrpSpPr>
          <p:cNvPr id="5" name="组合 4"/>
          <p:cNvGrpSpPr/>
          <p:nvPr/>
        </p:nvGrpSpPr>
        <p:grpSpPr>
          <a:xfrm>
            <a:off x="890173" y="4315438"/>
            <a:ext cx="2268815" cy="2101347"/>
            <a:chOff x="6175344" y="342254"/>
            <a:chExt cx="7803037" cy="7227071"/>
          </a:xfrm>
        </p:grpSpPr>
        <p:sp>
          <p:nvSpPr>
            <p:cNvPr id="6" name="六边形 5"/>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平行四边形 6"/>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174548" y="5375868"/>
            <a:ext cx="1123874" cy="1040917"/>
            <a:chOff x="6175344" y="342254"/>
            <a:chExt cx="7803037" cy="7227071"/>
          </a:xfrm>
        </p:grpSpPr>
        <p:sp>
          <p:nvSpPr>
            <p:cNvPr id="12" name="六边形 11"/>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平行四边形 12"/>
            <p:cNvSpPr/>
            <p:nvPr/>
          </p:nvSpPr>
          <p:spPr>
            <a:xfrm rot="19714174">
              <a:off x="8249707" y="3214634"/>
              <a:ext cx="5728674" cy="3087560"/>
            </a:xfrm>
            <a:prstGeom prst="parallelogram">
              <a:avLst>
                <a:gd name="adj" fmla="val 61032"/>
              </a:avLst>
            </a:prstGeom>
            <a:solidFill>
              <a:srgbClr val="00ABA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10709077" y="4985964"/>
            <a:ext cx="1077639" cy="994687"/>
            <a:chOff x="6175344" y="342254"/>
            <a:chExt cx="7829785" cy="7227071"/>
          </a:xfrm>
        </p:grpSpPr>
        <p:sp>
          <p:nvSpPr>
            <p:cNvPr id="45" name="六边形 44"/>
            <p:cNvSpPr/>
            <p:nvPr/>
          </p:nvSpPr>
          <p:spPr>
            <a:xfrm rot="5400000">
              <a:off x="5847446" y="670152"/>
              <a:ext cx="7227071" cy="6571275"/>
            </a:xfrm>
            <a:prstGeom prst="hexagon">
              <a:avLst>
                <a:gd name="adj" fmla="val 30493"/>
                <a:gd name="vf" fmla="val 115470"/>
              </a:avLst>
            </a:prstGeom>
            <a:gradFill>
              <a:gsLst>
                <a:gs pos="56000">
                  <a:srgbClr val="016773"/>
                </a:gs>
                <a:gs pos="84000">
                  <a:srgbClr val="007684"/>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平行四边形 45"/>
            <p:cNvSpPr/>
            <p:nvPr/>
          </p:nvSpPr>
          <p:spPr>
            <a:xfrm rot="19714174">
              <a:off x="8276456" y="3241383"/>
              <a:ext cx="5728673" cy="3087560"/>
            </a:xfrm>
            <a:prstGeom prst="parallelogram">
              <a:avLst>
                <a:gd name="adj" fmla="val 61032"/>
              </a:avLst>
            </a:prstGeom>
            <a:gradFill>
              <a:gsLst>
                <a:gs pos="0">
                  <a:srgbClr val="00ABA5"/>
                </a:gs>
                <a:gs pos="65000">
                  <a:srgbClr val="0093A2"/>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4453603"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38" name="文本框 37"/>
          <p:cNvSpPr txBox="1"/>
          <p:nvPr/>
        </p:nvSpPr>
        <p:spPr>
          <a:xfrm>
            <a:off x="5307690" y="2835325"/>
            <a:ext cx="757461" cy="1054024"/>
          </a:xfrm>
          <a:custGeom>
            <a:avLst/>
            <a:gdLst/>
            <a:ahLst/>
            <a:cxnLst/>
            <a:rect l="l" t="t" r="r" b="b"/>
            <a:pathLst>
              <a:path w="757461" h="1054024">
                <a:moveTo>
                  <a:pt x="339552" y="504974"/>
                </a:moveTo>
                <a:lnTo>
                  <a:pt x="339552" y="583332"/>
                </a:lnTo>
                <a:lnTo>
                  <a:pt x="404850" y="583332"/>
                </a:lnTo>
                <a:lnTo>
                  <a:pt x="404850" y="504974"/>
                </a:lnTo>
                <a:close/>
                <a:moveTo>
                  <a:pt x="513681" y="422263"/>
                </a:moveTo>
                <a:cubicBezTo>
                  <a:pt x="563017" y="471599"/>
                  <a:pt x="587685" y="528191"/>
                  <a:pt x="587685" y="592038"/>
                </a:cubicBezTo>
                <a:cubicBezTo>
                  <a:pt x="587685" y="623962"/>
                  <a:pt x="578979" y="642826"/>
                  <a:pt x="561566" y="648630"/>
                </a:cubicBezTo>
                <a:cubicBezTo>
                  <a:pt x="526740" y="654434"/>
                  <a:pt x="510778" y="638473"/>
                  <a:pt x="513681" y="600745"/>
                </a:cubicBezTo>
                <a:cubicBezTo>
                  <a:pt x="519485" y="545604"/>
                  <a:pt x="516583" y="487561"/>
                  <a:pt x="504974" y="426616"/>
                </a:cubicBezTo>
                <a:close/>
                <a:moveTo>
                  <a:pt x="339552" y="365671"/>
                </a:moveTo>
                <a:lnTo>
                  <a:pt x="339552" y="439675"/>
                </a:lnTo>
                <a:lnTo>
                  <a:pt x="404850" y="439675"/>
                </a:lnTo>
                <a:lnTo>
                  <a:pt x="404850" y="365671"/>
                </a:lnTo>
                <a:close/>
                <a:moveTo>
                  <a:pt x="104478" y="252487"/>
                </a:moveTo>
                <a:lnTo>
                  <a:pt x="222015" y="296019"/>
                </a:lnTo>
                <a:lnTo>
                  <a:pt x="187189" y="339551"/>
                </a:lnTo>
                <a:lnTo>
                  <a:pt x="187189" y="796640"/>
                </a:lnTo>
                <a:cubicBezTo>
                  <a:pt x="204602" y="785031"/>
                  <a:pt x="230721" y="766167"/>
                  <a:pt x="265547" y="740048"/>
                </a:cubicBezTo>
                <a:lnTo>
                  <a:pt x="274253" y="748754"/>
                </a:lnTo>
                <a:cubicBezTo>
                  <a:pt x="227819" y="861938"/>
                  <a:pt x="162521" y="949003"/>
                  <a:pt x="78358" y="1009948"/>
                </a:cubicBezTo>
                <a:cubicBezTo>
                  <a:pt x="63848" y="969318"/>
                  <a:pt x="49337" y="927236"/>
                  <a:pt x="34826" y="883704"/>
                </a:cubicBezTo>
                <a:cubicBezTo>
                  <a:pt x="40630" y="880802"/>
                  <a:pt x="49337" y="876449"/>
                  <a:pt x="60946" y="870645"/>
                </a:cubicBezTo>
                <a:cubicBezTo>
                  <a:pt x="66750" y="864840"/>
                  <a:pt x="71103" y="861938"/>
                  <a:pt x="74005" y="861938"/>
                </a:cubicBezTo>
                <a:lnTo>
                  <a:pt x="74005" y="378730"/>
                </a:lnTo>
                <a:lnTo>
                  <a:pt x="0" y="378730"/>
                </a:lnTo>
                <a:lnTo>
                  <a:pt x="0" y="304726"/>
                </a:lnTo>
                <a:lnTo>
                  <a:pt x="65299" y="304726"/>
                </a:lnTo>
                <a:close/>
                <a:moveTo>
                  <a:pt x="339552" y="226368"/>
                </a:moveTo>
                <a:lnTo>
                  <a:pt x="339552" y="291666"/>
                </a:lnTo>
                <a:lnTo>
                  <a:pt x="404850" y="291666"/>
                </a:lnTo>
                <a:lnTo>
                  <a:pt x="404850" y="226368"/>
                </a:lnTo>
                <a:close/>
                <a:moveTo>
                  <a:pt x="605098" y="4353"/>
                </a:moveTo>
                <a:lnTo>
                  <a:pt x="713929" y="4353"/>
                </a:lnTo>
                <a:lnTo>
                  <a:pt x="713929" y="252487"/>
                </a:lnTo>
                <a:lnTo>
                  <a:pt x="757461" y="252487"/>
                </a:lnTo>
                <a:lnTo>
                  <a:pt x="757461" y="330845"/>
                </a:lnTo>
                <a:lnTo>
                  <a:pt x="713929" y="330845"/>
                </a:lnTo>
                <a:lnTo>
                  <a:pt x="713929" y="983828"/>
                </a:lnTo>
                <a:cubicBezTo>
                  <a:pt x="713929" y="1027361"/>
                  <a:pt x="670397" y="1050578"/>
                  <a:pt x="583332" y="1053480"/>
                </a:cubicBezTo>
                <a:cubicBezTo>
                  <a:pt x="568821" y="1053480"/>
                  <a:pt x="561566" y="1047676"/>
                  <a:pt x="561566" y="1036067"/>
                </a:cubicBezTo>
                <a:cubicBezTo>
                  <a:pt x="561566" y="998339"/>
                  <a:pt x="544153" y="975122"/>
                  <a:pt x="509327" y="966415"/>
                </a:cubicBezTo>
                <a:lnTo>
                  <a:pt x="509327" y="953356"/>
                </a:lnTo>
                <a:cubicBezTo>
                  <a:pt x="578979" y="962062"/>
                  <a:pt x="610903" y="956258"/>
                  <a:pt x="605098" y="935943"/>
                </a:cubicBezTo>
                <a:lnTo>
                  <a:pt x="605098" y="330845"/>
                </a:lnTo>
                <a:lnTo>
                  <a:pt x="509327" y="330845"/>
                </a:lnTo>
                <a:lnTo>
                  <a:pt x="509327" y="252487"/>
                </a:lnTo>
                <a:lnTo>
                  <a:pt x="605098" y="252487"/>
                </a:lnTo>
                <a:close/>
                <a:moveTo>
                  <a:pt x="56592" y="4353"/>
                </a:moveTo>
                <a:cubicBezTo>
                  <a:pt x="134950" y="24668"/>
                  <a:pt x="182836" y="62396"/>
                  <a:pt x="200249" y="117537"/>
                </a:cubicBezTo>
                <a:cubicBezTo>
                  <a:pt x="214759" y="158167"/>
                  <a:pt x="201700" y="187189"/>
                  <a:pt x="161070" y="204601"/>
                </a:cubicBezTo>
                <a:cubicBezTo>
                  <a:pt x="123342" y="216210"/>
                  <a:pt x="100125" y="203150"/>
                  <a:pt x="91418" y="165422"/>
                </a:cubicBezTo>
                <a:cubicBezTo>
                  <a:pt x="85614" y="98673"/>
                  <a:pt x="71103" y="46434"/>
                  <a:pt x="47886" y="8706"/>
                </a:cubicBezTo>
                <a:close/>
                <a:moveTo>
                  <a:pt x="313432" y="0"/>
                </a:moveTo>
                <a:lnTo>
                  <a:pt x="430969" y="0"/>
                </a:lnTo>
                <a:cubicBezTo>
                  <a:pt x="413556" y="72554"/>
                  <a:pt x="383084" y="124792"/>
                  <a:pt x="339552" y="156716"/>
                </a:cubicBezTo>
                <a:lnTo>
                  <a:pt x="400497" y="156716"/>
                </a:lnTo>
                <a:lnTo>
                  <a:pt x="426616" y="117537"/>
                </a:lnTo>
                <a:lnTo>
                  <a:pt x="535447" y="152363"/>
                </a:lnTo>
                <a:lnTo>
                  <a:pt x="496268" y="204601"/>
                </a:lnTo>
                <a:lnTo>
                  <a:pt x="496268" y="975122"/>
                </a:lnTo>
                <a:cubicBezTo>
                  <a:pt x="499170" y="1024458"/>
                  <a:pt x="455638" y="1050578"/>
                  <a:pt x="365671" y="1053480"/>
                </a:cubicBezTo>
                <a:cubicBezTo>
                  <a:pt x="348258" y="1056382"/>
                  <a:pt x="341003" y="1047676"/>
                  <a:pt x="343905" y="1027361"/>
                </a:cubicBezTo>
                <a:cubicBezTo>
                  <a:pt x="343905" y="992535"/>
                  <a:pt x="322139" y="972220"/>
                  <a:pt x="278607" y="966415"/>
                </a:cubicBezTo>
                <a:lnTo>
                  <a:pt x="278607" y="953356"/>
                </a:lnTo>
                <a:cubicBezTo>
                  <a:pt x="371475" y="959160"/>
                  <a:pt x="413556" y="951905"/>
                  <a:pt x="404850" y="931590"/>
                </a:cubicBezTo>
                <a:lnTo>
                  <a:pt x="404850" y="766167"/>
                </a:lnTo>
                <a:cubicBezTo>
                  <a:pt x="341003" y="853232"/>
                  <a:pt x="272802" y="912726"/>
                  <a:pt x="200249" y="944649"/>
                </a:cubicBezTo>
                <a:lnTo>
                  <a:pt x="195895" y="935943"/>
                </a:lnTo>
                <a:cubicBezTo>
                  <a:pt x="245232" y="877900"/>
                  <a:pt x="294568" y="782129"/>
                  <a:pt x="343905" y="648630"/>
                </a:cubicBezTo>
                <a:lnTo>
                  <a:pt x="213308" y="648630"/>
                </a:lnTo>
                <a:lnTo>
                  <a:pt x="213308" y="583332"/>
                </a:lnTo>
                <a:lnTo>
                  <a:pt x="248134" y="583332"/>
                </a:lnTo>
                <a:lnTo>
                  <a:pt x="248134" y="130597"/>
                </a:lnTo>
                <a:lnTo>
                  <a:pt x="300373" y="130597"/>
                </a:lnTo>
                <a:cubicBezTo>
                  <a:pt x="311981" y="84162"/>
                  <a:pt x="316335" y="40630"/>
                  <a:pt x="313432"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0" name="文本框 39"/>
          <p:cNvSpPr txBox="1"/>
          <p:nvPr/>
        </p:nvSpPr>
        <p:spPr>
          <a:xfrm>
            <a:off x="6148718" y="2830973"/>
            <a:ext cx="766167" cy="1054879"/>
          </a:xfrm>
          <a:custGeom>
            <a:avLst/>
            <a:gdLst/>
            <a:ahLst/>
            <a:cxnLst/>
            <a:rect l="l" t="t" r="r" b="b"/>
            <a:pathLst>
              <a:path w="766167" h="1054879">
                <a:moveTo>
                  <a:pt x="478854" y="261193"/>
                </a:moveTo>
                <a:lnTo>
                  <a:pt x="578978" y="261193"/>
                </a:lnTo>
                <a:lnTo>
                  <a:pt x="578978" y="470148"/>
                </a:lnTo>
                <a:cubicBezTo>
                  <a:pt x="578978" y="548506"/>
                  <a:pt x="570272" y="619608"/>
                  <a:pt x="552859" y="683456"/>
                </a:cubicBezTo>
                <a:lnTo>
                  <a:pt x="635570" y="683456"/>
                </a:lnTo>
                <a:lnTo>
                  <a:pt x="635570" y="914177"/>
                </a:lnTo>
                <a:cubicBezTo>
                  <a:pt x="635570" y="922883"/>
                  <a:pt x="638472" y="927236"/>
                  <a:pt x="644277" y="927236"/>
                </a:cubicBezTo>
                <a:cubicBezTo>
                  <a:pt x="650081" y="927236"/>
                  <a:pt x="655885" y="924334"/>
                  <a:pt x="661690" y="918530"/>
                </a:cubicBezTo>
                <a:cubicBezTo>
                  <a:pt x="687809" y="874998"/>
                  <a:pt x="712477" y="824210"/>
                  <a:pt x="735694" y="766167"/>
                </a:cubicBezTo>
                <a:lnTo>
                  <a:pt x="748754" y="770520"/>
                </a:lnTo>
                <a:cubicBezTo>
                  <a:pt x="716830" y="854682"/>
                  <a:pt x="718281" y="908372"/>
                  <a:pt x="753107" y="931589"/>
                </a:cubicBezTo>
                <a:cubicBezTo>
                  <a:pt x="761814" y="937394"/>
                  <a:pt x="764716" y="941747"/>
                  <a:pt x="761814" y="944649"/>
                </a:cubicBezTo>
                <a:cubicBezTo>
                  <a:pt x="735694" y="1020105"/>
                  <a:pt x="690711" y="1056382"/>
                  <a:pt x="626864" y="1053480"/>
                </a:cubicBezTo>
                <a:cubicBezTo>
                  <a:pt x="539799" y="1062186"/>
                  <a:pt x="499169" y="1030262"/>
                  <a:pt x="504973" y="957709"/>
                </a:cubicBezTo>
                <a:lnTo>
                  <a:pt x="504973" y="792286"/>
                </a:lnTo>
                <a:cubicBezTo>
                  <a:pt x="458539" y="885155"/>
                  <a:pt x="358415" y="972220"/>
                  <a:pt x="204601" y="1053480"/>
                </a:cubicBezTo>
                <a:lnTo>
                  <a:pt x="200248" y="1040420"/>
                </a:lnTo>
                <a:cubicBezTo>
                  <a:pt x="385985" y="895313"/>
                  <a:pt x="478854" y="705222"/>
                  <a:pt x="478854" y="470148"/>
                </a:cubicBezTo>
                <a:close/>
                <a:moveTo>
                  <a:pt x="644277" y="0"/>
                </a:moveTo>
                <a:lnTo>
                  <a:pt x="766167" y="47885"/>
                </a:lnTo>
                <a:lnTo>
                  <a:pt x="726988" y="100124"/>
                </a:lnTo>
                <a:lnTo>
                  <a:pt x="726988" y="626864"/>
                </a:lnTo>
                <a:lnTo>
                  <a:pt x="605098" y="626864"/>
                </a:lnTo>
                <a:lnTo>
                  <a:pt x="605098" y="134950"/>
                </a:lnTo>
                <a:lnTo>
                  <a:pt x="452735" y="134950"/>
                </a:lnTo>
                <a:lnTo>
                  <a:pt x="452735" y="622511"/>
                </a:lnTo>
                <a:lnTo>
                  <a:pt x="335198" y="622511"/>
                </a:lnTo>
                <a:lnTo>
                  <a:pt x="330845" y="626864"/>
                </a:lnTo>
                <a:lnTo>
                  <a:pt x="330845" y="69651"/>
                </a:lnTo>
                <a:lnTo>
                  <a:pt x="300372" y="117537"/>
                </a:lnTo>
                <a:cubicBezTo>
                  <a:pt x="300372" y="280057"/>
                  <a:pt x="284410" y="415007"/>
                  <a:pt x="252487" y="522386"/>
                </a:cubicBezTo>
                <a:cubicBezTo>
                  <a:pt x="301823" y="618157"/>
                  <a:pt x="327942" y="703771"/>
                  <a:pt x="330845" y="779227"/>
                </a:cubicBezTo>
                <a:cubicBezTo>
                  <a:pt x="330845" y="837270"/>
                  <a:pt x="314883" y="872095"/>
                  <a:pt x="282959" y="883704"/>
                </a:cubicBezTo>
                <a:cubicBezTo>
                  <a:pt x="242329" y="889508"/>
                  <a:pt x="217661" y="866291"/>
                  <a:pt x="208954" y="814052"/>
                </a:cubicBezTo>
                <a:cubicBezTo>
                  <a:pt x="203150" y="767618"/>
                  <a:pt x="197346" y="726988"/>
                  <a:pt x="191541" y="692162"/>
                </a:cubicBezTo>
                <a:cubicBezTo>
                  <a:pt x="142205" y="790835"/>
                  <a:pt x="81260" y="869193"/>
                  <a:pt x="8706" y="927236"/>
                </a:cubicBezTo>
                <a:lnTo>
                  <a:pt x="0" y="922883"/>
                </a:lnTo>
                <a:cubicBezTo>
                  <a:pt x="63847" y="812601"/>
                  <a:pt x="111732" y="679102"/>
                  <a:pt x="143656" y="522386"/>
                </a:cubicBezTo>
                <a:cubicBezTo>
                  <a:pt x="120439" y="444028"/>
                  <a:pt x="87064" y="351160"/>
                  <a:pt x="43532" y="243780"/>
                </a:cubicBezTo>
                <a:cubicBezTo>
                  <a:pt x="40630" y="235074"/>
                  <a:pt x="37728" y="229269"/>
                  <a:pt x="34826" y="226367"/>
                </a:cubicBezTo>
                <a:lnTo>
                  <a:pt x="43532" y="217661"/>
                </a:lnTo>
                <a:cubicBezTo>
                  <a:pt x="84162" y="261193"/>
                  <a:pt x="126243" y="316334"/>
                  <a:pt x="169775" y="383083"/>
                </a:cubicBezTo>
                <a:cubicBezTo>
                  <a:pt x="181384" y="296019"/>
                  <a:pt x="187188" y="216210"/>
                  <a:pt x="187188" y="143656"/>
                </a:cubicBezTo>
                <a:lnTo>
                  <a:pt x="17413" y="143656"/>
                </a:lnTo>
                <a:lnTo>
                  <a:pt x="17413" y="65298"/>
                </a:lnTo>
                <a:lnTo>
                  <a:pt x="187188" y="65298"/>
                </a:lnTo>
                <a:lnTo>
                  <a:pt x="226367" y="13059"/>
                </a:lnTo>
                <a:lnTo>
                  <a:pt x="330845" y="56592"/>
                </a:lnTo>
                <a:lnTo>
                  <a:pt x="330845" y="8706"/>
                </a:lnTo>
                <a:lnTo>
                  <a:pt x="452735" y="8706"/>
                </a:lnTo>
                <a:lnTo>
                  <a:pt x="452735" y="56592"/>
                </a:lnTo>
                <a:lnTo>
                  <a:pt x="600744" y="56592"/>
                </a:ln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
        <p:nvSpPr>
          <p:cNvPr id="42" name="文本框 41"/>
          <p:cNvSpPr txBox="1"/>
          <p:nvPr/>
        </p:nvSpPr>
        <p:spPr>
          <a:xfrm>
            <a:off x="7011511" y="2830973"/>
            <a:ext cx="757461" cy="1057833"/>
          </a:xfrm>
          <a:custGeom>
            <a:avLst/>
            <a:gdLst/>
            <a:ahLst/>
            <a:cxnLst/>
            <a:rect l="l" t="t" r="r" b="b"/>
            <a:pathLst>
              <a:path w="757461" h="1057833">
                <a:moveTo>
                  <a:pt x="252487" y="892410"/>
                </a:moveTo>
                <a:lnTo>
                  <a:pt x="252487" y="940296"/>
                </a:lnTo>
                <a:lnTo>
                  <a:pt x="531093" y="940296"/>
                </a:lnTo>
                <a:lnTo>
                  <a:pt x="531093" y="892410"/>
                </a:lnTo>
                <a:close/>
                <a:moveTo>
                  <a:pt x="252487" y="761814"/>
                </a:moveTo>
                <a:lnTo>
                  <a:pt x="252487" y="818406"/>
                </a:lnTo>
                <a:lnTo>
                  <a:pt x="531093" y="818406"/>
                </a:lnTo>
                <a:lnTo>
                  <a:pt x="531093" y="761814"/>
                </a:lnTo>
                <a:close/>
                <a:moveTo>
                  <a:pt x="252487" y="635570"/>
                </a:moveTo>
                <a:lnTo>
                  <a:pt x="252487" y="692162"/>
                </a:lnTo>
                <a:lnTo>
                  <a:pt x="531093" y="692162"/>
                </a:lnTo>
                <a:lnTo>
                  <a:pt x="531093" y="635570"/>
                </a:lnTo>
                <a:close/>
                <a:moveTo>
                  <a:pt x="565919" y="0"/>
                </a:moveTo>
                <a:lnTo>
                  <a:pt x="687809" y="100124"/>
                </a:lnTo>
                <a:cubicBezTo>
                  <a:pt x="609451" y="123341"/>
                  <a:pt x="525289" y="136401"/>
                  <a:pt x="435322" y="139303"/>
                </a:cubicBezTo>
                <a:cubicBezTo>
                  <a:pt x="435322" y="145107"/>
                  <a:pt x="433871" y="155265"/>
                  <a:pt x="430969" y="169775"/>
                </a:cubicBezTo>
                <a:cubicBezTo>
                  <a:pt x="428067" y="187188"/>
                  <a:pt x="425165" y="198797"/>
                  <a:pt x="422263" y="204601"/>
                </a:cubicBezTo>
                <a:lnTo>
                  <a:pt x="692163" y="204601"/>
                </a:lnTo>
                <a:lnTo>
                  <a:pt x="692163" y="282959"/>
                </a:lnTo>
                <a:lnTo>
                  <a:pt x="400497" y="282959"/>
                </a:lnTo>
                <a:cubicBezTo>
                  <a:pt x="397594" y="291666"/>
                  <a:pt x="391790" y="306176"/>
                  <a:pt x="383084" y="326491"/>
                </a:cubicBezTo>
                <a:cubicBezTo>
                  <a:pt x="374377" y="349709"/>
                  <a:pt x="368573" y="365670"/>
                  <a:pt x="365671" y="374377"/>
                </a:cubicBezTo>
                <a:lnTo>
                  <a:pt x="757461" y="374377"/>
                </a:lnTo>
                <a:lnTo>
                  <a:pt x="757461" y="448382"/>
                </a:lnTo>
                <a:lnTo>
                  <a:pt x="326492" y="448382"/>
                </a:lnTo>
                <a:cubicBezTo>
                  <a:pt x="300372" y="489012"/>
                  <a:pt x="271351" y="526740"/>
                  <a:pt x="239427" y="561565"/>
                </a:cubicBezTo>
                <a:lnTo>
                  <a:pt x="522387" y="561565"/>
                </a:lnTo>
                <a:lnTo>
                  <a:pt x="557213" y="509327"/>
                </a:lnTo>
                <a:lnTo>
                  <a:pt x="692163" y="548506"/>
                </a:lnTo>
                <a:lnTo>
                  <a:pt x="657337" y="600744"/>
                </a:lnTo>
                <a:lnTo>
                  <a:pt x="657337" y="1057833"/>
                </a:lnTo>
                <a:lnTo>
                  <a:pt x="531093" y="1057833"/>
                </a:lnTo>
                <a:lnTo>
                  <a:pt x="531093" y="1009947"/>
                </a:lnTo>
                <a:lnTo>
                  <a:pt x="252487" y="1009947"/>
                </a:lnTo>
                <a:lnTo>
                  <a:pt x="252487" y="1057833"/>
                </a:lnTo>
                <a:lnTo>
                  <a:pt x="126244" y="1057833"/>
                </a:lnTo>
                <a:lnTo>
                  <a:pt x="126244" y="661690"/>
                </a:lnTo>
                <a:cubicBezTo>
                  <a:pt x="120439" y="664592"/>
                  <a:pt x="110282" y="670396"/>
                  <a:pt x="95771" y="679102"/>
                </a:cubicBezTo>
                <a:cubicBezTo>
                  <a:pt x="63847" y="699418"/>
                  <a:pt x="33375" y="716830"/>
                  <a:pt x="4353" y="731341"/>
                </a:cubicBezTo>
                <a:lnTo>
                  <a:pt x="0" y="722635"/>
                </a:lnTo>
                <a:cubicBezTo>
                  <a:pt x="84162" y="635570"/>
                  <a:pt x="149461" y="544153"/>
                  <a:pt x="195895" y="448382"/>
                </a:cubicBezTo>
                <a:lnTo>
                  <a:pt x="8707" y="448382"/>
                </a:lnTo>
                <a:lnTo>
                  <a:pt x="8707" y="374377"/>
                </a:lnTo>
                <a:lnTo>
                  <a:pt x="230721" y="374377"/>
                </a:lnTo>
                <a:cubicBezTo>
                  <a:pt x="242330" y="342453"/>
                  <a:pt x="253938" y="311981"/>
                  <a:pt x="265547" y="282959"/>
                </a:cubicBezTo>
                <a:lnTo>
                  <a:pt x="74005" y="282959"/>
                </a:lnTo>
                <a:lnTo>
                  <a:pt x="74005" y="204601"/>
                </a:lnTo>
                <a:lnTo>
                  <a:pt x="287313" y="204601"/>
                </a:lnTo>
                <a:cubicBezTo>
                  <a:pt x="287313" y="198797"/>
                  <a:pt x="290215" y="184286"/>
                  <a:pt x="296019" y="161069"/>
                </a:cubicBezTo>
                <a:cubicBezTo>
                  <a:pt x="298921" y="152363"/>
                  <a:pt x="300372" y="145107"/>
                  <a:pt x="300372" y="139303"/>
                </a:cubicBezTo>
                <a:cubicBezTo>
                  <a:pt x="236525" y="136401"/>
                  <a:pt x="153814" y="124792"/>
                  <a:pt x="52239" y="104477"/>
                </a:cubicBezTo>
                <a:lnTo>
                  <a:pt x="52239" y="91417"/>
                </a:lnTo>
                <a:cubicBezTo>
                  <a:pt x="240878" y="82711"/>
                  <a:pt x="412105" y="52238"/>
                  <a:pt x="565919" y="0"/>
                </a:cubicBezTo>
                <a:close/>
              </a:path>
            </a:pathLst>
          </a:custGeom>
          <a:gradFill flip="none" rotWithShape="1">
            <a:gsLst>
              <a:gs pos="100000">
                <a:schemeClr val="bg1">
                  <a:alpha val="0"/>
                </a:schemeClr>
              </a:gs>
              <a:gs pos="54000">
                <a:schemeClr val="bg1"/>
              </a:gs>
            </a:gsLst>
            <a:lin ang="0" scaled="0"/>
            <a:tileRect/>
          </a:gradFill>
          <a:ln>
            <a:noFill/>
          </a:ln>
          <a:effectLst/>
        </p:spPr>
        <p:txBody>
          <a:bodyPr rot="0" spcFirstLastPara="0" vertOverflow="overflow" horzOverflow="overflow" vert="horz" wrap="square" lIns="91440" tIns="45720" rIns="91440" bIns="45720" numCol="1" spcCol="0" rtlCol="0" fromWordArt="0" anchor="t" anchorCtr="0" forceAA="0" compatLnSpc="1">
            <a:noAutofit/>
          </a:bodyPr>
          <a:lstStyle/>
          <a:p>
            <a:pPr algn="ctr"/>
            <a:endParaRPr lang="zh-CN" altLang="en-US" sz="8800" spc="-300" dirty="0">
              <a:gradFill flip="none" rotWithShape="1">
                <a:gsLst>
                  <a:gs pos="100000">
                    <a:schemeClr val="bg1">
                      <a:alpha val="0"/>
                    </a:schemeClr>
                  </a:gs>
                  <a:gs pos="54000">
                    <a:schemeClr val="bg1"/>
                  </a:gs>
                </a:gsLst>
                <a:lin ang="0" scaled="0"/>
                <a:tileRect/>
              </a:gradFill>
              <a:latin typeface="方正美黑简体" panose="03000509000000000000" pitchFamily="65" charset="-122"/>
              <a:ea typeface="方正美黑简体" panose="03000509000000000000" pitchFamily="65"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with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barn(outVertic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5697</TotalTime>
  <Words>5207</Words>
  <Application>Microsoft Office PowerPoint</Application>
  <PresentationFormat>宽屏</PresentationFormat>
  <Paragraphs>1093</Paragraphs>
  <Slides>96</Slides>
  <Notes>19</Notes>
  <HiddenSlides>0</HiddenSlides>
  <MMClips>0</MMClips>
  <ScaleCrop>false</ScaleCrop>
  <HeadingPairs>
    <vt:vector size="8" baseType="variant">
      <vt:variant>
        <vt:lpstr>已用的字体</vt:lpstr>
      </vt:variant>
      <vt:variant>
        <vt:i4>24</vt:i4>
      </vt:variant>
      <vt:variant>
        <vt:lpstr>主题</vt:lpstr>
      </vt:variant>
      <vt:variant>
        <vt:i4>1</vt:i4>
      </vt:variant>
      <vt:variant>
        <vt:lpstr>嵌入 OLE 服务器</vt:lpstr>
      </vt:variant>
      <vt:variant>
        <vt:i4>1</vt:i4>
      </vt:variant>
      <vt:variant>
        <vt:lpstr>幻灯片标题</vt:lpstr>
      </vt:variant>
      <vt:variant>
        <vt:i4>96</vt:i4>
      </vt:variant>
    </vt:vector>
  </HeadingPairs>
  <TitlesOfParts>
    <vt:vector size="122" baseType="lpstr">
      <vt:lpstr>Arial Unicode MS</vt:lpstr>
      <vt:lpstr>Microsoft YaHei Light</vt:lpstr>
      <vt:lpstr>MS PGothic</vt:lpstr>
      <vt:lpstr>等线</vt:lpstr>
      <vt:lpstr>方正美黑简体</vt:lpstr>
      <vt:lpstr>方正颜宋简体_中</vt:lpstr>
      <vt:lpstr>华文楷体</vt:lpstr>
      <vt:lpstr>华文细黑</vt:lpstr>
      <vt:lpstr>华文中宋</vt:lpstr>
      <vt:lpstr>宋体</vt:lpstr>
      <vt:lpstr>微软雅黑</vt:lpstr>
      <vt:lpstr>Arial</vt:lpstr>
      <vt:lpstr>Bauhaus 93</vt:lpstr>
      <vt:lpstr>Calibri</vt:lpstr>
      <vt:lpstr>Calibri Light</vt:lpstr>
      <vt:lpstr>Comic Sans MS</vt:lpstr>
      <vt:lpstr>Consolas</vt:lpstr>
      <vt:lpstr>Garamond</vt:lpstr>
      <vt:lpstr>Lucida Fax</vt:lpstr>
      <vt:lpstr>Segoe UI Black</vt:lpstr>
      <vt:lpstr>Symbol</vt:lpstr>
      <vt:lpstr>Times New Roman</vt:lpstr>
      <vt:lpstr>Verdana</vt:lpstr>
      <vt:lpstr>Wingdings</vt:lpstr>
      <vt:lpstr>Office 主题</vt:lpstr>
      <vt:lpstr>公式</vt:lpstr>
      <vt:lpstr>PowerPoint 演示文稿</vt:lpstr>
      <vt:lpstr>PowerPoint 演示文稿</vt:lpstr>
      <vt:lpstr>PowerPoint 演示文稿</vt:lpstr>
      <vt:lpstr>超市货架</vt:lpstr>
      <vt:lpstr>超市货架</vt:lpstr>
      <vt:lpstr>操作受限的线性表</vt:lpstr>
      <vt:lpstr>栈</vt:lpstr>
      <vt:lpstr>栈的图示</vt:lpstr>
      <vt:lpstr>示例：火车进出栈问题</vt:lpstr>
      <vt:lpstr>示例：火车进出栈问题</vt:lpstr>
      <vt:lpstr>思考</vt:lpstr>
      <vt:lpstr>思考</vt:lpstr>
      <vt:lpstr>思考</vt:lpstr>
      <vt:lpstr>栈的抽象数据类型 </vt:lpstr>
      <vt:lpstr>栈的实现方式</vt:lpstr>
      <vt:lpstr>顺序栈</vt:lpstr>
      <vt:lpstr>顺序栈示例 </vt:lpstr>
      <vt:lpstr>顺序栈的溢出</vt:lpstr>
      <vt:lpstr>压栈操作</vt:lpstr>
      <vt:lpstr>出栈操作</vt:lpstr>
      <vt:lpstr>读栈操作</vt:lpstr>
      <vt:lpstr>栈的变种</vt:lpstr>
      <vt:lpstr>链式栈</vt:lpstr>
      <vt:lpstr>链式栈的创建 </vt:lpstr>
      <vt:lpstr>压栈操作</vt:lpstr>
      <vt:lpstr>出栈操作</vt:lpstr>
      <vt:lpstr>顺序栈 vs 链式栈 </vt:lpstr>
      <vt:lpstr>顺序栈  vs 链式栈 </vt:lpstr>
      <vt:lpstr>队列</vt:lpstr>
      <vt:lpstr>队列的主要操作</vt:lpstr>
      <vt:lpstr>队列的抽象数据类型</vt:lpstr>
      <vt:lpstr>队列的实现方式</vt:lpstr>
      <vt:lpstr>队列的溢出</vt:lpstr>
      <vt:lpstr>顺序队列 </vt:lpstr>
      <vt:lpstr>顺序队列的维护</vt:lpstr>
      <vt:lpstr>队列示意：普通</vt:lpstr>
      <vt:lpstr>队列示意：环形</vt:lpstr>
      <vt:lpstr>思考</vt:lpstr>
      <vt:lpstr>顺序队列的类定义 </vt:lpstr>
      <vt:lpstr>顺序队列的实现</vt:lpstr>
      <vt:lpstr>顺序队列的实现</vt:lpstr>
      <vt:lpstr>链式队列</vt:lpstr>
      <vt:lpstr>链式队列的类定义</vt:lpstr>
      <vt:lpstr>链式队列的入队</vt:lpstr>
      <vt:lpstr>链式队列的出队</vt:lpstr>
      <vt:lpstr>链式队列的出队</vt:lpstr>
      <vt:lpstr>顺序队列 vs 链式队列</vt:lpstr>
      <vt:lpstr>变种的栈和队列结构 </vt:lpstr>
      <vt:lpstr>思考</vt:lpstr>
      <vt:lpstr>栈的应用</vt:lpstr>
      <vt:lpstr>队列的应用 </vt:lpstr>
      <vt:lpstr>数制转换</vt:lpstr>
      <vt:lpstr>表达式计算</vt:lpstr>
      <vt:lpstr>中缀表达式的语法公式  </vt:lpstr>
      <vt:lpstr>中缀表达式的递归图示</vt:lpstr>
      <vt:lpstr>中缀表达式</vt:lpstr>
      <vt:lpstr>中缀表达式的计算</vt:lpstr>
      <vt:lpstr>后缀表达式的语法公式 </vt:lpstr>
      <vt:lpstr>后缀表达式 </vt:lpstr>
      <vt:lpstr>后缀表达式求值 </vt:lpstr>
      <vt:lpstr>后缀表达式求值</vt:lpstr>
      <vt:lpstr>后缀表达式求值算法</vt:lpstr>
      <vt:lpstr>中缀表达式 vs 后缀表达式</vt:lpstr>
      <vt:lpstr>中缀表达式 to 后缀表达式</vt:lpstr>
      <vt:lpstr>中缀表达式 to 后缀表达式</vt:lpstr>
      <vt:lpstr>中缀表达式 to 后缀表达式</vt:lpstr>
      <vt:lpstr>中缀表达式求值</vt:lpstr>
      <vt:lpstr>栈与递归</vt:lpstr>
      <vt:lpstr>递归</vt:lpstr>
      <vt:lpstr>递归</vt:lpstr>
      <vt:lpstr>递归示例： 阶乘函数</vt:lpstr>
      <vt:lpstr>递归示例： 阶乘函数的程序实现</vt:lpstr>
      <vt:lpstr>函数执行过程图解：4！</vt:lpstr>
      <vt:lpstr>函数调用与递归的实现</vt:lpstr>
      <vt:lpstr>函数调用及返回的步骤</vt:lpstr>
      <vt:lpstr>函数运行时的动态存储分配</vt:lpstr>
      <vt:lpstr>运行栈中的活动记录</vt:lpstr>
      <vt:lpstr>运行栈中的活动记录</vt:lpstr>
      <vt:lpstr>递归算法的非递归实现</vt:lpstr>
      <vt:lpstr>阶乘的迭代实现 </vt:lpstr>
      <vt:lpstr>递归的再思考</vt:lpstr>
      <vt:lpstr>阶乘的一种非递归实现</vt:lpstr>
      <vt:lpstr>非递归程序的实现原理</vt:lpstr>
      <vt:lpstr>队列应用：车厢重排</vt:lpstr>
      <vt:lpstr>队列应用：车厢重排</vt:lpstr>
      <vt:lpstr>队列应用：车厢重排</vt:lpstr>
      <vt:lpstr>队列应用：车厢重排</vt:lpstr>
      <vt:lpstr>队列应用：车厢重排</vt:lpstr>
      <vt:lpstr>队列应用：车厢重排</vt:lpstr>
      <vt:lpstr>队列应用：车厢重排</vt:lpstr>
      <vt:lpstr>队列应用：车厢重排</vt:lpstr>
      <vt:lpstr>单调栈</vt:lpstr>
      <vt:lpstr>单调队列</vt:lpstr>
      <vt:lpstr>消息队列</vt:lpstr>
      <vt:lpstr>小结</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帐户</dc:creator>
  <cp:lastModifiedBy>倪文慧</cp:lastModifiedBy>
  <cp:revision>328</cp:revision>
  <dcterms:created xsi:type="dcterms:W3CDTF">2023-07-28T08:56:46Z</dcterms:created>
  <dcterms:modified xsi:type="dcterms:W3CDTF">2024-07-08T12:42:13Z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575BE437404044CA4A81C364E200AF97_42</vt:lpwstr>
  </property>
  <property fmtid="{D5CDD505-2E9C-101B-9397-08002B2CF9AE}" pid="3" name="KSOProductBuildVer">
    <vt:lpwstr>2052-5.4.0.7910</vt:lpwstr>
  </property>
</Properties>
</file>