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368" r:id="rId7"/>
    <p:sldId id="372" r:id="rId8"/>
    <p:sldId id="442" r:id="rId9"/>
    <p:sldId id="482" r:id="rId10"/>
    <p:sldId id="496" r:id="rId11"/>
    <p:sldId id="390" r:id="rId12"/>
    <p:sldId id="483" r:id="rId13"/>
    <p:sldId id="431" r:id="rId14"/>
    <p:sldId id="465" r:id="rId15"/>
    <p:sldId id="484" r:id="rId16"/>
    <p:sldId id="270" r:id="rId17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bo" initials="db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016773"/>
    <a:srgbClr val="007684"/>
    <a:srgbClr val="009999"/>
    <a:srgbClr val="19A382"/>
    <a:srgbClr val="FF9933"/>
    <a:srgbClr val="FF6600"/>
    <a:srgbClr val="FF7C80"/>
    <a:srgbClr val="FF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72" d="100"/>
          <a:sy n="72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tags" Target="../tags/tag30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tags" Target="../tags/tag29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tags" Target="../tags/tag3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6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tags" Target="../tags/tag9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../media/image12.svg"/><Relationship Id="rId6" Type="http://schemas.openxmlformats.org/officeDocument/2006/relationships/image" Target="../media/image11.png"/><Relationship Id="rId5" Type="http://schemas.openxmlformats.org/officeDocument/2006/relationships/tags" Target="../tags/tag12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6.xml"/><Relationship Id="rId12" Type="http://schemas.openxmlformats.org/officeDocument/2006/relationships/image" Target="../media/image10.svg"/><Relationship Id="rId11" Type="http://schemas.openxmlformats.org/officeDocument/2006/relationships/image" Target="../media/image9.png"/><Relationship Id="rId10" Type="http://schemas.openxmlformats.org/officeDocument/2006/relationships/tags" Target="../tags/tag15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18.xml"/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tags" Target="../tags/tag2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12.9.5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5</a:t>
            </a:r>
            <a:r>
              <a:rPr dirty="0"/>
              <a:t>  四叉树的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四叉树删除结点后从父结点到根结点回溯调整思维导图</a:t>
            </a:r>
            <a:endParaRPr lang="zh-CN" altLang="en-US"/>
          </a:p>
        </p:txBody>
      </p:sp>
      <p:pic>
        <p:nvPicPr>
          <p:cNvPr id="6" name="图形 249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468" y="2812173"/>
            <a:ext cx="4254566" cy="2522618"/>
          </a:xfrm>
          <a:prstGeom prst="rect">
            <a:avLst/>
          </a:prstGeom>
        </p:spPr>
      </p:pic>
      <p:pic>
        <p:nvPicPr>
          <p:cNvPr id="9" name="图形 246"/>
          <p:cNvPicPr/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8966" y="2427931"/>
            <a:ext cx="3912507" cy="3053730"/>
          </a:xfrm>
          <a:prstGeom prst="rect">
            <a:avLst/>
          </a:prstGeom>
        </p:spPr>
      </p:pic>
      <p:sp>
        <p:nvSpPr>
          <p:cNvPr id="10" name="箭头: 右 5"/>
          <p:cNvSpPr/>
          <p:nvPr>
            <p:custDataLst>
              <p:tags r:id="rId8"/>
            </p:custDataLst>
          </p:nvPr>
        </p:nvSpPr>
        <p:spPr>
          <a:xfrm>
            <a:off x="5770669" y="4249828"/>
            <a:ext cx="1051799" cy="2179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: 形状 28"/>
          <p:cNvSpPr/>
          <p:nvPr>
            <p:custDataLst>
              <p:tags r:id="rId9"/>
            </p:custDataLst>
          </p:nvPr>
        </p:nvSpPr>
        <p:spPr>
          <a:xfrm>
            <a:off x="904240" y="1708785"/>
            <a:ext cx="247650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lv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答案：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12.9.6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应用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6</a:t>
            </a:r>
            <a:r>
              <a:rPr dirty="0"/>
              <a:t>  四叉树</a:t>
            </a:r>
            <a:r>
              <a:rPr lang="zh-CN" dirty="0"/>
              <a:t>应用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四叉树常见的应用有图像处理、空间数据索引、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中的快速碰撞检测、稀疏数据等。游戏开发中经常有碰撞检测的算法，对于平面上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个图形，如果需要检测互相之间是否发生碰撞，最基本的做法是进行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N(N-1)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次比较，时间复杂度是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O(n</a:t>
            </a:r>
            <a:r>
              <a:rPr lang="en-US" altLang="zh-CN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较小时能够接受，当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n&gt;10000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时效率可能就会明显降低了，如果四叉树使用合理，可以将复杂度降到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O(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nlog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n)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，可以说是个很大的改进。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游戏中经常有大量的各类对象，为了在大量对象中进行快速搜索，通常使用四叉树而不是穷举搜索。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12.9.7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小结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7</a:t>
            </a:r>
            <a:r>
              <a:rPr dirty="0"/>
              <a:t>  四叉树</a:t>
            </a:r>
            <a:r>
              <a:rPr lang="zh-CN" dirty="0"/>
              <a:t>小结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叉树是一种空间索引树，四叉树的每一个结点都代表着一块矩形区域。在平面直角坐标系中，平面被分为一二三四象限，四叉树的每一个结点也分裂为四个子结点，子结点在满足条件的情况下可以继续分裂，这样构成了一个四元的树状结构，就是四叉树。</a:t>
            </a:r>
            <a:endPara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12.9.8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作业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8</a:t>
            </a:r>
            <a:r>
              <a:rPr dirty="0"/>
              <a:t>  四叉树</a:t>
            </a:r>
            <a:r>
              <a:rPr lang="zh-CN" dirty="0"/>
              <a:t>作业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2040255"/>
            <a:ext cx="10925810" cy="4274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007684"/>
              </a:buClr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请绘制下图对应的四叉树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251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753" y="3019362"/>
            <a:ext cx="3732558" cy="2869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464686" y="3439840"/>
            <a:ext cx="326263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12.9 四叉树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26965" y="825500"/>
            <a:ext cx="5403215" cy="524637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12.9.1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的定义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12.9.2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的建立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12.9.3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查找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12.9.4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的插入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12.9.5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删除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12.9.6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12.9.7   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小结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12.9.8   四叉树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  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12.9.1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12.9.1  四叉树的定义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517015"/>
            <a:ext cx="10925810" cy="479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四叉树（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Quad Tree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一种空间索引树，四叉树的每一个结点都代表着一块矩形区域。在平面直角坐标系中，平面可以被分为一二三四象限，四叉树的每一个结点也类似，可以分裂为四个子结点，子结点在满足条件的情况下可以继续分裂，这样构成了一个四元的树状结构，就是四叉树。四叉树的结构比较简单，并且当空间数据对象分布比较均匀时，具有比较高的空间数据插入和查询效率，因此四叉树是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GIS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中常用的空间索引之一。常规四叉树的结构如下图所示，地理空间对象都存储在叶子结点上，中间结点以及根结点不存储地理空间对象。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形 242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8706" y="4011708"/>
            <a:ext cx="3437294" cy="2302919"/>
          </a:xfrm>
          <a:prstGeom prst="rect">
            <a:avLst/>
          </a:prstGeom>
        </p:spPr>
      </p:pic>
      <p:pic>
        <p:nvPicPr>
          <p:cNvPr id="8" name="图形 243"/>
          <p:cNvPicPr/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866" y="3750133"/>
            <a:ext cx="3955135" cy="2731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094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12.9.2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查找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2</a:t>
            </a:r>
            <a:r>
              <a:rPr dirty="0"/>
              <a:t>  四叉树的</a:t>
            </a:r>
            <a:r>
              <a:rPr lang="zh-CN" dirty="0"/>
              <a:t>查找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897146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数据块所在位置确定四叉树的检索子树，如果当前结点无子树，且存储的数据不是待查找的数据，则查找失败；如果存储的数据是待查找的数据，则查找成功；如果当前结点有子树，则继续根据数据块位置查找对应的孩结点。四叉树的查找数据块的时间复杂度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T(n)=O(d),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即四叉树的深度。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四叉树算法的优点是检测效率和对象数量无关，只和树的深度有关。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叉树对于区域查询，效率比较高。但如果空间对象分布不均匀，随着地理空间对象的不断插入，四叉树的层次会不断地加深，将形成一棵严重不平衡的四叉树，那么每次查询的深度将大大的增多，从而导致查询效率的急剧下降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四叉树主要用于二维空间的检索，八叉树可以用于三维空间，相同原理，可以用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叉树用于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维空间的检索。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" name="图形 243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1271" y="4599128"/>
            <a:ext cx="2722759" cy="1802942"/>
          </a:xfrm>
          <a:prstGeom prst="rect">
            <a:avLst/>
          </a:prstGeom>
        </p:spPr>
      </p:pic>
      <p:pic>
        <p:nvPicPr>
          <p:cNvPr id="12" name="图形 242"/>
          <p:cNvPicPr/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8112" y="4687568"/>
            <a:ext cx="2789594" cy="1627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12.9.3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3</a:t>
            </a:r>
            <a:r>
              <a:rPr dirty="0"/>
              <a:t>  四叉树的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304925"/>
            <a:ext cx="1092581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插入的数据所在结点如果是空结点，则直接存储该数据块；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如果不空，且没有子结点，则分裂该结点，得到四个子区域，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如果每个子区域最多一个数据块，则将原结点数据和插入数据分别存储在新的子区域对应结点；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如果存在子区域多于一个数据块，则这个子区域继续分裂，直到每个子区域里面的数据块最多一个，再将数据存储在对应的叶结点。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形 243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2196" y="4264483"/>
            <a:ext cx="2722759" cy="1802942"/>
          </a:xfrm>
          <a:prstGeom prst="rect">
            <a:avLst/>
          </a:prstGeom>
        </p:spPr>
      </p:pic>
      <p:pic>
        <p:nvPicPr>
          <p:cNvPr id="9" name="图形 242"/>
          <p:cNvPicPr/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572" y="4471033"/>
            <a:ext cx="2789594" cy="1627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12.9.4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4</a:t>
            </a:r>
            <a:r>
              <a:rPr dirty="0"/>
              <a:t>  四叉树的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970" y="897146"/>
            <a:ext cx="10925530" cy="541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例：画出在下图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的图中插入数据块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图的四叉树。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形 242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011" y="1450902"/>
            <a:ext cx="3230359" cy="2037779"/>
          </a:xfrm>
          <a:prstGeom prst="rect">
            <a:avLst/>
          </a:prstGeom>
        </p:spPr>
      </p:pic>
      <p:pic>
        <p:nvPicPr>
          <p:cNvPr id="9" name="图形 244"/>
          <p:cNvPicPr/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726" y="1450902"/>
            <a:ext cx="2806142" cy="2037779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110105" y="3567430"/>
            <a:ext cx="12674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961155" y="3635562"/>
            <a:ext cx="161480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b)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插入数据块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2" name="图形 243"/>
          <p:cNvPicPr/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6001" y="3747703"/>
            <a:ext cx="3564163" cy="248208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1661070" y="6230096"/>
            <a:ext cx="1513205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原图的四叉树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12.9.4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4</a:t>
            </a:r>
            <a:r>
              <a:rPr dirty="0"/>
              <a:t>  四叉树的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7" name="图形 246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5536" y="2522688"/>
            <a:ext cx="3912507" cy="3053730"/>
          </a:xfrm>
          <a:prstGeom prst="rect">
            <a:avLst/>
          </a:prstGeom>
        </p:spPr>
      </p:pic>
      <p:pic>
        <p:nvPicPr>
          <p:cNvPr id="8" name="图形 243"/>
          <p:cNvPicPr/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4242" y="2470920"/>
            <a:ext cx="3955135" cy="2731210"/>
          </a:xfrm>
          <a:prstGeom prst="rect">
            <a:avLst/>
          </a:prstGeom>
        </p:spPr>
      </p:pic>
      <p:sp>
        <p:nvSpPr>
          <p:cNvPr id="14" name="箭头: 右 5"/>
          <p:cNvSpPr/>
          <p:nvPr>
            <p:custDataLst>
              <p:tags r:id="rId7"/>
            </p:custDataLst>
          </p:nvPr>
        </p:nvSpPr>
        <p:spPr>
          <a:xfrm>
            <a:off x="5349003" y="4121907"/>
            <a:ext cx="1189194" cy="1468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: 形状 28"/>
          <p:cNvSpPr/>
          <p:nvPr>
            <p:custDataLst>
              <p:tags r:id="rId8"/>
            </p:custDataLst>
          </p:nvPr>
        </p:nvSpPr>
        <p:spPr>
          <a:xfrm>
            <a:off x="904240" y="1708785"/>
            <a:ext cx="247650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lv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答案：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12.9.5  </a:t>
            </a:r>
            <a:r>
              <a:rPr lang="zh-CN" altLang="en-US" sz="2800">
                <a:sym typeface="+mn-ea"/>
              </a:rPr>
              <a:t>四叉树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12.9.</a:t>
            </a:r>
            <a:r>
              <a:rPr lang="en-US" dirty="0"/>
              <a:t>5</a:t>
            </a:r>
            <a:r>
              <a:rPr dirty="0"/>
              <a:t>  四叉树的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四叉树删除结点后从父结点到根结点回溯调整思维导图</a:t>
            </a:r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7690" y="897255"/>
            <a:ext cx="10925810" cy="1276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四叉树的删除先查找到待删除元素结点，因为是叶结点，可以直接删除。但因为待删除数据可能在多个区域，因此需要将所有含有该数据的结点都删除，然后还可能要进行子结点的合并。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形 244"/>
          <p:cNvPicPr/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9357" y="3319986"/>
            <a:ext cx="2917868" cy="2302919"/>
          </a:xfrm>
          <a:prstGeom prst="rect">
            <a:avLst/>
          </a:prstGeom>
        </p:spPr>
      </p:pic>
      <p:pic>
        <p:nvPicPr>
          <p:cNvPr id="9" name="图形 246"/>
          <p:cNvPicPr/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8523" y="2780356"/>
            <a:ext cx="3912507" cy="3053730"/>
          </a:xfrm>
          <a:prstGeom prst="rect">
            <a:avLst/>
          </a:prstGeom>
        </p:spPr>
      </p:pic>
      <p:sp>
        <p:nvSpPr>
          <p:cNvPr id="16" name="任意多边形: 形状 28"/>
          <p:cNvSpPr/>
          <p:nvPr>
            <p:custDataLst>
              <p:tags r:id="rId9"/>
            </p:custDataLst>
          </p:nvPr>
        </p:nvSpPr>
        <p:spPr>
          <a:xfrm>
            <a:off x="838200" y="2472055"/>
            <a:ext cx="6252210" cy="464820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lvl="0" indent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例子：画出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图中删除数据块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后的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四叉树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2216785" y="6005830"/>
            <a:ext cx="126746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a)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原图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7090445" y="6059992"/>
            <a:ext cx="175895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30000"/>
              </a:lnSpc>
              <a:buNone/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b)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a)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对应的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四叉树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ODU4YmNlNWMwMjlhM2UyZmExYjU5ZGZkYjU0MmU2OG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WPS 演示</Application>
  <PresentationFormat>宽屏</PresentationFormat>
  <Paragraphs>137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华文中宋</vt:lpstr>
      <vt:lpstr>微软雅黑</vt:lpstr>
      <vt:lpstr>Bauhaus 93</vt:lpstr>
      <vt:lpstr>Segoe UI Black</vt:lpstr>
      <vt:lpstr>方正颜宋简体_中</vt:lpstr>
      <vt:lpstr>Webdings</vt:lpstr>
      <vt:lpstr>幼圆</vt:lpstr>
      <vt:lpstr>Times New Roman</vt:lpstr>
      <vt:lpstr>Calibri</vt:lpstr>
      <vt:lpstr>Arial Unicode MS</vt:lpstr>
      <vt:lpstr>Calibri Light</vt:lpstr>
      <vt:lpstr>Wingdings</vt:lpstr>
      <vt:lpstr>方正美黑简体</vt:lpstr>
      <vt:lpstr>黑体</vt:lpstr>
      <vt:lpstr>微软雅黑 Light</vt:lpstr>
      <vt:lpstr>Office 主题</vt:lpstr>
      <vt:lpstr>PowerPoint 演示文稿</vt:lpstr>
      <vt:lpstr>PowerPoint 演示文稿</vt:lpstr>
      <vt:lpstr>PowerPoint 演示文稿</vt:lpstr>
      <vt:lpstr>12.8.1  KD树的定义</vt:lpstr>
      <vt:lpstr>12.8.3  KD树的查找</vt:lpstr>
      <vt:lpstr>12.8.4  KD树的插入</vt:lpstr>
      <vt:lpstr>12.8.4  KD树的插入</vt:lpstr>
      <vt:lpstr>12.9.4  四叉树的插入</vt:lpstr>
      <vt:lpstr>12.8.5  KD树的删除</vt:lpstr>
      <vt:lpstr>12.8.5  KD树的删除</vt:lpstr>
      <vt:lpstr>12.8.6  KD树的应用</vt:lpstr>
      <vt:lpstr>12.8.7  KD树小结</vt:lpstr>
      <vt:lpstr>12.8.8  KD树作业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波</cp:lastModifiedBy>
  <cp:revision>43</cp:revision>
  <dcterms:created xsi:type="dcterms:W3CDTF">2023-08-06T08:09:00Z</dcterms:created>
  <dcterms:modified xsi:type="dcterms:W3CDTF">2023-08-07T01:29:57Z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A22639E3D2614EDE9570A30609A1828B_13</vt:lpwstr>
  </property>
  <property fmtid="{D5CDD505-2E9C-101B-9397-08002B2CF9AE}" pid="3" name="KSOProductBuildVer">
    <vt:lpwstr>2052-12.1.0.15120</vt:lpwstr>
  </property>
</Properties>
</file>