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49C1-8B5B-BF6A-541C-81ABB4D4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894B-C41F-A7D0-310F-03E329B09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153D-23FA-9334-9B53-23F1D8EB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A2551-EAA0-FF4F-8428-52AB3315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F23C-87FD-8343-A2FE-A9690605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3929-147E-A74D-F716-9464BB0D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C858-F7E8-407F-1812-22D1BCD8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D696-2499-F133-7DCD-64564DC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3B452-39D8-77D1-CECE-EC7F8B90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831C-0925-CD93-D83B-CC39A02E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EBCCE-3564-15B2-3BA2-DF2DB89C7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604FF-9004-15EC-97A7-879D49DD9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BF3D0-4F31-27A1-5EA4-63AC926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8A40-A139-A429-633B-0D8E01FA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C36E-D14F-8B2E-0A1D-C399DF68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A960-3759-E94F-A5A1-1F903DAD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C91B-13FD-3D05-5FD4-9F1BD35E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B9E7-407B-2AE2-8580-423434B6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68E4-D475-BB67-121B-AF336CA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4A76-AB2C-2F64-C465-976D56DA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5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B36-9FBB-D94A-48CC-E29325C4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17F85-DE2D-BFF9-B910-05F745A6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4BF3-D295-D4E8-AC21-B8ED54A1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23B0-7A96-ACDD-7ADF-00003A56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2952C-FC54-1476-07DC-AA49B287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114F-E27A-6AC2-DEAF-03565CC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51EC-9696-4561-8BC8-41042F867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F0571-C2E3-857E-F773-5174C977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FC20-2FC1-C074-0B74-5A835448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B7B26-80FF-75EA-86DC-8F9D1EEC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C161F-0EBC-6883-481F-ED591342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137D-AE01-0940-F9BA-56074BF2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E333-2938-1F8C-BEB8-5B990A82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5A46B-B902-8958-B28D-2354E462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7767-14A4-796C-E992-34E18099F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3EE13-32E3-4F22-5F06-9D2F89299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01413-304E-575A-D5A1-C3721629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18DF-DA05-B6CB-7861-B31C868E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9256-C0C0-7AC9-47F2-6B3019D0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533A-3A46-ED2F-E4DF-2EF59023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E3613-DDC9-F6D6-1E01-D4C1A271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2093B-0C1F-7584-0514-CA2C9848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351DF-669A-21E0-87B3-E99D8CB3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EF216-F2BA-90C9-7151-3E08C466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2B456-7C0F-8F34-C962-86FF55ED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62B0D-9957-57C6-4ADF-B802A60E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6612-A415-4281-3DDD-86B9DC55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A574-8F83-DF7D-3619-0BAA6816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F0AE5-2BB1-BB25-1EE3-DF5D9783D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D36E-1AE6-F203-A837-A2C9AF7F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8677C-C613-AFCE-F5EC-7E9AD48F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60C55-7EA4-B7F7-0C8E-0AEF0A2F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FE31-9EE7-AE8B-5F6D-AFC7E3A2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C0337-9AF0-7340-8836-88A8B9B24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C32CA-F6CD-AA92-F182-998A7274D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43971-9921-6E00-969B-BC33509B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4644B-13DB-4AC8-2C85-391DDC31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67F05-FCBD-B04F-5668-4F5707B2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78C49-7259-C172-A1D8-3C8A0931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48A3-8644-09E3-28BA-AF60DC3E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2231-0020-5CE8-365A-034C6E054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EA4B3-436E-D544-A864-96358ECB0A7D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3CDC-98CF-A06D-78DC-A6E9FB0BE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1E00-4F96-089B-1BAB-FDD3D5E4D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18C77-31DF-1F4E-B1CB-D7140901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A659-3233-8886-F5DF-27BE8A1C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A2AB4-4256-EA48-F98E-749A48DFF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7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0195-FC89-E4F4-DB36-5EC805C8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3879"/>
            <a:ext cx="10515600" cy="5513084"/>
          </a:xfrm>
        </p:spPr>
        <p:txBody>
          <a:bodyPr>
            <a:normAutofit lnSpcReduction="10000"/>
          </a:bodyPr>
          <a:lstStyle/>
          <a:p>
            <a:pPr marL="0" marR="0" indent="0">
              <a:buNone/>
            </a:pPr>
            <a:r>
              <a:rPr lang="en-US" sz="4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Client:</a:t>
            </a:r>
          </a:p>
          <a:p>
            <a:pPr marL="457200" lvl="1"/>
            <a:r>
              <a:rPr lang="en-US" sz="4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Philippines Department of Education</a:t>
            </a:r>
          </a:p>
          <a:p>
            <a:pPr marL="0" marR="0" indent="0">
              <a:buNone/>
            </a:pPr>
            <a:endParaRPr lang="en-US" sz="4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4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Your task:</a:t>
            </a:r>
          </a:p>
          <a:p>
            <a:pPr marL="457200" lvl="1"/>
            <a:r>
              <a:rPr lang="en-US" sz="4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 a web application to visualize data on public schools in the Philippines in order to help the DepEd identify the most vulnerable schools and design more targeted intervention strategies.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6292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29A1-7C25-F3E4-D7CE-3C8B82F4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362E-F7CE-35F3-D9BB-D593DB894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School locations (coordinates and administrative levels)</a:t>
            </a:r>
          </a:p>
          <a:p>
            <a:r>
              <a:rPr lang="en-US" dirty="0"/>
              <a:t>Resources available, access to:</a:t>
            </a:r>
          </a:p>
          <a:p>
            <a:pPr lvl="1"/>
            <a:r>
              <a:rPr lang="en-US" dirty="0"/>
              <a:t>Electricity, water, internet</a:t>
            </a:r>
          </a:p>
          <a:p>
            <a:r>
              <a:rPr lang="en-US" dirty="0"/>
              <a:t>National Achievement Test scores</a:t>
            </a:r>
          </a:p>
          <a:p>
            <a:r>
              <a:rPr lang="en-US" dirty="0"/>
              <a:t>Percentage of students receiving Conditional Cash Transfers (CCT’s)</a:t>
            </a:r>
          </a:p>
          <a:p>
            <a:pPr lvl="1"/>
            <a:r>
              <a:rPr lang="en-US" dirty="0"/>
              <a:t>Wealth indicator</a:t>
            </a:r>
          </a:p>
          <a:p>
            <a:r>
              <a:rPr lang="en-US" dirty="0"/>
              <a:t>Number of Classrooms, Teachers &amp; Students enrolled</a:t>
            </a:r>
          </a:p>
          <a:p>
            <a:pPr lvl="1"/>
            <a:r>
              <a:rPr lang="en-US" dirty="0"/>
              <a:t>Student-Teacher ratio, Student-Classroom Ratio</a:t>
            </a:r>
          </a:p>
          <a:p>
            <a:r>
              <a:rPr lang="en-US" dirty="0"/>
              <a:t>Remoteness Index</a:t>
            </a:r>
          </a:p>
          <a:p>
            <a:pPr lvl="1"/>
            <a:r>
              <a:rPr lang="en-US" dirty="0"/>
              <a:t>Measure of how far the school is from DepEd offices</a:t>
            </a:r>
          </a:p>
        </p:txBody>
      </p:sp>
    </p:spTree>
    <p:extLst>
      <p:ext uri="{BB962C8B-B14F-4D97-AF65-F5344CB8AC3E}">
        <p14:creationId xmlns:p14="http://schemas.microsoft.com/office/powerpoint/2010/main" val="115843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103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Data Available: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Baier, Heather</dc:creator>
  <cp:lastModifiedBy>Baier, Heather</cp:lastModifiedBy>
  <cp:revision>1</cp:revision>
  <dcterms:created xsi:type="dcterms:W3CDTF">2025-02-05T14:54:32Z</dcterms:created>
  <dcterms:modified xsi:type="dcterms:W3CDTF">2025-02-05T15:06:18Z</dcterms:modified>
</cp:coreProperties>
</file>