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3DBEA-EB58-E94A-86DA-C1D1C1CA8E35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3A50-8B17-D941-A640-DA3A2D425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Monty hall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Heather Bradfield, Kristen Godinez, Robert Aroutiounian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9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3423" y="2638044"/>
            <a:ext cx="3618297" cy="3101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The Monty Hall Problem became popularized by the game show </a:t>
            </a:r>
            <a:r>
              <a:rPr lang="en-US" sz="1700" i="1" dirty="0"/>
              <a:t>Let’s Make a Deal, </a:t>
            </a:r>
            <a:r>
              <a:rPr lang="en-US" sz="1700" dirty="0"/>
              <a:t>and was name after the host of the show, Monty Hall.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You, the contestant, are presented with three doors and are asked to choose one. Then one of the doors, which you did not pick, is opened revealing a goat. You are then asked if you would like to switch doors, or stay with the one you originally picked.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3122266"/>
            <a:ext cx="3852809" cy="21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5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84299"/>
            <a:ext cx="6250769" cy="3328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Steve selvin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Monty Hall Problem was originally proposed and solved in a letter to the </a:t>
            </a:r>
            <a:r>
              <a:rPr lang="en-US" i="1">
                <a:solidFill>
                  <a:schemeClr val="bg1"/>
                </a:solidFill>
              </a:rPr>
              <a:t>American Statistician </a:t>
            </a:r>
            <a:r>
              <a:rPr lang="en-US">
                <a:solidFill>
                  <a:schemeClr val="bg1"/>
                </a:solidFill>
              </a:rPr>
              <a:t>in 1975 by Steve Selvin. </a:t>
            </a:r>
          </a:p>
          <a:p>
            <a:r>
              <a:rPr lang="en-US">
                <a:solidFill>
                  <a:schemeClr val="bg1"/>
                </a:solidFill>
              </a:rPr>
              <a:t>He was able to come up with a solution using condition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213350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4" y="2079626"/>
            <a:ext cx="10583332" cy="269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20" name="Oval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06" y="1580934"/>
            <a:ext cx="6695895" cy="33814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5736" y="13198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7309" y="3013501"/>
            <a:ext cx="1643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Conditional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Probability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155</TotalTime>
  <Words>134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Monty hall problem</vt:lpstr>
      <vt:lpstr>Background</vt:lpstr>
      <vt:lpstr>Steve selvin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Monty hall problem</dc:title>
  <dc:creator>Robert Aroutiounian</dc:creator>
  <cp:lastModifiedBy>Microsoft Office User</cp:lastModifiedBy>
  <cp:revision>5</cp:revision>
  <dcterms:created xsi:type="dcterms:W3CDTF">2017-05-10T18:34:33Z</dcterms:created>
  <dcterms:modified xsi:type="dcterms:W3CDTF">2017-05-10T23:10:53Z</dcterms:modified>
</cp:coreProperties>
</file>