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65" r:id="rId5"/>
  </p:sldMasterIdLst>
  <p:notesMasterIdLst>
    <p:notesMasterId r:id="rId47"/>
  </p:notesMasterIdLst>
  <p:handoutMasterIdLst>
    <p:handoutMasterId r:id="rId48"/>
  </p:handoutMasterIdLst>
  <p:sldIdLst>
    <p:sldId id="1399" r:id="rId6"/>
    <p:sldId id="1400" r:id="rId7"/>
    <p:sldId id="1401" r:id="rId8"/>
    <p:sldId id="1403" r:id="rId9"/>
    <p:sldId id="1405" r:id="rId10"/>
    <p:sldId id="1406" r:id="rId11"/>
    <p:sldId id="1407" r:id="rId12"/>
    <p:sldId id="1408" r:id="rId13"/>
    <p:sldId id="1409" r:id="rId14"/>
    <p:sldId id="1410" r:id="rId15"/>
    <p:sldId id="1411" r:id="rId16"/>
    <p:sldId id="1412" r:id="rId17"/>
    <p:sldId id="1413" r:id="rId18"/>
    <p:sldId id="1414" r:id="rId19"/>
    <p:sldId id="1415" r:id="rId20"/>
    <p:sldId id="1417" r:id="rId21"/>
    <p:sldId id="1420" r:id="rId22"/>
    <p:sldId id="1418" r:id="rId23"/>
    <p:sldId id="1419" r:id="rId24"/>
    <p:sldId id="1390" r:id="rId25"/>
    <p:sldId id="1382" r:id="rId26"/>
    <p:sldId id="1383" r:id="rId27"/>
    <p:sldId id="1398" r:id="rId28"/>
    <p:sldId id="1422" r:id="rId29"/>
    <p:sldId id="1423" r:id="rId30"/>
    <p:sldId id="1424" r:id="rId31"/>
    <p:sldId id="1427" r:id="rId32"/>
    <p:sldId id="1428" r:id="rId33"/>
    <p:sldId id="1429" r:id="rId34"/>
    <p:sldId id="1430" r:id="rId35"/>
    <p:sldId id="1431" r:id="rId36"/>
    <p:sldId id="1432" r:id="rId37"/>
    <p:sldId id="1433" r:id="rId38"/>
    <p:sldId id="1434" r:id="rId39"/>
    <p:sldId id="1435" r:id="rId40"/>
    <p:sldId id="1436" r:id="rId41"/>
    <p:sldId id="1437" r:id="rId42"/>
    <p:sldId id="1439" r:id="rId43"/>
    <p:sldId id="1440" r:id="rId44"/>
    <p:sldId id="1441" r:id="rId45"/>
    <p:sldId id="1326" r:id="rId46"/>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lor Template" id="{A073DAE3-B461-442F-A3D3-6642BD875E45}">
          <p14:sldIdLst>
            <p14:sldId id="1399"/>
            <p14:sldId id="1400"/>
            <p14:sldId id="1401"/>
            <p14:sldId id="1403"/>
            <p14:sldId id="1405"/>
            <p14:sldId id="1406"/>
            <p14:sldId id="1407"/>
            <p14:sldId id="1408"/>
            <p14:sldId id="1409"/>
            <p14:sldId id="1410"/>
            <p14:sldId id="1411"/>
            <p14:sldId id="1412"/>
            <p14:sldId id="1413"/>
            <p14:sldId id="1414"/>
            <p14:sldId id="1415"/>
            <p14:sldId id="1417"/>
            <p14:sldId id="1420"/>
            <p14:sldId id="1418"/>
            <p14:sldId id="1419"/>
            <p14:sldId id="1390"/>
            <p14:sldId id="1382"/>
            <p14:sldId id="1383"/>
            <p14:sldId id="1398"/>
            <p14:sldId id="1422"/>
            <p14:sldId id="1423"/>
            <p14:sldId id="1424"/>
            <p14:sldId id="1427"/>
            <p14:sldId id="1428"/>
            <p14:sldId id="1429"/>
            <p14:sldId id="1430"/>
            <p14:sldId id="1431"/>
            <p14:sldId id="1432"/>
            <p14:sldId id="1433"/>
            <p14:sldId id="1434"/>
            <p14:sldId id="1435"/>
            <p14:sldId id="1436"/>
            <p14:sldId id="1437"/>
            <p14:sldId id="1439"/>
            <p14:sldId id="1440"/>
            <p14:sldId id="1441"/>
            <p14:sldId id="132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83B01"/>
    <a:srgbClr val="525252"/>
    <a:srgbClr val="0078D7"/>
    <a:srgbClr val="000000"/>
    <a:srgbClr val="004B1C"/>
    <a:srgbClr val="004B50"/>
    <a:srgbClr val="002050"/>
    <a:srgbClr val="737373"/>
    <a:srgbClr val="5C2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6323" autoAdjust="0"/>
  </p:normalViewPr>
  <p:slideViewPr>
    <p:cSldViewPr>
      <p:cViewPr varScale="1">
        <p:scale>
          <a:sx n="108" d="100"/>
          <a:sy n="108" d="100"/>
        </p:scale>
        <p:origin x="52" y="76"/>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howGuides="1">
      <p:cViewPr varScale="1">
        <p:scale>
          <a:sx n="83" d="100"/>
          <a:sy n="83" d="100"/>
        </p:scale>
        <p:origin x="303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10/20/2015 11:00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a:t>
            </a:r>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MAKES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a:t>
            </a:r>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a:t>
            </a: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10/20/2015 11:00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http://openclassroom.stanford.edu/MainFolder/courses/MachineLearning/exercises/ex8materials/ex8b_10.png</a:t>
            </a:r>
          </a:p>
          <a:p>
            <a:r>
              <a:rPr lang="en-US" dirty="0" smtClean="0"/>
              <a:t>http://docs.oracle.com/cd/B28359_01/datamine.111/b28129/img/scatter_plot_nonlinear.gif</a:t>
            </a:r>
          </a:p>
          <a:p>
            <a:r>
              <a:rPr lang="en-US" dirty="0" smtClean="0"/>
              <a:t>http://spectrum.ieee.org/img/RecommendNEWf1-1348253703748.jpg</a:t>
            </a: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Server &amp; Tools Business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6FE629A-1E79-4E31-9BE5-687C75F419CF}" type="datetime1">
              <a:rPr lang="en-US" smtClean="0"/>
              <a:t>10/20/2015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065363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http://us.123rf.com/400wm/400/400/johnkwan/johnkwan1008/johnkwan100800099/7596302-yes-no-or-maybe-concepts-of-making-business-decision.jpg</a:t>
            </a:r>
          </a:p>
          <a:p>
            <a:endParaRPr lang="en-US" dirty="0"/>
          </a:p>
        </p:txBody>
      </p:sp>
      <p:sp>
        <p:nvSpPr>
          <p:cNvPr id="4" name="Header Placeholder 3"/>
          <p:cNvSpPr>
            <a:spLocks noGrp="1"/>
          </p:cNvSpPr>
          <p:nvPr>
            <p:ph type="hdr" sz="quarter" idx="10"/>
          </p:nvPr>
        </p:nvSpPr>
        <p:spPr/>
        <p:txBody>
          <a:bodyPr/>
          <a:lstStyle/>
          <a:p>
            <a:r>
              <a:rPr lang="en-US" smtClean="0"/>
              <a:t>Server &amp; Tools Business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A459BB0-7B21-402B-96B6-0561969FFD6A}" type="datetime1">
              <a:rPr lang="en-US" smtClean="0"/>
              <a:t>10/20/2015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420359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10/20/2015 11:00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a:t>
            </a:r>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a:t>
            </a: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638" y="2125677"/>
            <a:ext cx="5486400" cy="1828800"/>
          </a:xfrm>
          <a:noFill/>
        </p:spPr>
        <p:txBody>
          <a:bodyPr lIns="146304" tIns="91440" rIns="146304" bIns="91440" anchor="t" anchorCtr="0"/>
          <a:lstStyle>
            <a:lvl1pPr>
              <a:defRPr sz="4800" spc="-75" baseline="0">
                <a:gradFill>
                  <a:gsLst>
                    <a:gs pos="16162">
                      <a:schemeClr val="tx1"/>
                    </a:gs>
                    <a:gs pos="43000">
                      <a:schemeClr val="tx1"/>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auto">
          <a:xfrm>
            <a:off x="274638" y="3954457"/>
            <a:ext cx="5486400" cy="1737360"/>
          </a:xfrm>
        </p:spPr>
        <p:txBody>
          <a:bodyPr tIns="109728" bIns="109728">
            <a:noAutofit/>
          </a:bodyPr>
          <a:lstStyle>
            <a:lvl1pPr marL="0" indent="0">
              <a:spcBef>
                <a:spcPts val="0"/>
              </a:spcBef>
              <a:buNone/>
              <a:defRPr sz="2800">
                <a:gradFill>
                  <a:gsLst>
                    <a:gs pos="16162">
                      <a:schemeClr val="tx1"/>
                    </a:gs>
                    <a:gs pos="43000">
                      <a:schemeClr val="tx1"/>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202" y="6240429"/>
            <a:ext cx="1280587" cy="274320"/>
          </a:xfrm>
          <a:prstGeom prst="rect">
            <a:avLst/>
          </a:prstGeom>
        </p:spPr>
      </p:pic>
      <p:grpSp>
        <p:nvGrpSpPr>
          <p:cNvPr id="4" name="Group 3"/>
          <p:cNvGrpSpPr/>
          <p:nvPr userDrawn="1"/>
        </p:nvGrpSpPr>
        <p:grpSpPr>
          <a:xfrm>
            <a:off x="4801378" y="2217123"/>
            <a:ext cx="4270807" cy="3383236"/>
            <a:chOff x="6362728" y="1485604"/>
            <a:chExt cx="5396739" cy="4275173"/>
          </a:xfrm>
        </p:grpSpPr>
        <p:sp>
          <p:nvSpPr>
            <p:cNvPr id="12" name="Freeform 11"/>
            <p:cNvSpPr>
              <a:spLocks/>
            </p:cNvSpPr>
            <p:nvPr userDrawn="1"/>
          </p:nvSpPr>
          <p:spPr bwMode="auto">
            <a:xfrm>
              <a:off x="10286428" y="2540869"/>
              <a:ext cx="1228270" cy="499194"/>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3" name="Group 12"/>
            <p:cNvGrpSpPr/>
            <p:nvPr userDrawn="1"/>
          </p:nvGrpSpPr>
          <p:grpSpPr bwMode="auto">
            <a:xfrm>
              <a:off x="6362728" y="3629515"/>
              <a:ext cx="5396739" cy="2131262"/>
              <a:chOff x="8040688" y="7151688"/>
              <a:chExt cx="6745287" cy="2663825"/>
            </a:xfrm>
          </p:grpSpPr>
          <p:sp>
            <p:nvSpPr>
              <p:cNvPr id="14" name="Freeform 5"/>
              <p:cNvSpPr>
                <a:spLocks noEditPoints="1"/>
              </p:cNvSpPr>
              <p:nvPr userDrawn="1"/>
            </p:nvSpPr>
            <p:spPr bwMode="auto">
              <a:xfrm>
                <a:off x="10498138" y="7808913"/>
                <a:ext cx="776287" cy="774700"/>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D83B0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noEditPoints="1"/>
              </p:cNvSpPr>
              <p:nvPr userDrawn="1"/>
            </p:nvSpPr>
            <p:spPr bwMode="auto">
              <a:xfrm>
                <a:off x="9758363" y="8366126"/>
                <a:ext cx="1060450" cy="1062038"/>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B4009E"/>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noEditPoints="1"/>
              </p:cNvSpPr>
              <p:nvPr userDrawn="1"/>
            </p:nvSpPr>
            <p:spPr bwMode="auto">
              <a:xfrm>
                <a:off x="11022013" y="8059738"/>
                <a:ext cx="1547812" cy="1550988"/>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8"/>
              <p:cNvSpPr>
                <a:spLocks/>
              </p:cNvSpPr>
              <p:nvPr userDrawn="1"/>
            </p:nvSpPr>
            <p:spPr bwMode="auto">
              <a:xfrm>
                <a:off x="8040688" y="7580313"/>
                <a:ext cx="2109787" cy="2235200"/>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p:cNvSpPr>
              <p:nvPr userDrawn="1"/>
            </p:nvSpPr>
            <p:spPr bwMode="auto">
              <a:xfrm>
                <a:off x="12195175" y="7151688"/>
                <a:ext cx="2590800" cy="2663825"/>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9" name="Freeform 42"/>
            <p:cNvSpPr>
              <a:spLocks/>
            </p:cNvSpPr>
            <p:nvPr userDrawn="1"/>
          </p:nvSpPr>
          <p:spPr bwMode="auto">
            <a:xfrm>
              <a:off x="8716653" y="1485604"/>
              <a:ext cx="1403969" cy="840253"/>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9"/>
            <p:cNvSpPr>
              <a:spLocks/>
            </p:cNvSpPr>
            <p:nvPr userDrawn="1"/>
          </p:nvSpPr>
          <p:spPr bwMode="auto">
            <a:xfrm flipH="1">
              <a:off x="7542827" y="2325857"/>
              <a:ext cx="731512" cy="297301"/>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46756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514" y="1211287"/>
            <a:ext cx="4206240" cy="2357568"/>
          </a:xfrm>
        </p:spPr>
        <p:txBody>
          <a:bodyPr wrap="square">
            <a:spAutoFit/>
          </a:bodyPr>
          <a:lstStyle>
            <a:lvl1pPr marL="215475" indent="-215475">
              <a:spcBef>
                <a:spcPts val="918"/>
              </a:spcBef>
              <a:buClr>
                <a:schemeClr val="tx1"/>
              </a:buClr>
              <a:buFont typeface="Arial" pitchFamily="34" charset="0"/>
              <a:buChar char="•"/>
              <a:defRPr sz="3200"/>
            </a:lvl1pPr>
            <a:lvl2pPr marL="398321" indent="-174873">
              <a:defRPr sz="2000"/>
            </a:lvl2pPr>
            <a:lvl3pPr marL="524619" indent="-126297">
              <a:tabLst/>
              <a:defRPr sz="2000"/>
            </a:lvl3pPr>
            <a:lvl4pPr marL="660630" indent="-136012">
              <a:defRPr/>
            </a:lvl4pPr>
            <a:lvl5pPr marL="786928" indent="-12629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846113" y="1211287"/>
            <a:ext cx="4206240" cy="2357568"/>
          </a:xfrm>
        </p:spPr>
        <p:txBody>
          <a:bodyPr wrap="square">
            <a:spAutoFit/>
          </a:bodyPr>
          <a:lstStyle>
            <a:lvl1pPr marL="215475" indent="-215475">
              <a:spcBef>
                <a:spcPts val="918"/>
              </a:spcBef>
              <a:buClr>
                <a:schemeClr val="tx1"/>
              </a:buClr>
              <a:buFont typeface="Arial" pitchFamily="34" charset="0"/>
              <a:buChar char="•"/>
              <a:defRPr sz="3200"/>
            </a:lvl1pPr>
            <a:lvl2pPr marL="398321" indent="-174873">
              <a:defRPr sz="2000"/>
            </a:lvl2pPr>
            <a:lvl3pPr marL="524619" indent="-126297">
              <a:tabLst/>
              <a:defRPr sz="2000"/>
            </a:lvl3pPr>
            <a:lvl4pPr marL="660630" indent="-136012">
              <a:defRPr/>
            </a:lvl4pPr>
            <a:lvl5pPr marL="786928" indent="-12629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7315202" cy="2751698"/>
          </a:xfrm>
          <a:noFill/>
        </p:spPr>
        <p:txBody>
          <a:bodyPr tIns="91440" bIns="91440" anchor="t" anchorCtr="0"/>
          <a:lstStyle>
            <a:lvl1pPr>
              <a:defRPr sz="6000" spc="-75"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9" y="3954466"/>
            <a:ext cx="7315200" cy="1829593"/>
          </a:xfrm>
          <a:noFill/>
        </p:spPr>
        <p:txBody>
          <a:bodyPr lIns="182880" tIns="146304" rIns="182880" bIns="146304">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7" y="1209973"/>
            <a:ext cx="7315201" cy="2751698"/>
          </a:xfrm>
          <a:noFill/>
        </p:spPr>
        <p:txBody>
          <a:bodyPr tIns="91440" bIns="91440" anchor="t" anchorCtr="0"/>
          <a:lstStyle>
            <a:lvl1pPr>
              <a:defRPr lang="en-US" sz="6000" b="0" kern="1200" cap="none" spc="-75"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989431"/>
            <a:ext cx="8777288" cy="1015663"/>
          </a:xfrm>
          <a:noFill/>
        </p:spPr>
        <p:txBody>
          <a:bodyPr wrap="square" tIns="91440" bIns="91440" anchor="t" anchorCtr="0">
            <a:spAutoFit/>
          </a:bodyPr>
          <a:lstStyle>
            <a:lvl1pPr>
              <a:defRPr sz="6000" spc="-75"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989431"/>
            <a:ext cx="8768201" cy="1015663"/>
          </a:xfrm>
          <a:noFill/>
        </p:spPr>
        <p:txBody>
          <a:bodyPr wrap="square" tIns="91440" bIns="91440" anchor="t" anchorCtr="0">
            <a:spAutoFit/>
          </a:bodyPr>
          <a:lstStyle>
            <a:lvl1pPr>
              <a:defRPr sz="6000" spc="-75"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989431"/>
            <a:ext cx="8777288" cy="1015663"/>
          </a:xfrm>
          <a:noFill/>
        </p:spPr>
        <p:txBody>
          <a:bodyPr wrap="square" tIns="91440" bIns="91440" anchor="t" anchorCtr="0">
            <a:spAutoFit/>
          </a:bodyPr>
          <a:lstStyle>
            <a:lvl1pPr>
              <a:defRPr sz="6000" spc="-75"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3954457"/>
            <a:ext cx="6400800"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8" y="2117165"/>
            <a:ext cx="7315200" cy="1837298"/>
          </a:xfrm>
          <a:noFill/>
        </p:spPr>
        <p:txBody>
          <a:bodyPr lIns="146304" tIns="91440" rIns="146304" bIns="91440" anchor="t" anchorCtr="0"/>
          <a:lstStyle>
            <a:lvl1pPr>
              <a:defRPr sz="4800" spc="-75"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201" y="6240429"/>
            <a:ext cx="1280587" cy="274320"/>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76" tIns="34976" rIns="34976" bIns="34976" numCol="1" spcCol="0" rtlCol="0" fromWordArt="0" anchor="ctr" anchorCtr="0" forceAA="0" compatLnSpc="1">
            <a:prstTxWarp prst="textNoShape">
              <a:avLst/>
            </a:prstTxWarp>
            <a:noAutofit/>
          </a:bodyPr>
          <a:lstStyle/>
          <a:p>
            <a:pPr algn="ctr" defTabSz="699261" fontAlgn="base">
              <a:spcBef>
                <a:spcPct val="0"/>
              </a:spcBef>
              <a:spcAft>
                <a:spcPct val="0"/>
              </a:spcAft>
            </a:pPr>
            <a:endParaRPr lang="en-US" sz="13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60"/>
            <a:ext cx="8777287" cy="2037481"/>
          </a:xfrm>
        </p:spPr>
        <p:txBody>
          <a:bodyPr/>
          <a:lstStyle>
            <a:lvl1pPr marL="0" indent="0">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988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383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1084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8814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88702" y="6321406"/>
            <a:ext cx="8777288" cy="37625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699124" eaLnBrk="0" hangingPunct="0"/>
            <a:r>
              <a:rPr lang="en-US" sz="525" dirty="0">
                <a:gradFill>
                  <a:gsLst>
                    <a:gs pos="0">
                      <a:schemeClr val="tx1"/>
                    </a:gs>
                    <a:gs pos="100000">
                      <a:schemeClr val="tx1"/>
                    </a:gs>
                  </a:gsLst>
                  <a:lin ang="5400000" scaled="0"/>
                </a:gradFill>
                <a:cs typeface="Segoe UI" pitchFamily="34" charset="0"/>
              </a:rPr>
              <a:t>© </a:t>
            </a:r>
            <a:r>
              <a:rPr lang="en-US" sz="525" dirty="0" smtClean="0">
                <a:gradFill>
                  <a:gsLst>
                    <a:gs pos="0">
                      <a:schemeClr val="tx1"/>
                    </a:gs>
                    <a:gs pos="100000">
                      <a:schemeClr val="tx1"/>
                    </a:gs>
                  </a:gsLst>
                  <a:lin ang="5400000" scaled="0"/>
                </a:gradFill>
                <a:cs typeface="Segoe UI" pitchFamily="34" charset="0"/>
              </a:rPr>
              <a:t>2014 </a:t>
            </a:r>
            <a:r>
              <a:rPr lang="en-US" sz="525"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8777288" cy="2443746"/>
          </a:xfrm>
          <a:prstGeom prst="rect">
            <a:avLst/>
          </a:prstGeom>
        </p:spPr>
        <p:txBody>
          <a:bodyPr/>
          <a:lstStyle>
            <a:lvl1pPr marL="217856" indent="-217856">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8568" indent="-210713">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46424" indent="-217856">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17851" indent="-17142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89278" indent="-17142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20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602221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3954457"/>
            <a:ext cx="6400800"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8" y="2117165"/>
            <a:ext cx="7315200" cy="1837298"/>
          </a:xfrm>
          <a:noFill/>
        </p:spPr>
        <p:txBody>
          <a:bodyPr lIns="146304" tIns="91440" rIns="146304" bIns="91440" anchor="t" anchorCtr="0"/>
          <a:lstStyle>
            <a:lvl1pPr>
              <a:defRPr sz="4800" spc="-75" baseline="0">
                <a:gradFill>
                  <a:gsLst>
                    <a:gs pos="74747">
                      <a:schemeClr val="tx1"/>
                    </a:gs>
                    <a:gs pos="5600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201" y="6240429"/>
            <a:ext cx="1280590" cy="274320"/>
          </a:xfrm>
          <a:prstGeom prst="rect">
            <a:avLst/>
          </a:prstGeom>
        </p:spPr>
      </p:pic>
      <p:grpSp>
        <p:nvGrpSpPr>
          <p:cNvPr id="18" name="Group 17"/>
          <p:cNvGrpSpPr/>
          <p:nvPr userDrawn="1"/>
        </p:nvGrpSpPr>
        <p:grpSpPr>
          <a:xfrm>
            <a:off x="4801378" y="2217123"/>
            <a:ext cx="4270807" cy="3383236"/>
            <a:chOff x="6362728" y="1485604"/>
            <a:chExt cx="5396739" cy="4275173"/>
          </a:xfrm>
        </p:grpSpPr>
        <p:sp>
          <p:nvSpPr>
            <p:cNvPr id="19" name="Freeform 18"/>
            <p:cNvSpPr>
              <a:spLocks/>
            </p:cNvSpPr>
            <p:nvPr userDrawn="1"/>
          </p:nvSpPr>
          <p:spPr bwMode="auto">
            <a:xfrm>
              <a:off x="10286428" y="2540869"/>
              <a:ext cx="1228270" cy="499194"/>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0" name="Group 19"/>
            <p:cNvGrpSpPr/>
            <p:nvPr userDrawn="1"/>
          </p:nvGrpSpPr>
          <p:grpSpPr bwMode="auto">
            <a:xfrm>
              <a:off x="6362728" y="3629515"/>
              <a:ext cx="5396739" cy="2131262"/>
              <a:chOff x="8040688" y="7151688"/>
              <a:chExt cx="6745287" cy="2663825"/>
            </a:xfrm>
          </p:grpSpPr>
          <p:sp>
            <p:nvSpPr>
              <p:cNvPr id="23" name="Freeform 5"/>
              <p:cNvSpPr>
                <a:spLocks noEditPoints="1"/>
              </p:cNvSpPr>
              <p:nvPr userDrawn="1"/>
            </p:nvSpPr>
            <p:spPr bwMode="auto">
              <a:xfrm>
                <a:off x="10498138" y="7808913"/>
                <a:ext cx="776287" cy="774700"/>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D83B0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
              <p:cNvSpPr>
                <a:spLocks noEditPoints="1"/>
              </p:cNvSpPr>
              <p:nvPr userDrawn="1"/>
            </p:nvSpPr>
            <p:spPr bwMode="auto">
              <a:xfrm>
                <a:off x="9758363" y="8366126"/>
                <a:ext cx="1060450" cy="1062038"/>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B4009E"/>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7"/>
              <p:cNvSpPr>
                <a:spLocks noEditPoints="1"/>
              </p:cNvSpPr>
              <p:nvPr userDrawn="1"/>
            </p:nvSpPr>
            <p:spPr bwMode="auto">
              <a:xfrm>
                <a:off x="11022013" y="8059738"/>
                <a:ext cx="1547812" cy="1550988"/>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
              <p:cNvSpPr>
                <a:spLocks/>
              </p:cNvSpPr>
              <p:nvPr userDrawn="1"/>
            </p:nvSpPr>
            <p:spPr bwMode="auto">
              <a:xfrm>
                <a:off x="8040688" y="7580313"/>
                <a:ext cx="2109787" cy="2235200"/>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9"/>
              <p:cNvSpPr>
                <a:spLocks/>
              </p:cNvSpPr>
              <p:nvPr userDrawn="1"/>
            </p:nvSpPr>
            <p:spPr bwMode="auto">
              <a:xfrm>
                <a:off x="12195175" y="7151688"/>
                <a:ext cx="2590800" cy="2663825"/>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1" name="Freeform 42"/>
            <p:cNvSpPr>
              <a:spLocks/>
            </p:cNvSpPr>
            <p:nvPr userDrawn="1"/>
          </p:nvSpPr>
          <p:spPr bwMode="auto">
            <a:xfrm>
              <a:off x="8716653" y="1485604"/>
              <a:ext cx="1403969" cy="840253"/>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21"/>
            <p:cNvSpPr>
              <a:spLocks/>
            </p:cNvSpPr>
            <p:nvPr userDrawn="1"/>
          </p:nvSpPr>
          <p:spPr bwMode="auto">
            <a:xfrm flipH="1">
              <a:off x="7542827" y="2325857"/>
              <a:ext cx="731512" cy="297301"/>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9622993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3954457"/>
            <a:ext cx="6400800"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8" y="2117165"/>
            <a:ext cx="7315200" cy="1837298"/>
          </a:xfrm>
          <a:noFill/>
        </p:spPr>
        <p:txBody>
          <a:bodyPr lIns="146304" tIns="91440" rIns="146304" bIns="91440" anchor="t" anchorCtr="0"/>
          <a:lstStyle>
            <a:lvl1pPr>
              <a:defRPr sz="4800" spc="-75" baseline="0">
                <a:gradFill>
                  <a:gsLst>
                    <a:gs pos="74747">
                      <a:schemeClr val="tx1"/>
                    </a:gs>
                    <a:gs pos="5600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201" y="6240429"/>
            <a:ext cx="1280590" cy="274320"/>
          </a:xfrm>
          <a:prstGeom prst="rect">
            <a:avLst/>
          </a:prstGeom>
        </p:spPr>
      </p:pic>
    </p:spTree>
    <p:extLst>
      <p:ext uri="{BB962C8B-B14F-4D97-AF65-F5344CB8AC3E}">
        <p14:creationId xmlns:p14="http://schemas.microsoft.com/office/powerpoint/2010/main" val="12521117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8777288" cy="1969770"/>
          </a:xfrm>
        </p:spPr>
        <p:txBody>
          <a:bodyPr lIns="164592" rIns="164592"/>
          <a:lstStyle>
            <a:lvl1pPr marL="0" indent="0">
              <a:buNone/>
              <a:defRPr>
                <a:gradFill>
                  <a:gsLst>
                    <a:gs pos="1250">
                      <a:schemeClr val="tx1"/>
                    </a:gs>
                    <a:gs pos="99000">
                      <a:schemeClr val="tx1"/>
                    </a:gs>
                  </a:gsLst>
                  <a:lin ang="5400000" scaled="0"/>
                </a:gradFill>
              </a:defRPr>
            </a:lvl1pPr>
            <a:lvl2pPr marL="0" indent="0">
              <a:buFontTx/>
              <a:buNone/>
              <a:defRPr sz="2000"/>
            </a:lvl2pPr>
            <a:lvl3pPr marL="171427" indent="0">
              <a:buNone/>
              <a:defRPr/>
            </a:lvl3pPr>
            <a:lvl4pPr marL="342854" indent="0">
              <a:buNone/>
              <a:defRPr/>
            </a:lvl4pPr>
            <a:lvl5pPr marL="514281"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8133575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8777288" cy="2037481"/>
          </a:xfrm>
        </p:spPr>
        <p:txBody>
          <a:bodyPr wrap="square">
            <a:spAutoFit/>
          </a:bodyPr>
          <a:lstStyle>
            <a:lvl1pPr>
              <a:defRPr sz="36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72566088"/>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274638" y="1211287"/>
            <a:ext cx="4206240" cy="2357568"/>
          </a:xfrm>
        </p:spPr>
        <p:txBody>
          <a:bodyPr wrap="square">
            <a:spAutoFit/>
          </a:bodyPr>
          <a:lstStyle>
            <a:lvl1pPr marL="0" indent="0">
              <a:spcBef>
                <a:spcPts val="918"/>
              </a:spcBef>
              <a:buClr>
                <a:schemeClr val="tx1"/>
              </a:buClr>
              <a:buFont typeface="Wingdings" pitchFamily="2" charset="2"/>
              <a:buNone/>
              <a:defRPr sz="3200"/>
            </a:lvl1pPr>
            <a:lvl2pPr marL="0" indent="0">
              <a:buNone/>
              <a:defRPr sz="2000"/>
            </a:lvl2pPr>
            <a:lvl3pPr marL="173808" indent="0">
              <a:buNone/>
              <a:tabLst/>
              <a:defRPr sz="2000"/>
            </a:lvl3pPr>
            <a:lvl4pPr marL="345235" indent="0">
              <a:buNone/>
              <a:defRPr/>
            </a:lvl4pPr>
            <a:lvl5pPr marL="514281"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846113" y="1211287"/>
            <a:ext cx="4206240" cy="2357568"/>
          </a:xfrm>
        </p:spPr>
        <p:txBody>
          <a:bodyPr wrap="square">
            <a:spAutoFit/>
          </a:bodyPr>
          <a:lstStyle>
            <a:lvl1pPr marL="0" indent="0">
              <a:spcBef>
                <a:spcPts val="918"/>
              </a:spcBef>
              <a:buClr>
                <a:schemeClr val="tx1"/>
              </a:buClr>
              <a:buFont typeface="Wingdings" pitchFamily="2" charset="2"/>
              <a:buNone/>
              <a:defRPr sz="3200"/>
            </a:lvl1pPr>
            <a:lvl2pPr marL="0" indent="0">
              <a:buNone/>
              <a:defRPr sz="2000"/>
            </a:lvl2pPr>
            <a:lvl3pPr marL="173808" indent="0">
              <a:buNone/>
              <a:tabLst/>
              <a:defRPr sz="2000"/>
            </a:lvl3pPr>
            <a:lvl4pPr marL="345235" indent="0">
              <a:buNone/>
              <a:defRPr/>
            </a:lvl4pPr>
            <a:lvl5pPr marL="514281"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8481976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514" y="1211287"/>
            <a:ext cx="4206240" cy="2357568"/>
          </a:xfrm>
        </p:spPr>
        <p:txBody>
          <a:bodyPr wrap="square">
            <a:spAutoFit/>
          </a:bodyPr>
          <a:lstStyle>
            <a:lvl1pPr marL="215475" indent="-215475">
              <a:spcBef>
                <a:spcPts val="918"/>
              </a:spcBef>
              <a:buClr>
                <a:schemeClr val="tx1"/>
              </a:buClr>
              <a:buFont typeface="Arial" pitchFamily="34" charset="0"/>
              <a:buChar char="•"/>
              <a:defRPr sz="3200"/>
            </a:lvl1pPr>
            <a:lvl2pPr marL="398321" indent="-174873">
              <a:defRPr sz="2000"/>
            </a:lvl2pPr>
            <a:lvl3pPr marL="524619" indent="-126297">
              <a:tabLst/>
              <a:defRPr sz="2000"/>
            </a:lvl3pPr>
            <a:lvl4pPr marL="660630" indent="-136012">
              <a:defRPr/>
            </a:lvl4pPr>
            <a:lvl5pPr marL="786928" indent="-126297">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846113" y="1211287"/>
            <a:ext cx="4206240" cy="2357568"/>
          </a:xfrm>
        </p:spPr>
        <p:txBody>
          <a:bodyPr wrap="square">
            <a:spAutoFit/>
          </a:bodyPr>
          <a:lstStyle>
            <a:lvl1pPr marL="215475" indent="-215475">
              <a:spcBef>
                <a:spcPts val="918"/>
              </a:spcBef>
              <a:buClr>
                <a:schemeClr val="tx1"/>
              </a:buClr>
              <a:buFont typeface="Arial" pitchFamily="34" charset="0"/>
              <a:buChar char="•"/>
              <a:defRPr sz="3200"/>
            </a:lvl1pPr>
            <a:lvl2pPr marL="398321" indent="-174873">
              <a:defRPr sz="2000"/>
            </a:lvl2pPr>
            <a:lvl3pPr marL="524619" indent="-126297">
              <a:tabLst/>
              <a:defRPr sz="2000"/>
            </a:lvl3pPr>
            <a:lvl4pPr marL="660630" indent="-136012">
              <a:defRPr/>
            </a:lvl4pPr>
            <a:lvl5pPr marL="786928" indent="-126297">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3712589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8777288" cy="1969770"/>
          </a:xfrm>
        </p:spPr>
        <p:txBody>
          <a:bodyPr lIns="164592" rIns="164592"/>
          <a:lstStyle>
            <a:lvl1pPr marL="0" indent="0">
              <a:buNone/>
              <a:defRPr sz="3600">
                <a:gradFill>
                  <a:gsLst>
                    <a:gs pos="1250">
                      <a:schemeClr val="tx2"/>
                    </a:gs>
                    <a:gs pos="99000">
                      <a:schemeClr val="tx2"/>
                    </a:gs>
                  </a:gsLst>
                  <a:lin ang="5400000" scaled="0"/>
                </a:gradFill>
              </a:defRPr>
            </a:lvl1pPr>
            <a:lvl2pPr marL="0" indent="0">
              <a:buFontTx/>
              <a:buNone/>
              <a:defRPr sz="2000"/>
            </a:lvl2pPr>
            <a:lvl3pPr marL="171427" indent="0">
              <a:buNone/>
              <a:defRPr/>
            </a:lvl3pPr>
            <a:lvl4pPr marL="342854" indent="0">
              <a:buNone/>
              <a:defRPr/>
            </a:lvl4pPr>
            <a:lvl5pPr marL="514281"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217291"/>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7315202" cy="2751698"/>
          </a:xfrm>
          <a:noFill/>
        </p:spPr>
        <p:txBody>
          <a:bodyPr tIns="91440" bIns="91440" anchor="t" anchorCtr="0"/>
          <a:lstStyle>
            <a:lvl1pPr>
              <a:defRPr sz="6000" spc="-75"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9" y="3954466"/>
            <a:ext cx="7315200" cy="1829593"/>
          </a:xfrm>
          <a:noFill/>
        </p:spPr>
        <p:txBody>
          <a:bodyPr lIns="182880" tIns="146304" rIns="182880" bIns="146304">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9729089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7" y="1209973"/>
            <a:ext cx="7315201" cy="2751698"/>
          </a:xfrm>
          <a:noFill/>
        </p:spPr>
        <p:txBody>
          <a:bodyPr tIns="91440" bIns="91440" anchor="t" anchorCtr="0"/>
          <a:lstStyle>
            <a:lvl1pPr>
              <a:defRPr lang="en-US" sz="6000" b="0" kern="1200" cap="none" spc="-75"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Tree>
    <p:extLst>
      <p:ext uri="{BB962C8B-B14F-4D97-AF65-F5344CB8AC3E}">
        <p14:creationId xmlns:p14="http://schemas.microsoft.com/office/powerpoint/2010/main" val="16256298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989431"/>
            <a:ext cx="8777288" cy="1015663"/>
          </a:xfrm>
          <a:noFill/>
        </p:spPr>
        <p:txBody>
          <a:bodyPr wrap="square" tIns="91440" bIns="91440" anchor="t" anchorCtr="0">
            <a:spAutoFit/>
          </a:bodyPr>
          <a:lstStyle>
            <a:lvl1pPr>
              <a:defRPr sz="6000" spc="-75"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50528679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989431"/>
            <a:ext cx="8768201" cy="1015663"/>
          </a:xfrm>
          <a:noFill/>
        </p:spPr>
        <p:txBody>
          <a:bodyPr wrap="square" tIns="91440" bIns="91440" anchor="t" anchorCtr="0">
            <a:spAutoFit/>
          </a:bodyPr>
          <a:lstStyle>
            <a:lvl1pPr>
              <a:defRPr sz="6000" spc="-75"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76143072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989431"/>
            <a:ext cx="8777288" cy="1015663"/>
          </a:xfrm>
          <a:noFill/>
        </p:spPr>
        <p:txBody>
          <a:bodyPr wrap="square" tIns="91440" bIns="91440" anchor="t" anchorCtr="0">
            <a:spAutoFit/>
          </a:bodyPr>
          <a:lstStyle>
            <a:lvl1pPr>
              <a:defRPr sz="6000" spc="-75"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49643459"/>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7" y="1241429"/>
            <a:ext cx="4206240" cy="1555554"/>
          </a:xfrm>
        </p:spPr>
        <p:txBody>
          <a:bodyPr wrap="square">
            <a:spAutoFit/>
          </a:bodyPr>
          <a:lstStyle>
            <a:lvl1pPr>
              <a:defRPr sz="4949"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4" name="Picture Placeholder 3"/>
          <p:cNvSpPr>
            <a:spLocks noGrp="1"/>
          </p:cNvSpPr>
          <p:nvPr>
            <p:ph type="pic" sz="quarter" idx="10" hasCustomPrompt="1"/>
          </p:nvPr>
        </p:nvSpPr>
        <p:spPr>
          <a:xfrm>
            <a:off x="4664075" y="0"/>
            <a:ext cx="4662488" cy="6994525"/>
          </a:xfrm>
          <a:blipFill>
            <a:blip r:embed="rId2"/>
            <a:stretch>
              <a:fillRect/>
            </a:stretch>
          </a:blipFill>
        </p:spPr>
        <p:txBody>
          <a:bodyPr lIns="0" tIns="0" rIns="0" bIns="0" anchor="ctr">
            <a:noAutofit/>
          </a:bodyPr>
          <a:lstStyle>
            <a:lvl1pPr marL="0" indent="0" algn="ctr">
              <a:lnSpc>
                <a:spcPct val="150000"/>
              </a:lnSpc>
              <a:spcBef>
                <a:spcPts val="0"/>
              </a:spcBef>
              <a:buNone/>
              <a:defRPr sz="2800" baseline="0">
                <a:solidFill>
                  <a:srgbClr val="FFFFFF"/>
                </a:solidFill>
              </a:defRPr>
            </a:lvl1pPr>
          </a:lstStyle>
          <a:p>
            <a:r>
              <a:rPr lang="en-US" smtClean="0"/>
              <a:t>Click </a:t>
            </a:r>
            <a:r>
              <a:rPr lang="en-US" dirty="0" smtClean="0"/>
              <a:t>on icon below</a:t>
            </a:r>
            <a:br>
              <a:rPr lang="en-US" dirty="0" smtClean="0"/>
            </a:br>
            <a:r>
              <a:rPr lang="en-US" dirty="0" smtClean="0"/>
              <a:t>to insert a new photo</a:t>
            </a:r>
            <a:endParaRPr lang="en-US" dirty="0"/>
          </a:p>
        </p:txBody>
      </p:sp>
    </p:spTree>
    <p:extLst>
      <p:ext uri="{BB962C8B-B14F-4D97-AF65-F5344CB8AC3E}">
        <p14:creationId xmlns:p14="http://schemas.microsoft.com/office/powerpoint/2010/main" val="54473798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937"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3649815"/>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5938993"/>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115217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8777288" cy="1969770"/>
          </a:xfrm>
        </p:spPr>
        <p:txBody>
          <a:bodyPr lIns="164592" rIns="164592"/>
          <a:lstStyle>
            <a:lvl1pPr marL="0" indent="0">
              <a:buNone/>
              <a:defRPr>
                <a:gradFill>
                  <a:gsLst>
                    <a:gs pos="1250">
                      <a:schemeClr val="tx1"/>
                    </a:gs>
                    <a:gs pos="99000">
                      <a:schemeClr val="tx1"/>
                    </a:gs>
                  </a:gsLst>
                  <a:lin ang="5400000" scaled="0"/>
                </a:gradFill>
              </a:defRPr>
            </a:lvl1pPr>
            <a:lvl2pPr marL="0" indent="0">
              <a:buFontTx/>
              <a:buNone/>
              <a:defRPr sz="2000"/>
            </a:lvl2pPr>
            <a:lvl3pPr marL="171427" indent="0">
              <a:buNone/>
              <a:defRPr/>
            </a:lvl3pPr>
            <a:lvl4pPr marL="342854" indent="0">
              <a:buNone/>
              <a:defRPr/>
            </a:lvl4pPr>
            <a:lvl5pPr marL="514281"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7868712"/>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76" tIns="34976" rIns="34976" bIns="34976" numCol="1" spcCol="0" rtlCol="0" fromWordArt="0" anchor="ctr" anchorCtr="0" forceAA="0" compatLnSpc="1">
            <a:prstTxWarp prst="textNoShape">
              <a:avLst/>
            </a:prstTxWarp>
            <a:noAutofit/>
          </a:bodyPr>
          <a:lstStyle/>
          <a:p>
            <a:pPr algn="ctr" defTabSz="699261" fontAlgn="base">
              <a:spcBef>
                <a:spcPct val="0"/>
              </a:spcBef>
              <a:spcAft>
                <a:spcPct val="0"/>
              </a:spcAft>
            </a:pPr>
            <a:endParaRPr lang="en-US" sz="13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60"/>
            <a:ext cx="8777287" cy="2037481"/>
          </a:xfrm>
        </p:spPr>
        <p:txBody>
          <a:bodyPr/>
          <a:lstStyle>
            <a:lvl1pPr marL="0" indent="0">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988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383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1084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8814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3828739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88702" y="6321406"/>
            <a:ext cx="8777288" cy="37625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699124" eaLnBrk="0" hangingPunct="0"/>
            <a:r>
              <a:rPr lang="en-US" sz="525" dirty="0">
                <a:gradFill>
                  <a:gsLst>
                    <a:gs pos="0">
                      <a:schemeClr val="tx1"/>
                    </a:gs>
                    <a:gs pos="100000">
                      <a:schemeClr val="tx1"/>
                    </a:gs>
                  </a:gsLst>
                  <a:lin ang="5400000" scaled="0"/>
                </a:gradFill>
                <a:cs typeface="Segoe UI" pitchFamily="34" charset="0"/>
              </a:rPr>
              <a:t>© </a:t>
            </a:r>
            <a:r>
              <a:rPr lang="en-US" sz="525" dirty="0" smtClean="0">
                <a:gradFill>
                  <a:gsLst>
                    <a:gs pos="0">
                      <a:schemeClr val="tx1"/>
                    </a:gs>
                    <a:gs pos="100000">
                      <a:schemeClr val="tx1"/>
                    </a:gs>
                  </a:gsLst>
                  <a:lin ang="5400000" scaled="0"/>
                </a:gradFill>
                <a:cs typeface="Segoe UI" pitchFamily="34" charset="0"/>
              </a:rPr>
              <a:t>2014 </a:t>
            </a:r>
            <a:r>
              <a:rPr lang="en-US" sz="525"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2" y="3145040"/>
            <a:ext cx="3288502" cy="704444"/>
          </a:xfrm>
          <a:prstGeom prst="rect">
            <a:avLst/>
          </a:prstGeom>
        </p:spPr>
      </p:pic>
    </p:spTree>
    <p:extLst>
      <p:ext uri="{BB962C8B-B14F-4D97-AF65-F5344CB8AC3E}">
        <p14:creationId xmlns:p14="http://schemas.microsoft.com/office/powerpoint/2010/main" val="883248865"/>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8777288" cy="2443746"/>
          </a:xfrm>
          <a:prstGeom prst="rect">
            <a:avLst/>
          </a:prstGeom>
        </p:spPr>
        <p:txBody>
          <a:bodyPr/>
          <a:lstStyle>
            <a:lvl1pPr marL="217856" indent="-217856">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8568" indent="-210713">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46424" indent="-217856">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17851" indent="-17142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89278" indent="-17142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20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458308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8777288" cy="2037481"/>
          </a:xfrm>
        </p:spPr>
        <p:txBody>
          <a:bodyPr wrap="square">
            <a:spAutoFit/>
          </a:bodyPr>
          <a:lstStyle>
            <a:lvl1pPr>
              <a:defRPr sz="3600">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8777288" cy="2037481"/>
          </a:xfrm>
        </p:spPr>
        <p:txBody>
          <a:bodyPr wrap="square">
            <a:spAutoFit/>
          </a:bodyPr>
          <a:lstStyle>
            <a:lvl1pPr>
              <a:defRPr sz="36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8" y="1212849"/>
            <a:ext cx="4206240" cy="2357568"/>
          </a:xfrm>
        </p:spPr>
        <p:txBody>
          <a:bodyPr wrap="square">
            <a:spAutoFit/>
          </a:bodyPr>
          <a:lstStyle>
            <a:lvl1pPr marL="0" indent="0">
              <a:spcBef>
                <a:spcPts val="918"/>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173808" indent="0">
              <a:buNone/>
              <a:tabLst/>
              <a:defRPr sz="2000"/>
            </a:lvl3pPr>
            <a:lvl4pPr marL="345235" indent="0">
              <a:buNone/>
              <a:defRPr/>
            </a:lvl4pPr>
            <a:lvl5pPr marL="51428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846113" y="1211287"/>
            <a:ext cx="4206240" cy="2357568"/>
          </a:xfrm>
        </p:spPr>
        <p:txBody>
          <a:bodyPr wrap="square">
            <a:spAutoFit/>
          </a:bodyPr>
          <a:lstStyle>
            <a:lvl1pPr marL="0" indent="0">
              <a:spcBef>
                <a:spcPts val="918"/>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173808" indent="0">
              <a:buNone/>
              <a:tabLst/>
              <a:defRPr sz="2000"/>
            </a:lvl3pPr>
            <a:lvl4pPr marL="345235" indent="0">
              <a:buNone/>
              <a:defRPr/>
            </a:lvl4pPr>
            <a:lvl5pPr marL="51428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8" y="1211287"/>
            <a:ext cx="4206240" cy="2357568"/>
          </a:xfrm>
        </p:spPr>
        <p:txBody>
          <a:bodyPr wrap="square">
            <a:spAutoFit/>
          </a:bodyPr>
          <a:lstStyle>
            <a:lvl1pPr marL="0" indent="0">
              <a:spcBef>
                <a:spcPts val="918"/>
              </a:spcBef>
              <a:buClr>
                <a:schemeClr val="tx1"/>
              </a:buClr>
              <a:buFont typeface="Wingdings" pitchFamily="2" charset="2"/>
              <a:buNone/>
              <a:defRPr sz="3200"/>
            </a:lvl1pPr>
            <a:lvl2pPr marL="0" indent="0">
              <a:buNone/>
              <a:defRPr sz="2000"/>
            </a:lvl2pPr>
            <a:lvl3pPr marL="173808" indent="0">
              <a:buNone/>
              <a:tabLst/>
              <a:defRPr sz="2000"/>
            </a:lvl3pPr>
            <a:lvl4pPr marL="345235" indent="0">
              <a:buNone/>
              <a:defRPr/>
            </a:lvl4pPr>
            <a:lvl5pPr marL="51428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846113" y="1211287"/>
            <a:ext cx="4206240" cy="2357568"/>
          </a:xfrm>
        </p:spPr>
        <p:txBody>
          <a:bodyPr wrap="square">
            <a:spAutoFit/>
          </a:bodyPr>
          <a:lstStyle>
            <a:lvl1pPr marL="0" indent="0">
              <a:spcBef>
                <a:spcPts val="918"/>
              </a:spcBef>
              <a:buClr>
                <a:schemeClr val="tx1"/>
              </a:buClr>
              <a:buFont typeface="Wingdings" pitchFamily="2" charset="2"/>
              <a:buNone/>
              <a:defRPr sz="3200"/>
            </a:lvl1pPr>
            <a:lvl2pPr marL="0" indent="0">
              <a:buNone/>
              <a:defRPr sz="2000"/>
            </a:lvl2pPr>
            <a:lvl3pPr marL="173808" indent="0">
              <a:buNone/>
              <a:tabLst/>
              <a:defRPr sz="2000"/>
            </a:lvl3pPr>
            <a:lvl4pPr marL="345235" indent="0">
              <a:buNone/>
              <a:defRPr/>
            </a:lvl4pPr>
            <a:lvl5pPr marL="51428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209" y="1211287"/>
            <a:ext cx="4206240" cy="2357568"/>
          </a:xfrm>
        </p:spPr>
        <p:txBody>
          <a:bodyPr wrap="square">
            <a:spAutoFit/>
          </a:bodyPr>
          <a:lstStyle>
            <a:lvl1pPr marL="215475" indent="-215475">
              <a:spcBef>
                <a:spcPts val="918"/>
              </a:spcBef>
              <a:buClr>
                <a:schemeClr val="tx2"/>
              </a:buClr>
              <a:buFont typeface="Arial" pitchFamily="34" charset="0"/>
              <a:buChar char="•"/>
              <a:defRPr sz="3200">
                <a:gradFill>
                  <a:gsLst>
                    <a:gs pos="1250">
                      <a:schemeClr val="tx2"/>
                    </a:gs>
                    <a:gs pos="99000">
                      <a:schemeClr val="tx2"/>
                    </a:gs>
                  </a:gsLst>
                  <a:lin ang="5400000" scaled="0"/>
                </a:gradFill>
              </a:defRPr>
            </a:lvl1pPr>
            <a:lvl2pPr marL="398321" indent="-174873">
              <a:defRPr sz="2000"/>
            </a:lvl2pPr>
            <a:lvl3pPr marL="524619" indent="-126297">
              <a:tabLst/>
              <a:defRPr sz="2000"/>
            </a:lvl3pPr>
            <a:lvl4pPr marL="660630" indent="-136012">
              <a:defRPr/>
            </a:lvl4pPr>
            <a:lvl5pPr marL="786928" indent="-12629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846113" y="1211287"/>
            <a:ext cx="4206240" cy="2357568"/>
          </a:xfrm>
        </p:spPr>
        <p:txBody>
          <a:bodyPr wrap="square">
            <a:spAutoFit/>
          </a:bodyPr>
          <a:lstStyle>
            <a:lvl1pPr marL="215475" indent="-215475">
              <a:spcBef>
                <a:spcPts val="918"/>
              </a:spcBef>
              <a:buClr>
                <a:schemeClr val="tx2"/>
              </a:buClr>
              <a:buFont typeface="Arial" pitchFamily="34" charset="0"/>
              <a:buChar char="•"/>
              <a:defRPr sz="3200">
                <a:gradFill>
                  <a:gsLst>
                    <a:gs pos="1250">
                      <a:schemeClr val="tx2"/>
                    </a:gs>
                    <a:gs pos="99000">
                      <a:schemeClr val="tx2"/>
                    </a:gs>
                  </a:gsLst>
                  <a:lin ang="5400000" scaled="0"/>
                </a:gradFill>
              </a:defRPr>
            </a:lvl1pPr>
            <a:lvl2pPr marL="398321" indent="-174873">
              <a:defRPr sz="2000"/>
            </a:lvl2pPr>
            <a:lvl3pPr marL="524619" indent="-126297">
              <a:tabLst/>
              <a:defRPr sz="2000"/>
            </a:lvl3pPr>
            <a:lvl4pPr marL="660630" indent="-136012">
              <a:defRPr/>
            </a:lvl4pPr>
            <a:lvl5pPr marL="786928" indent="-12629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theme" Target="../theme/theme2.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8" y="295277"/>
            <a:ext cx="8777287"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38" y="1212854"/>
            <a:ext cx="8777288" cy="20374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5"/>
          <a:stretch>
            <a:fillRect/>
          </a:stretch>
        </p:blipFill>
        <p:spPr>
          <a:xfrm rot="5400000">
            <a:off x="6170207" y="3162308"/>
            <a:ext cx="6995160" cy="670543"/>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290" r:id="rId23"/>
  </p:sldLayoutIdLst>
  <p:transition>
    <p:fade/>
  </p:transition>
  <p:timing>
    <p:tnLst>
      <p:par>
        <p:cTn id="1" dur="indefinite" restart="never" nodeType="tmRoot"/>
      </p:par>
    </p:tnLst>
  </p:timing>
  <p:txStyles>
    <p:titleStyle>
      <a:lvl1pPr algn="l" defTabSz="699463" rtl="0" eaLnBrk="1" latinLnBrk="0" hangingPunct="1">
        <a:lnSpc>
          <a:spcPct val="90000"/>
        </a:lnSpc>
        <a:spcBef>
          <a:spcPct val="0"/>
        </a:spcBef>
        <a:buNone/>
        <a:defRPr lang="en-US" sz="4400" b="0" kern="1200" cap="none" spc="-76"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7141" marR="0" indent="-257141" algn="l" defTabSz="699463"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461963" marR="0" indent="-204788" algn="l" defTabSz="6994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630238"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798513"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914400"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1923523"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256"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987"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720"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463" rtl="0" eaLnBrk="1" latinLnBrk="0" hangingPunct="1">
        <a:defRPr sz="1350" kern="1200">
          <a:solidFill>
            <a:schemeClr val="tx1"/>
          </a:solidFill>
          <a:latin typeface="+mn-lt"/>
          <a:ea typeface="+mn-ea"/>
          <a:cs typeface="+mn-cs"/>
        </a:defRPr>
      </a:lvl1pPr>
      <a:lvl2pPr marL="349732" algn="l" defTabSz="699463" rtl="0" eaLnBrk="1" latinLnBrk="0" hangingPunct="1">
        <a:defRPr sz="1350" kern="1200">
          <a:solidFill>
            <a:schemeClr val="tx1"/>
          </a:solidFill>
          <a:latin typeface="+mn-lt"/>
          <a:ea typeface="+mn-ea"/>
          <a:cs typeface="+mn-cs"/>
        </a:defRPr>
      </a:lvl2pPr>
      <a:lvl3pPr marL="699463" algn="l" defTabSz="699463" rtl="0" eaLnBrk="1" latinLnBrk="0" hangingPunct="1">
        <a:defRPr sz="1350" kern="1200">
          <a:solidFill>
            <a:schemeClr val="tx1"/>
          </a:solidFill>
          <a:latin typeface="+mn-lt"/>
          <a:ea typeface="+mn-ea"/>
          <a:cs typeface="+mn-cs"/>
        </a:defRPr>
      </a:lvl3pPr>
      <a:lvl4pPr marL="1049195" algn="l" defTabSz="699463" rtl="0" eaLnBrk="1" latinLnBrk="0" hangingPunct="1">
        <a:defRPr sz="1350" kern="1200">
          <a:solidFill>
            <a:schemeClr val="tx1"/>
          </a:solidFill>
          <a:latin typeface="+mn-lt"/>
          <a:ea typeface="+mn-ea"/>
          <a:cs typeface="+mn-cs"/>
        </a:defRPr>
      </a:lvl4pPr>
      <a:lvl5pPr marL="1398926" algn="l" defTabSz="699463" rtl="0" eaLnBrk="1" latinLnBrk="0" hangingPunct="1">
        <a:defRPr sz="1350" kern="1200">
          <a:solidFill>
            <a:schemeClr val="tx1"/>
          </a:solidFill>
          <a:latin typeface="+mn-lt"/>
          <a:ea typeface="+mn-ea"/>
          <a:cs typeface="+mn-cs"/>
        </a:defRPr>
      </a:lvl5pPr>
      <a:lvl6pPr marL="1748659" algn="l" defTabSz="699463" rtl="0" eaLnBrk="1" latinLnBrk="0" hangingPunct="1">
        <a:defRPr sz="1350" kern="1200">
          <a:solidFill>
            <a:schemeClr val="tx1"/>
          </a:solidFill>
          <a:latin typeface="+mn-lt"/>
          <a:ea typeface="+mn-ea"/>
          <a:cs typeface="+mn-cs"/>
        </a:defRPr>
      </a:lvl6pPr>
      <a:lvl7pPr marL="2098390" algn="l" defTabSz="699463" rtl="0" eaLnBrk="1" latinLnBrk="0" hangingPunct="1">
        <a:defRPr sz="1350" kern="1200">
          <a:solidFill>
            <a:schemeClr val="tx1"/>
          </a:solidFill>
          <a:latin typeface="+mn-lt"/>
          <a:ea typeface="+mn-ea"/>
          <a:cs typeface="+mn-cs"/>
        </a:defRPr>
      </a:lvl7pPr>
      <a:lvl8pPr marL="2448121" algn="l" defTabSz="699463" rtl="0" eaLnBrk="1" latinLnBrk="0" hangingPunct="1">
        <a:defRPr sz="1350" kern="1200">
          <a:solidFill>
            <a:schemeClr val="tx1"/>
          </a:solidFill>
          <a:latin typeface="+mn-lt"/>
          <a:ea typeface="+mn-ea"/>
          <a:cs typeface="+mn-cs"/>
        </a:defRPr>
      </a:lvl8pPr>
      <a:lvl9pPr marL="2797854" algn="l" defTabSz="69946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49" userDrawn="1">
          <p15:clr>
            <a:srgbClr val="5ACBF0"/>
          </p15:clr>
        </p15:guide>
        <p15:guide id="4" pos="1325" userDrawn="1">
          <p15:clr>
            <a:srgbClr val="5ACBF0"/>
          </p15:clr>
        </p15:guide>
        <p15:guide id="5" pos="1901" userDrawn="1">
          <p15:clr>
            <a:srgbClr val="5ACBF0"/>
          </p15:clr>
        </p15:guide>
        <p15:guide id="6" pos="2477" userDrawn="1">
          <p15:clr>
            <a:srgbClr val="5ACBF0"/>
          </p15:clr>
        </p15:guide>
        <p15:guide id="8" pos="3053" userDrawn="1">
          <p15:clr>
            <a:srgbClr val="5ACBF0"/>
          </p15:clr>
        </p15:guide>
        <p15:guide id="9" pos="3629" userDrawn="1">
          <p15:clr>
            <a:srgbClr val="5ACBF0"/>
          </p15:clr>
        </p15:guide>
        <p15:guide id="11" pos="4205" userDrawn="1">
          <p15:clr>
            <a:srgbClr val="5ACBF0"/>
          </p15:clr>
        </p15:guide>
        <p15:guide id="12" pos="4781" userDrawn="1">
          <p15:clr>
            <a:srgbClr val="5ACBF0"/>
          </p15:clr>
        </p15:guide>
        <p15:guide id="14" pos="5357" userDrawn="1">
          <p15:clr>
            <a:srgbClr val="5ACBF0"/>
          </p15:clr>
        </p15:guide>
        <p15:guide id="15" pos="5702" userDrawn="1">
          <p15:clr>
            <a:srgbClr val="5ACBF0"/>
          </p15:clr>
        </p15:guide>
        <p15:guide id="16" pos="288" userDrawn="1">
          <p15:clr>
            <a:srgbClr val="C35EA4"/>
          </p15:clr>
        </p15:guide>
        <p15:guide id="17" pos="5587"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7" userDrawn="1">
          <p15:clr>
            <a:srgbClr val="5ACBF0"/>
          </p15:clr>
        </p15:guide>
        <p15:guide id="23" orient="horz" pos="3643" userDrawn="1">
          <p15:clr>
            <a:srgbClr val="5ACBF0"/>
          </p15:clr>
        </p15:guide>
        <p15:guide id="24" orient="horz" pos="4219"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8" y="295277"/>
            <a:ext cx="8777287"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38" y="1212854"/>
            <a:ext cx="8777288" cy="2037481"/>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22"/>
          <a:stretch>
            <a:fillRect/>
          </a:stretch>
        </p:blipFill>
        <p:spPr>
          <a:xfrm rot="5400000">
            <a:off x="6170207" y="3162308"/>
            <a:ext cx="6995160" cy="670543"/>
          </a:xfrm>
          <a:prstGeom prst="rect">
            <a:avLst/>
          </a:prstGeom>
        </p:spPr>
      </p:pic>
    </p:spTree>
    <p:extLst>
      <p:ext uri="{BB962C8B-B14F-4D97-AF65-F5344CB8AC3E}">
        <p14:creationId xmlns:p14="http://schemas.microsoft.com/office/powerpoint/2010/main" val="1972537229"/>
      </p:ext>
    </p:extLst>
  </p:cSld>
  <p:clrMap bg1="dk1" tx1="lt1" bg2="dk2" tx2="lt2" accent1="accent1" accent2="accent2" accent3="accent3" accent4="accent4" accent5="accent5" accent6="accent6" hlink="hlink" folHlink="folHlink"/>
  <p:sldLayoutIdLst>
    <p:sldLayoutId id="2147484292" r:id="rId1"/>
    <p:sldLayoutId id="2147484267" r:id="rId2"/>
    <p:sldLayoutId id="2147484269" r:id="rId3"/>
    <p:sldLayoutId id="2147484271" r:id="rId4"/>
    <p:sldLayoutId id="2147484273" r:id="rId5"/>
    <p:sldLayoutId id="2147484275" r:id="rId6"/>
    <p:sldLayoutId id="2147484276" r:id="rId7"/>
    <p:sldLayoutId id="2147484277" r:id="rId8"/>
    <p:sldLayoutId id="2147484278" r:id="rId9"/>
    <p:sldLayoutId id="2147484279" r:id="rId10"/>
    <p:sldLayoutId id="2147484280" r:id="rId11"/>
    <p:sldLayoutId id="2147484281" r:id="rId12"/>
    <p:sldLayoutId id="2147484282" r:id="rId13"/>
    <p:sldLayoutId id="2147484283" r:id="rId14"/>
    <p:sldLayoutId id="2147484284" r:id="rId15"/>
    <p:sldLayoutId id="2147484285" r:id="rId16"/>
    <p:sldLayoutId id="2147484286" r:id="rId17"/>
    <p:sldLayoutId id="2147484287" r:id="rId18"/>
    <p:sldLayoutId id="2147484288" r:id="rId19"/>
    <p:sldLayoutId id="2147484289" r:id="rId20"/>
  </p:sldLayoutIdLst>
  <p:transition>
    <p:fade/>
  </p:transition>
  <p:timing>
    <p:tnLst>
      <p:par>
        <p:cTn id="1" dur="indefinite" restart="never" nodeType="tmRoot"/>
      </p:par>
    </p:tnLst>
  </p:timing>
  <p:txStyles>
    <p:titleStyle>
      <a:lvl1pPr algn="l" defTabSz="699463" rtl="0" eaLnBrk="1" latinLnBrk="0" hangingPunct="1">
        <a:lnSpc>
          <a:spcPct val="90000"/>
        </a:lnSpc>
        <a:spcBef>
          <a:spcPct val="0"/>
        </a:spcBef>
        <a:buNone/>
        <a:defRPr lang="en-US" sz="4400" b="0" kern="1200" cap="none" spc="-76"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7141" marR="0" indent="-257141" algn="l" defTabSz="699463"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461963" marR="0" indent="-204788" algn="l" defTabSz="6994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630238"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798513"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914400"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1923523"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256"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987"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720"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463" rtl="0" eaLnBrk="1" latinLnBrk="0" hangingPunct="1">
        <a:defRPr sz="1350" kern="1200">
          <a:solidFill>
            <a:schemeClr val="tx1"/>
          </a:solidFill>
          <a:latin typeface="+mn-lt"/>
          <a:ea typeface="+mn-ea"/>
          <a:cs typeface="+mn-cs"/>
        </a:defRPr>
      </a:lvl1pPr>
      <a:lvl2pPr marL="349732" algn="l" defTabSz="699463" rtl="0" eaLnBrk="1" latinLnBrk="0" hangingPunct="1">
        <a:defRPr sz="1350" kern="1200">
          <a:solidFill>
            <a:schemeClr val="tx1"/>
          </a:solidFill>
          <a:latin typeface="+mn-lt"/>
          <a:ea typeface="+mn-ea"/>
          <a:cs typeface="+mn-cs"/>
        </a:defRPr>
      </a:lvl2pPr>
      <a:lvl3pPr marL="699463" algn="l" defTabSz="699463" rtl="0" eaLnBrk="1" latinLnBrk="0" hangingPunct="1">
        <a:defRPr sz="1350" kern="1200">
          <a:solidFill>
            <a:schemeClr val="tx1"/>
          </a:solidFill>
          <a:latin typeface="+mn-lt"/>
          <a:ea typeface="+mn-ea"/>
          <a:cs typeface="+mn-cs"/>
        </a:defRPr>
      </a:lvl3pPr>
      <a:lvl4pPr marL="1049195" algn="l" defTabSz="699463" rtl="0" eaLnBrk="1" latinLnBrk="0" hangingPunct="1">
        <a:defRPr sz="1350" kern="1200">
          <a:solidFill>
            <a:schemeClr val="tx1"/>
          </a:solidFill>
          <a:latin typeface="+mn-lt"/>
          <a:ea typeface="+mn-ea"/>
          <a:cs typeface="+mn-cs"/>
        </a:defRPr>
      </a:lvl4pPr>
      <a:lvl5pPr marL="1398926" algn="l" defTabSz="699463" rtl="0" eaLnBrk="1" latinLnBrk="0" hangingPunct="1">
        <a:defRPr sz="1350" kern="1200">
          <a:solidFill>
            <a:schemeClr val="tx1"/>
          </a:solidFill>
          <a:latin typeface="+mn-lt"/>
          <a:ea typeface="+mn-ea"/>
          <a:cs typeface="+mn-cs"/>
        </a:defRPr>
      </a:lvl5pPr>
      <a:lvl6pPr marL="1748659" algn="l" defTabSz="699463" rtl="0" eaLnBrk="1" latinLnBrk="0" hangingPunct="1">
        <a:defRPr sz="1350" kern="1200">
          <a:solidFill>
            <a:schemeClr val="tx1"/>
          </a:solidFill>
          <a:latin typeface="+mn-lt"/>
          <a:ea typeface="+mn-ea"/>
          <a:cs typeface="+mn-cs"/>
        </a:defRPr>
      </a:lvl6pPr>
      <a:lvl7pPr marL="2098390" algn="l" defTabSz="699463" rtl="0" eaLnBrk="1" latinLnBrk="0" hangingPunct="1">
        <a:defRPr sz="1350" kern="1200">
          <a:solidFill>
            <a:schemeClr val="tx1"/>
          </a:solidFill>
          <a:latin typeface="+mn-lt"/>
          <a:ea typeface="+mn-ea"/>
          <a:cs typeface="+mn-cs"/>
        </a:defRPr>
      </a:lvl7pPr>
      <a:lvl8pPr marL="2448121" algn="l" defTabSz="699463" rtl="0" eaLnBrk="1" latinLnBrk="0" hangingPunct="1">
        <a:defRPr sz="1350" kern="1200">
          <a:solidFill>
            <a:schemeClr val="tx1"/>
          </a:solidFill>
          <a:latin typeface="+mn-lt"/>
          <a:ea typeface="+mn-ea"/>
          <a:cs typeface="+mn-cs"/>
        </a:defRPr>
      </a:lvl8pPr>
      <a:lvl9pPr marL="2797854" algn="l" defTabSz="69946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userDrawn="1">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702">
          <p15:clr>
            <a:srgbClr val="5ACBF0"/>
          </p15:clr>
        </p15:guide>
        <p15:guide id="13" pos="288">
          <p15:clr>
            <a:srgbClr val="C35EA4"/>
          </p15:clr>
        </p15:guide>
        <p15:guide id="14" pos="5587">
          <p15:clr>
            <a:srgbClr val="C35EA4"/>
          </p15:clr>
        </p15:guide>
        <p15:guide id="15" orient="horz" pos="763">
          <p15:clr>
            <a:srgbClr val="5ACBF0"/>
          </p15:clr>
        </p15:guide>
        <p15:guide id="16" orient="horz" pos="1339">
          <p15:clr>
            <a:srgbClr val="5ACBF0"/>
          </p15:clr>
        </p15:guide>
        <p15:guide id="17" orient="horz" pos="1915">
          <p15:clr>
            <a:srgbClr val="5ACBF0"/>
          </p15:clr>
        </p15:guide>
        <p15:guide id="18" orient="horz" pos="2491">
          <p15:clr>
            <a:srgbClr val="5ACBF0"/>
          </p15:clr>
        </p15:guide>
        <p15:guide id="19" orient="horz" pos="3067">
          <p15:clr>
            <a:srgbClr val="5ACBF0"/>
          </p15:clr>
        </p15:guide>
        <p15:guide id="20" orient="horz" pos="3643">
          <p15:clr>
            <a:srgbClr val="5ACBF0"/>
          </p15:clr>
        </p15:guide>
        <p15:guide id="21" orient="horz" pos="4219">
          <p15:clr>
            <a:srgbClr val="5ACBF0"/>
          </p15:clr>
        </p15:guide>
        <p15:guide id="22" orient="horz" pos="302">
          <p15:clr>
            <a:srgbClr val="C35EA4"/>
          </p15:clr>
        </p15:guide>
        <p15:guide id="23"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7.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gif"/></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27.xml"/><Relationship Id="rId4" Type="http://schemas.openxmlformats.org/officeDocument/2006/relationships/image" Target="../media/image14.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Speech Recognition</a:t>
            </a:r>
            <a:endParaRPr lang="en-US" dirty="0"/>
          </a:p>
        </p:txBody>
      </p:sp>
      <p:pic>
        <p:nvPicPr>
          <p:cNvPr id="7" name="Picture 6"/>
          <p:cNvPicPr/>
          <p:nvPr/>
        </p:nvPicPr>
        <p:blipFill rotWithShape="1">
          <a:blip r:embed="rId2" cstate="print">
            <a:extLst>
              <a:ext uri="{28A0092B-C50C-407E-A947-70E740481C1C}">
                <a14:useLocalDpi xmlns:a14="http://schemas.microsoft.com/office/drawing/2010/main" val="0"/>
              </a:ext>
            </a:extLst>
          </a:blip>
          <a:srcRect t="2920" b="1140"/>
          <a:stretch/>
        </p:blipFill>
        <p:spPr bwMode="auto">
          <a:xfrm>
            <a:off x="1081881" y="1516063"/>
            <a:ext cx="7162800" cy="3962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406651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6217443" cy="4672048"/>
          </a:xfrm>
        </p:spPr>
        <p:txBody>
          <a:bodyPr/>
          <a:lstStyle/>
          <a:p>
            <a:r>
              <a:rPr lang="en-US" dirty="0" smtClean="0"/>
              <a:t>L</a:t>
            </a:r>
            <a:r>
              <a:rPr lang="en-US" dirty="0" smtClean="0">
                <a:solidFill>
                  <a:schemeClr val="accent6">
                    <a:lumMod val="40000"/>
                    <a:lumOff val="60000"/>
                  </a:schemeClr>
                </a:solidFill>
              </a:rPr>
              <a:t>N</a:t>
            </a:r>
            <a:r>
              <a:rPr lang="en-US" dirty="0" smtClean="0"/>
              <a:t>YH VE</a:t>
            </a:r>
            <a:r>
              <a:rPr lang="en-US" dirty="0" smtClean="0">
                <a:solidFill>
                  <a:schemeClr val="accent6">
                    <a:lumMod val="40000"/>
                    <a:lumOff val="60000"/>
                  </a:schemeClr>
                </a:solidFill>
              </a:rPr>
              <a:t>N</a:t>
            </a:r>
            <a:r>
              <a:rPr lang="en-US" dirty="0" smtClean="0"/>
              <a:t>H</a:t>
            </a:r>
            <a:r>
              <a:rPr lang="en-US" b="1" dirty="0" smtClean="0">
                <a:solidFill>
                  <a:srgbClr val="00B050"/>
                </a:solidFill>
              </a:rPr>
              <a:t>E</a:t>
            </a:r>
            <a:r>
              <a:rPr lang="en-US" dirty="0" smtClean="0"/>
              <a:t> COX V</a:t>
            </a:r>
            <a:r>
              <a:rPr lang="en-US" b="1" dirty="0" smtClean="0">
                <a:solidFill>
                  <a:srgbClr val="00B050"/>
                </a:solidFill>
              </a:rPr>
              <a:t>E</a:t>
            </a:r>
            <a:r>
              <a:rPr lang="en-US" dirty="0" smtClean="0"/>
              <a:t>J</a:t>
            </a:r>
            <a:r>
              <a:rPr lang="en-US" b="1" dirty="0" smtClean="0">
                <a:solidFill>
                  <a:srgbClr val="00B050"/>
                </a:solidFill>
              </a:rPr>
              <a:t>E</a:t>
            </a:r>
            <a:r>
              <a:rPr lang="en-US" dirty="0" smtClean="0"/>
              <a:t>O F</a:t>
            </a:r>
            <a:r>
              <a:rPr lang="en-US" b="1" dirty="0" smtClean="0">
                <a:solidFill>
                  <a:srgbClr val="00B050"/>
                </a:solidFill>
              </a:rPr>
              <a:t>E</a:t>
            </a:r>
            <a:r>
              <a:rPr lang="en-US" dirty="0" smtClean="0"/>
              <a:t>CHV CB</a:t>
            </a:r>
            <a:r>
              <a:rPr lang="en-US" dirty="0" smtClean="0">
                <a:solidFill>
                  <a:schemeClr val="accent6">
                    <a:lumMod val="40000"/>
                    <a:lumOff val="60000"/>
                  </a:schemeClr>
                </a:solidFill>
              </a:rPr>
              <a:t>N</a:t>
            </a:r>
            <a:r>
              <a:rPr lang="en-US" dirty="0" smtClean="0"/>
              <a:t> </a:t>
            </a:r>
            <a:r>
              <a:rPr lang="en-US" dirty="0" smtClean="0">
                <a:solidFill>
                  <a:schemeClr val="accent6">
                    <a:lumMod val="40000"/>
                    <a:lumOff val="60000"/>
                  </a:schemeClr>
                </a:solidFill>
              </a:rPr>
              <a:t>N</a:t>
            </a:r>
            <a:r>
              <a:rPr lang="en-US" dirty="0" smtClean="0"/>
              <a:t>YH LC</a:t>
            </a:r>
            <a:r>
              <a:rPr lang="en-US" dirty="0" smtClean="0">
                <a:solidFill>
                  <a:schemeClr val="accent2">
                    <a:lumMod val="40000"/>
                    <a:lumOff val="60000"/>
                  </a:schemeClr>
                </a:solidFill>
              </a:rPr>
              <a:t>T</a:t>
            </a:r>
            <a:r>
              <a:rPr lang="en-US" dirty="0" smtClean="0"/>
              <a:t>A</a:t>
            </a:r>
            <a:r>
              <a:rPr lang="en-US" b="1" dirty="0" smtClean="0">
                <a:solidFill>
                  <a:srgbClr val="00B050"/>
                </a:solidFill>
              </a:rPr>
              <a:t>E</a:t>
            </a:r>
            <a:r>
              <a:rPr lang="en-US" dirty="0" smtClean="0"/>
              <a:t>HV DH</a:t>
            </a:r>
            <a:r>
              <a:rPr lang="en-US" dirty="0" smtClean="0">
                <a:solidFill>
                  <a:schemeClr val="accent6">
                    <a:lumMod val="40000"/>
                    <a:lumOff val="60000"/>
                  </a:schemeClr>
                </a:solidFill>
              </a:rPr>
              <a:t>N</a:t>
            </a:r>
            <a:r>
              <a:rPr lang="en-US" dirty="0" smtClean="0"/>
              <a:t>YBA</a:t>
            </a:r>
            <a:r>
              <a:rPr lang="en-US" dirty="0" smtClean="0">
                <a:solidFill>
                  <a:schemeClr val="accent2">
                    <a:lumMod val="40000"/>
                    <a:lumOff val="60000"/>
                  </a:schemeClr>
                </a:solidFill>
              </a:rPr>
              <a:t>T</a:t>
            </a:r>
            <a:r>
              <a:rPr lang="en-US" dirty="0" smtClean="0"/>
              <a:t> L</a:t>
            </a:r>
            <a:r>
              <a:rPr lang="en-US" dirty="0" smtClean="0">
                <a:solidFill>
                  <a:schemeClr val="accent6">
                    <a:lumMod val="40000"/>
                    <a:lumOff val="60000"/>
                  </a:schemeClr>
                </a:solidFill>
              </a:rPr>
              <a:t>N</a:t>
            </a:r>
            <a:r>
              <a:rPr lang="en-US" dirty="0" smtClean="0"/>
              <a:t>H</a:t>
            </a:r>
            <a:r>
              <a:rPr lang="en-US" dirty="0" smtClean="0">
                <a:solidFill>
                  <a:schemeClr val="accent2">
                    <a:lumMod val="40000"/>
                    <a:lumOff val="60000"/>
                  </a:schemeClr>
                </a:solidFill>
              </a:rPr>
              <a:t>T</a:t>
            </a:r>
            <a:r>
              <a:rPr lang="en-US" dirty="0" smtClean="0"/>
              <a:t>A </a:t>
            </a:r>
            <a:r>
              <a:rPr lang="en-US" dirty="0" smtClean="0">
                <a:solidFill>
                  <a:schemeClr val="accent6">
                    <a:lumMod val="40000"/>
                    <a:lumOff val="60000"/>
                  </a:schemeClr>
                </a:solidFill>
              </a:rPr>
              <a:t>N</a:t>
            </a:r>
            <a:r>
              <a:rPr lang="en-US" dirty="0" smtClean="0"/>
              <a:t>O </a:t>
            </a:r>
            <a:r>
              <a:rPr lang="en-US" dirty="0" smtClean="0">
                <a:solidFill>
                  <a:schemeClr val="accent2">
                    <a:lumMod val="40000"/>
                    <a:lumOff val="60000"/>
                  </a:schemeClr>
                </a:solidFill>
              </a:rPr>
              <a:t>T</a:t>
            </a:r>
            <a:r>
              <a:rPr lang="en-US" dirty="0" smtClean="0"/>
              <a:t>ATV E</a:t>
            </a:r>
            <a:r>
              <a:rPr lang="en-US" dirty="0" smtClean="0">
                <a:solidFill>
                  <a:schemeClr val="accent6">
                    <a:lumMod val="40000"/>
                    <a:lumOff val="60000"/>
                  </a:schemeClr>
                </a:solidFill>
              </a:rPr>
              <a:t>N</a:t>
            </a:r>
            <a:r>
              <a:rPr lang="en-US" dirty="0" smtClean="0"/>
              <a:t>O</a:t>
            </a:r>
            <a:r>
              <a:rPr lang="en-US" dirty="0" smtClean="0">
                <a:solidFill>
                  <a:schemeClr val="accent2">
                    <a:lumMod val="40000"/>
                    <a:lumOff val="60000"/>
                  </a:schemeClr>
                </a:solidFill>
              </a:rPr>
              <a:t>T</a:t>
            </a:r>
            <a:r>
              <a:rPr lang="en-US" dirty="0" smtClean="0"/>
              <a:t>TO</a:t>
            </a:r>
            <a:r>
              <a:rPr lang="en-US" b="1" dirty="0" smtClean="0">
                <a:solidFill>
                  <a:srgbClr val="00B050"/>
                </a:solidFill>
              </a:rPr>
              <a:t>E</a:t>
            </a:r>
            <a:r>
              <a:rPr lang="en-US" dirty="0" smtClean="0"/>
              <a:t>O</a:t>
            </a:r>
            <a:r>
              <a:rPr lang="en-US" dirty="0" smtClean="0">
                <a:solidFill>
                  <a:schemeClr val="accent2">
                    <a:lumMod val="40000"/>
                    <a:lumOff val="60000"/>
                  </a:schemeClr>
                </a:solidFill>
              </a:rPr>
              <a:t>T</a:t>
            </a:r>
            <a:r>
              <a:rPr lang="en-US" dirty="0" smtClean="0"/>
              <a:t> C O</a:t>
            </a:r>
            <a:r>
              <a:rPr lang="en-US" b="1" dirty="0" smtClean="0">
                <a:solidFill>
                  <a:srgbClr val="00B050"/>
                </a:solidFill>
              </a:rPr>
              <a:t>E</a:t>
            </a:r>
            <a:r>
              <a:rPr lang="en-US" dirty="0" smtClean="0"/>
              <a:t>U OC</a:t>
            </a:r>
            <a:r>
              <a:rPr lang="en-US" dirty="0" smtClean="0">
                <a:solidFill>
                  <a:schemeClr val="accent2">
                    <a:lumMod val="40000"/>
                    <a:lumOff val="60000"/>
                  </a:schemeClr>
                </a:solidFill>
              </a:rPr>
              <a:t>T</a:t>
            </a:r>
            <a:r>
              <a:rPr lang="en-US" dirty="0" smtClean="0"/>
              <a:t>T</a:t>
            </a:r>
            <a:r>
              <a:rPr lang="en-US" dirty="0" smtClean="0">
                <a:solidFill>
                  <a:schemeClr val="accent6">
                    <a:lumMod val="40000"/>
                    <a:lumOff val="60000"/>
                  </a:schemeClr>
                </a:solidFill>
              </a:rPr>
              <a:t>N</a:t>
            </a:r>
            <a:r>
              <a:rPr lang="en-US" dirty="0" smtClean="0"/>
              <a:t>O, E</a:t>
            </a:r>
            <a:r>
              <a:rPr lang="en-US" dirty="0" smtClean="0">
                <a:solidFill>
                  <a:schemeClr val="accent6">
                    <a:lumMod val="40000"/>
                    <a:lumOff val="60000"/>
                  </a:schemeClr>
                </a:solidFill>
              </a:rPr>
              <a:t>N</a:t>
            </a:r>
            <a:r>
              <a:rPr lang="en-US" dirty="0" smtClean="0"/>
              <a:t>OE</a:t>
            </a:r>
            <a:r>
              <a:rPr lang="en-US" b="1" dirty="0" smtClean="0">
                <a:solidFill>
                  <a:srgbClr val="00B050"/>
                </a:solidFill>
              </a:rPr>
              <a:t>E</a:t>
            </a:r>
            <a:r>
              <a:rPr lang="en-US" dirty="0" smtClean="0"/>
              <a:t>TJ</a:t>
            </a:r>
            <a:r>
              <a:rPr lang="en-US" b="1" dirty="0" smtClean="0">
                <a:solidFill>
                  <a:srgbClr val="00B050"/>
                </a:solidFill>
              </a:rPr>
              <a:t>E</a:t>
            </a:r>
            <a:r>
              <a:rPr lang="en-US" dirty="0" smtClean="0"/>
              <a:t>X TO RTD</a:t>
            </a:r>
            <a:r>
              <a:rPr lang="en-US" b="1" dirty="0" smtClean="0">
                <a:solidFill>
                  <a:srgbClr val="00B050"/>
                </a:solidFill>
              </a:rPr>
              <a:t>E</a:t>
            </a:r>
            <a:r>
              <a:rPr lang="en-US" dirty="0" smtClean="0"/>
              <a:t>HQF, COX X</a:t>
            </a:r>
            <a:r>
              <a:rPr lang="en-US" b="1" dirty="0" smtClean="0">
                <a:solidFill>
                  <a:srgbClr val="00B050"/>
                </a:solidFill>
              </a:rPr>
              <a:t>E</a:t>
            </a:r>
            <a:r>
              <a:rPr lang="en-US" dirty="0" smtClean="0"/>
              <a:t>XTEC</a:t>
            </a:r>
            <a:r>
              <a:rPr lang="en-US" dirty="0" smtClean="0">
                <a:solidFill>
                  <a:schemeClr val="accent2">
                    <a:lumMod val="40000"/>
                    <a:lumOff val="60000"/>
                  </a:schemeClr>
                </a:solidFill>
              </a:rPr>
              <a:t>T</a:t>
            </a:r>
            <a:r>
              <a:rPr lang="en-US" b="1" dirty="0" smtClean="0">
                <a:solidFill>
                  <a:srgbClr val="00B050"/>
                </a:solidFill>
              </a:rPr>
              <a:t>E</a:t>
            </a:r>
            <a:r>
              <a:rPr lang="en-US" dirty="0" smtClean="0"/>
              <a:t>X </a:t>
            </a:r>
            <a:r>
              <a:rPr lang="en-US" dirty="0" smtClean="0">
                <a:solidFill>
                  <a:schemeClr val="accent2">
                    <a:lumMod val="40000"/>
                    <a:lumOff val="60000"/>
                  </a:schemeClr>
                </a:solidFill>
              </a:rPr>
              <a:t>T</a:t>
            </a:r>
            <a:r>
              <a:rPr lang="en-US" dirty="0" smtClean="0">
                <a:solidFill>
                  <a:schemeClr val="accent6">
                    <a:lumMod val="40000"/>
                    <a:lumOff val="60000"/>
                  </a:schemeClr>
                </a:solidFill>
              </a:rPr>
              <a:t>N</a:t>
            </a:r>
            <a:r>
              <a:rPr lang="en-US" dirty="0" smtClean="0"/>
              <a:t> </a:t>
            </a:r>
            <a:r>
              <a:rPr lang="en-US" dirty="0" smtClean="0">
                <a:solidFill>
                  <a:schemeClr val="accent2">
                    <a:lumMod val="40000"/>
                    <a:lumOff val="60000"/>
                  </a:schemeClr>
                </a:solidFill>
              </a:rPr>
              <a:t>T</a:t>
            </a:r>
            <a:r>
              <a:rPr lang="en-US" dirty="0" smtClean="0"/>
              <a:t>A</a:t>
            </a:r>
            <a:r>
              <a:rPr lang="en-US" b="1" dirty="0" smtClean="0">
                <a:solidFill>
                  <a:srgbClr val="00B050"/>
                </a:solidFill>
              </a:rPr>
              <a:t>E</a:t>
            </a:r>
            <a:r>
              <a:rPr lang="en-US" dirty="0" smtClean="0"/>
              <a:t> WH</a:t>
            </a:r>
            <a:r>
              <a:rPr lang="en-US" dirty="0" smtClean="0">
                <a:solidFill>
                  <a:schemeClr val="accent6">
                    <a:lumMod val="40000"/>
                    <a:lumOff val="60000"/>
                  </a:schemeClr>
                </a:solidFill>
              </a:rPr>
              <a:t>N</a:t>
            </a:r>
            <a:r>
              <a:rPr lang="en-US" dirty="0" smtClean="0"/>
              <a:t>W</a:t>
            </a:r>
            <a:r>
              <a:rPr lang="en-US" dirty="0" smtClean="0">
                <a:solidFill>
                  <a:schemeClr val="accent6">
                    <a:lumMod val="40000"/>
                    <a:lumOff val="60000"/>
                  </a:schemeClr>
                </a:solidFill>
              </a:rPr>
              <a:t>N</a:t>
            </a:r>
            <a:r>
              <a:rPr lang="en-US" dirty="0" smtClean="0"/>
              <a:t>VT</a:t>
            </a:r>
            <a:r>
              <a:rPr lang="en-US" dirty="0" smtClean="0">
                <a:solidFill>
                  <a:schemeClr val="accent2">
                    <a:lumMod val="40000"/>
                    <a:lumOff val="60000"/>
                  </a:schemeClr>
                </a:solidFill>
              </a:rPr>
              <a:t>T</a:t>
            </a:r>
            <a:r>
              <a:rPr lang="en-US" dirty="0" smtClean="0"/>
              <a:t>T</a:t>
            </a:r>
            <a:r>
              <a:rPr lang="en-US" dirty="0" smtClean="0">
                <a:solidFill>
                  <a:schemeClr val="accent6">
                    <a:lumMod val="40000"/>
                    <a:lumOff val="60000"/>
                  </a:schemeClr>
                </a:solidFill>
              </a:rPr>
              <a:t>N</a:t>
            </a:r>
            <a:r>
              <a:rPr lang="en-US" dirty="0" smtClean="0"/>
              <a:t>O </a:t>
            </a:r>
            <a:r>
              <a:rPr lang="en-US" dirty="0" smtClean="0">
                <a:solidFill>
                  <a:schemeClr val="accent2">
                    <a:lumMod val="40000"/>
                    <a:lumOff val="60000"/>
                  </a:schemeClr>
                </a:solidFill>
              </a:rPr>
              <a:t>T</a:t>
            </a:r>
            <a:r>
              <a:rPr lang="en-US" dirty="0" smtClean="0"/>
              <a:t>AC</a:t>
            </a:r>
            <a:r>
              <a:rPr lang="en-US" dirty="0" smtClean="0">
                <a:solidFill>
                  <a:schemeClr val="accent2">
                    <a:lumMod val="40000"/>
                    <a:lumOff val="60000"/>
                  </a:schemeClr>
                </a:solidFill>
              </a:rPr>
              <a:t>T</a:t>
            </a:r>
            <a:r>
              <a:rPr lang="en-US" dirty="0" smtClean="0"/>
              <a:t> CRR PKO CH</a:t>
            </a:r>
            <a:r>
              <a:rPr lang="en-US" b="1" dirty="0" smtClean="0">
                <a:solidFill>
                  <a:srgbClr val="00B050"/>
                </a:solidFill>
              </a:rPr>
              <a:t>E</a:t>
            </a:r>
            <a:r>
              <a:rPr lang="en-US" dirty="0" smtClean="0"/>
              <a:t> EH</a:t>
            </a:r>
            <a:r>
              <a:rPr lang="en-US" b="1" dirty="0" smtClean="0">
                <a:solidFill>
                  <a:srgbClr val="00B050"/>
                </a:solidFill>
              </a:rPr>
              <a:t>E</a:t>
            </a:r>
            <a:r>
              <a:rPr lang="en-US" dirty="0" smtClean="0"/>
              <a:t>C</a:t>
            </a:r>
            <a:r>
              <a:rPr lang="en-US" dirty="0" smtClean="0">
                <a:solidFill>
                  <a:schemeClr val="accent2">
                    <a:lumMod val="40000"/>
                    <a:lumOff val="60000"/>
                  </a:schemeClr>
                </a:solidFill>
              </a:rPr>
              <a:t>T</a:t>
            </a:r>
            <a:r>
              <a:rPr lang="en-US" b="1" dirty="0" smtClean="0">
                <a:solidFill>
                  <a:srgbClr val="00B050"/>
                </a:solidFill>
              </a:rPr>
              <a:t>E</a:t>
            </a:r>
            <a:r>
              <a:rPr lang="en-US" dirty="0" smtClean="0"/>
              <a:t>X </a:t>
            </a:r>
            <a:r>
              <a:rPr lang="en-US" b="1" dirty="0" smtClean="0">
                <a:solidFill>
                  <a:srgbClr val="00B050"/>
                </a:solidFill>
              </a:rPr>
              <a:t>E</a:t>
            </a:r>
            <a:r>
              <a:rPr lang="en-US" dirty="0" smtClean="0"/>
              <a:t>SYCR.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73031878"/>
              </p:ext>
            </p:extLst>
          </p:nvPr>
        </p:nvGraphicFramePr>
        <p:xfrm>
          <a:off x="6187281" y="1592262"/>
          <a:ext cx="2971800" cy="3809301"/>
        </p:xfrm>
        <a:graphic>
          <a:graphicData uri="http://schemas.openxmlformats.org/drawingml/2006/table">
            <a:tbl>
              <a:tblPr firstRow="1" bandRow="1">
                <a:tableStyleId>{5C22544A-7EE6-4342-B048-85BDC9FD1C3A}</a:tableStyleId>
              </a:tblPr>
              <a:tblGrid>
                <a:gridCol w="742950">
                  <a:extLst>
                    <a:ext uri="{9D8B030D-6E8A-4147-A177-3AD203B41FA5}">
                      <a16:colId xmlns:a16="http://schemas.microsoft.com/office/drawing/2014/main" val="4112620964"/>
                    </a:ext>
                  </a:extLst>
                </a:gridCol>
                <a:gridCol w="742950">
                  <a:extLst>
                    <a:ext uri="{9D8B030D-6E8A-4147-A177-3AD203B41FA5}">
                      <a16:colId xmlns:a16="http://schemas.microsoft.com/office/drawing/2014/main" val="1250732388"/>
                    </a:ext>
                  </a:extLst>
                </a:gridCol>
                <a:gridCol w="742950">
                  <a:extLst>
                    <a:ext uri="{9D8B030D-6E8A-4147-A177-3AD203B41FA5}">
                      <a16:colId xmlns:a16="http://schemas.microsoft.com/office/drawing/2014/main" val="3370618"/>
                    </a:ext>
                  </a:extLst>
                </a:gridCol>
                <a:gridCol w="742950">
                  <a:extLst>
                    <a:ext uri="{9D8B030D-6E8A-4147-A177-3AD203B41FA5}">
                      <a16:colId xmlns:a16="http://schemas.microsoft.com/office/drawing/2014/main" val="755541489"/>
                    </a:ext>
                  </a:extLst>
                </a:gridCol>
              </a:tblGrid>
              <a:tr h="275323">
                <a:tc>
                  <a:txBody>
                    <a:bodyPr/>
                    <a:lstStyle/>
                    <a:p>
                      <a:pPr algn="ctr"/>
                      <a:r>
                        <a:rPr lang="en-US" sz="1000" b="1" dirty="0" smtClean="0"/>
                        <a:t>Letter</a:t>
                      </a:r>
                      <a:endParaRPr lang="en-US" sz="1000" b="1" dirty="0"/>
                    </a:p>
                  </a:txBody>
                  <a:tcPr/>
                </a:tc>
                <a:tc>
                  <a:txBody>
                    <a:bodyPr/>
                    <a:lstStyle/>
                    <a:p>
                      <a:pPr algn="ctr"/>
                      <a:r>
                        <a:rPr lang="en-US" sz="1000" dirty="0" smtClean="0"/>
                        <a:t>Count</a:t>
                      </a:r>
                      <a:endParaRPr lang="en-US" sz="1000" dirty="0"/>
                    </a:p>
                  </a:txBody>
                  <a:tcPr/>
                </a:tc>
                <a:tc>
                  <a:txBody>
                    <a:bodyPr/>
                    <a:lstStyle/>
                    <a:p>
                      <a:pPr algn="ctr"/>
                      <a:r>
                        <a:rPr lang="en-US" sz="1000" b="1" dirty="0" smtClean="0"/>
                        <a:t>Letter</a:t>
                      </a:r>
                      <a:endParaRPr lang="en-US" sz="1000" b="1" dirty="0"/>
                    </a:p>
                  </a:txBody>
                  <a:tcPr/>
                </a:tc>
                <a:tc>
                  <a:txBody>
                    <a:bodyPr/>
                    <a:lstStyle/>
                    <a:p>
                      <a:pPr algn="ctr"/>
                      <a:r>
                        <a:rPr lang="en-US" sz="1000" dirty="0" smtClean="0"/>
                        <a:t>Count</a:t>
                      </a:r>
                      <a:endParaRPr lang="en-US" sz="1000" dirty="0"/>
                    </a:p>
                  </a:txBody>
                  <a:tcPr/>
                </a:tc>
                <a:extLst>
                  <a:ext uri="{0D108BD9-81ED-4DB2-BD59-A6C34878D82A}">
                    <a16:rowId xmlns:a16="http://schemas.microsoft.com/office/drawing/2014/main" val="1339266655"/>
                  </a:ext>
                </a:extLst>
              </a:tr>
              <a:tr h="242331">
                <a:tc>
                  <a:txBody>
                    <a:bodyPr/>
                    <a:lstStyle/>
                    <a:p>
                      <a:pPr algn="ctr">
                        <a:lnSpc>
                          <a:spcPct val="107000"/>
                        </a:lnSpc>
                        <a:spcAft>
                          <a:spcPts val="800"/>
                        </a:spcAft>
                      </a:pPr>
                      <a:r>
                        <a:rPr lang="en-US" sz="1000" b="1" dirty="0" smtClean="0">
                          <a:latin typeface="Calibri" panose="020F0502020204030204" pitchFamily="34" charset="0"/>
                          <a:ea typeface="Calibri" panose="020F0502020204030204" pitchFamily="34" charset="0"/>
                          <a:cs typeface="Times New Roman" panose="02020603050405020304" pitchFamily="18" charset="0"/>
                        </a:rPr>
                        <a:t>A</a:t>
                      </a:r>
                    </a:p>
                  </a:txBody>
                  <a:tcPr/>
                </a:tc>
                <a:tc>
                  <a:txBody>
                    <a:bodyPr/>
                    <a:lstStyle/>
                    <a:p>
                      <a:pPr algn="ctr"/>
                      <a:r>
                        <a:rPr lang="en-US" sz="1000" dirty="0" smtClean="0"/>
                        <a:t>6</a:t>
                      </a:r>
                      <a:endParaRPr lang="en-US" sz="1000" dirty="0"/>
                    </a:p>
                  </a:txBody>
                  <a:tcPr/>
                </a:tc>
                <a:tc>
                  <a:txBody>
                    <a:bodyPr/>
                    <a:lstStyle/>
                    <a:p>
                      <a:pPr algn="ctr"/>
                      <a:r>
                        <a:rPr lang="en-US" sz="1000" b="1" dirty="0" smtClean="0"/>
                        <a:t>N</a:t>
                      </a:r>
                      <a:endParaRPr lang="en-US" sz="1000" b="1" dirty="0"/>
                    </a:p>
                  </a:txBody>
                  <a:tcPr/>
                </a:tc>
                <a:tc>
                  <a:txBody>
                    <a:bodyPr/>
                    <a:lstStyle/>
                    <a:p>
                      <a:pPr algn="ctr"/>
                      <a:r>
                        <a:rPr lang="en-US" sz="1000" dirty="0" smtClean="0"/>
                        <a:t>13</a:t>
                      </a:r>
                      <a:endParaRPr lang="en-US" sz="1000" dirty="0"/>
                    </a:p>
                  </a:txBody>
                  <a:tcPr/>
                </a:tc>
                <a:extLst>
                  <a:ext uri="{0D108BD9-81ED-4DB2-BD59-A6C34878D82A}">
                    <a16:rowId xmlns:a16="http://schemas.microsoft.com/office/drawing/2014/main" val="1871495523"/>
                  </a:ext>
                </a:extLst>
              </a:tr>
              <a:tr h="275323">
                <a:tc>
                  <a:txBody>
                    <a:bodyPr/>
                    <a:lstStyle/>
                    <a:p>
                      <a:pPr algn="ctr"/>
                      <a:r>
                        <a:rPr lang="en-US" sz="1000" b="1" dirty="0" smtClean="0"/>
                        <a:t>B</a:t>
                      </a:r>
                      <a:endParaRPr lang="en-US" sz="1000" b="1" dirty="0"/>
                    </a:p>
                  </a:txBody>
                  <a:tcPr/>
                </a:tc>
                <a:tc>
                  <a:txBody>
                    <a:bodyPr/>
                    <a:lstStyle/>
                    <a:p>
                      <a:pPr algn="ctr"/>
                      <a:r>
                        <a:rPr lang="en-US" sz="1000" dirty="0" smtClean="0"/>
                        <a:t>2</a:t>
                      </a:r>
                      <a:endParaRPr lang="en-US" sz="1000" dirty="0"/>
                    </a:p>
                  </a:txBody>
                  <a:tcPr/>
                </a:tc>
                <a:tc>
                  <a:txBody>
                    <a:bodyPr/>
                    <a:lstStyle/>
                    <a:p>
                      <a:pPr algn="ctr"/>
                      <a:r>
                        <a:rPr lang="en-US" sz="1000" b="1" dirty="0" smtClean="0"/>
                        <a:t>O</a:t>
                      </a:r>
                      <a:endParaRPr lang="en-US" sz="1000" b="1" dirty="0"/>
                    </a:p>
                  </a:txBody>
                  <a:tcPr/>
                </a:tc>
                <a:tc>
                  <a:txBody>
                    <a:bodyPr/>
                    <a:lstStyle/>
                    <a:p>
                      <a:pPr algn="ctr"/>
                      <a:r>
                        <a:rPr lang="en-US" sz="1000" dirty="0" smtClean="0"/>
                        <a:t>14</a:t>
                      </a:r>
                      <a:endParaRPr lang="en-US" sz="1000" dirty="0"/>
                    </a:p>
                  </a:txBody>
                  <a:tcPr/>
                </a:tc>
                <a:extLst>
                  <a:ext uri="{0D108BD9-81ED-4DB2-BD59-A6C34878D82A}">
                    <a16:rowId xmlns:a16="http://schemas.microsoft.com/office/drawing/2014/main" val="27166177"/>
                  </a:ext>
                </a:extLst>
              </a:tr>
              <a:tr h="275323">
                <a:tc>
                  <a:txBody>
                    <a:bodyPr/>
                    <a:lstStyle/>
                    <a:p>
                      <a:pPr algn="ctr"/>
                      <a:r>
                        <a:rPr lang="en-US" sz="1000" b="1" dirty="0" smtClean="0"/>
                        <a:t>C</a:t>
                      </a:r>
                      <a:endParaRPr lang="en-US" sz="1000" b="1" dirty="0"/>
                    </a:p>
                  </a:txBody>
                  <a:tcPr/>
                </a:tc>
                <a:tc>
                  <a:txBody>
                    <a:bodyPr/>
                    <a:lstStyle/>
                    <a:p>
                      <a:pPr algn="ctr"/>
                      <a:r>
                        <a:rPr lang="en-US" sz="1000" dirty="0" smtClean="0"/>
                        <a:t>12</a:t>
                      </a:r>
                      <a:endParaRPr lang="en-US" sz="1000" dirty="0"/>
                    </a:p>
                  </a:txBody>
                  <a:tcPr/>
                </a:tc>
                <a:tc>
                  <a:txBody>
                    <a:bodyPr/>
                    <a:lstStyle/>
                    <a:p>
                      <a:pPr algn="ctr"/>
                      <a:r>
                        <a:rPr lang="en-US" sz="1000" b="1" dirty="0" smtClean="0"/>
                        <a:t>P</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3536738944"/>
                  </a:ext>
                </a:extLst>
              </a:tr>
              <a:tr h="275323">
                <a:tc>
                  <a:txBody>
                    <a:bodyPr/>
                    <a:lstStyle/>
                    <a:p>
                      <a:pPr algn="ctr"/>
                      <a:r>
                        <a:rPr lang="en-US" sz="1000" b="1" dirty="0" smtClean="0"/>
                        <a:t>D</a:t>
                      </a:r>
                      <a:endParaRPr lang="en-US" sz="1000" b="1" dirty="0"/>
                    </a:p>
                  </a:txBody>
                  <a:tcPr/>
                </a:tc>
                <a:tc>
                  <a:txBody>
                    <a:bodyPr/>
                    <a:lstStyle/>
                    <a:p>
                      <a:pPr algn="ctr"/>
                      <a:r>
                        <a:rPr lang="en-US" sz="1000" dirty="0" smtClean="0"/>
                        <a:t>1</a:t>
                      </a:r>
                      <a:endParaRPr lang="en-US" sz="1000" dirty="0"/>
                    </a:p>
                  </a:txBody>
                  <a:tcPr/>
                </a:tc>
                <a:tc>
                  <a:txBody>
                    <a:bodyPr/>
                    <a:lstStyle/>
                    <a:p>
                      <a:pPr algn="ctr"/>
                      <a:r>
                        <a:rPr lang="en-US" sz="1000" b="1" dirty="0" smtClean="0"/>
                        <a:t>Q</a:t>
                      </a:r>
                      <a:endParaRPr lang="en-US" sz="1000" b="1" dirty="0"/>
                    </a:p>
                  </a:txBody>
                  <a:tcPr/>
                </a:tc>
                <a:tc>
                  <a:txBody>
                    <a:bodyPr/>
                    <a:lstStyle/>
                    <a:p>
                      <a:pPr algn="ctr"/>
                      <a:r>
                        <a:rPr lang="en-US" sz="1000" dirty="0" smtClean="0"/>
                        <a:t>15</a:t>
                      </a:r>
                      <a:endParaRPr lang="en-US" sz="1000" dirty="0"/>
                    </a:p>
                  </a:txBody>
                  <a:tcPr/>
                </a:tc>
                <a:extLst>
                  <a:ext uri="{0D108BD9-81ED-4DB2-BD59-A6C34878D82A}">
                    <a16:rowId xmlns:a16="http://schemas.microsoft.com/office/drawing/2014/main" val="667643836"/>
                  </a:ext>
                </a:extLst>
              </a:tr>
              <a:tr h="275323">
                <a:tc>
                  <a:txBody>
                    <a:bodyPr/>
                    <a:lstStyle/>
                    <a:p>
                      <a:pPr algn="ctr"/>
                      <a:r>
                        <a:rPr lang="en-US" sz="1000" b="1" dirty="0" smtClean="0"/>
                        <a:t>E</a:t>
                      </a:r>
                      <a:endParaRPr lang="en-US" sz="1000" b="1" dirty="0"/>
                    </a:p>
                  </a:txBody>
                  <a:tcPr/>
                </a:tc>
                <a:tc>
                  <a:txBody>
                    <a:bodyPr/>
                    <a:lstStyle/>
                    <a:p>
                      <a:pPr algn="ctr"/>
                      <a:r>
                        <a:rPr lang="en-US" sz="1000" dirty="0" smtClean="0"/>
                        <a:t>6</a:t>
                      </a:r>
                      <a:endParaRPr lang="en-US" sz="1000" dirty="0"/>
                    </a:p>
                  </a:txBody>
                  <a:tcPr/>
                </a:tc>
                <a:tc>
                  <a:txBody>
                    <a:bodyPr/>
                    <a:lstStyle/>
                    <a:p>
                      <a:pPr algn="ctr"/>
                      <a:r>
                        <a:rPr lang="en-US" sz="1000" b="1" dirty="0" smtClean="0"/>
                        <a:t>R</a:t>
                      </a:r>
                      <a:endParaRPr lang="en-US" sz="1000" b="1" dirty="0"/>
                    </a:p>
                  </a:txBody>
                  <a:tcPr/>
                </a:tc>
                <a:tc>
                  <a:txBody>
                    <a:bodyPr/>
                    <a:lstStyle/>
                    <a:p>
                      <a:pPr algn="ctr"/>
                      <a:r>
                        <a:rPr lang="en-US" sz="1000" dirty="0" smtClean="0"/>
                        <a:t>4</a:t>
                      </a:r>
                      <a:endParaRPr lang="en-US" sz="1000" dirty="0"/>
                    </a:p>
                  </a:txBody>
                  <a:tcPr/>
                </a:tc>
                <a:extLst>
                  <a:ext uri="{0D108BD9-81ED-4DB2-BD59-A6C34878D82A}">
                    <a16:rowId xmlns:a16="http://schemas.microsoft.com/office/drawing/2014/main" val="4196080916"/>
                  </a:ext>
                </a:extLst>
              </a:tr>
              <a:tr h="275323">
                <a:tc>
                  <a:txBody>
                    <a:bodyPr/>
                    <a:lstStyle/>
                    <a:p>
                      <a:pPr algn="ctr"/>
                      <a:r>
                        <a:rPr lang="en-US" sz="1000" b="1" dirty="0" smtClean="0"/>
                        <a:t>F</a:t>
                      </a:r>
                      <a:endParaRPr lang="en-US" sz="1000" b="1" dirty="0"/>
                    </a:p>
                  </a:txBody>
                  <a:tcPr/>
                </a:tc>
                <a:tc>
                  <a:txBody>
                    <a:bodyPr/>
                    <a:lstStyle/>
                    <a:p>
                      <a:pPr algn="ctr"/>
                      <a:r>
                        <a:rPr lang="en-US" sz="1000" dirty="0" smtClean="0"/>
                        <a:t>2</a:t>
                      </a:r>
                      <a:endParaRPr lang="en-US" sz="1000" dirty="0"/>
                    </a:p>
                  </a:txBody>
                  <a:tcPr/>
                </a:tc>
                <a:tc>
                  <a:txBody>
                    <a:bodyPr/>
                    <a:lstStyle/>
                    <a:p>
                      <a:pPr algn="ctr"/>
                      <a:r>
                        <a:rPr lang="en-US" sz="1000" b="1" dirty="0" smtClean="0"/>
                        <a:t>S</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1085098787"/>
                  </a:ext>
                </a:extLst>
              </a:tr>
              <a:tr h="275323">
                <a:tc>
                  <a:txBody>
                    <a:bodyPr/>
                    <a:lstStyle/>
                    <a:p>
                      <a:pPr algn="ctr"/>
                      <a:r>
                        <a:rPr lang="en-US" sz="1000" b="1" dirty="0" smtClean="0"/>
                        <a:t>G</a:t>
                      </a:r>
                      <a:endParaRPr lang="en-US" sz="1000" b="1" dirty="0"/>
                    </a:p>
                  </a:txBody>
                  <a:tcPr/>
                </a:tc>
                <a:tc>
                  <a:txBody>
                    <a:bodyPr/>
                    <a:lstStyle/>
                    <a:p>
                      <a:pPr algn="ctr"/>
                      <a:r>
                        <a:rPr lang="en-US" sz="1000" dirty="0" smtClean="0"/>
                        <a:t>0</a:t>
                      </a:r>
                      <a:endParaRPr lang="en-US" sz="1000" dirty="0"/>
                    </a:p>
                  </a:txBody>
                  <a:tcPr/>
                </a:tc>
                <a:tc>
                  <a:txBody>
                    <a:bodyPr/>
                    <a:lstStyle/>
                    <a:p>
                      <a:pPr algn="ctr"/>
                      <a:r>
                        <a:rPr lang="en-US" sz="1000" b="1" dirty="0" smtClean="0"/>
                        <a:t>T</a:t>
                      </a:r>
                      <a:endParaRPr lang="en-US" sz="1000" b="1" dirty="0"/>
                    </a:p>
                  </a:txBody>
                  <a:tcPr/>
                </a:tc>
                <a:tc>
                  <a:txBody>
                    <a:bodyPr/>
                    <a:lstStyle/>
                    <a:p>
                      <a:pPr algn="ctr"/>
                      <a:r>
                        <a:rPr lang="en-US" sz="1000" dirty="0" smtClean="0"/>
                        <a:t>9</a:t>
                      </a:r>
                      <a:endParaRPr lang="en-US" sz="1000" dirty="0"/>
                    </a:p>
                  </a:txBody>
                  <a:tcPr/>
                </a:tc>
                <a:extLst>
                  <a:ext uri="{0D108BD9-81ED-4DB2-BD59-A6C34878D82A}">
                    <a16:rowId xmlns:a16="http://schemas.microsoft.com/office/drawing/2014/main" val="2110935319"/>
                  </a:ext>
                </a:extLst>
              </a:tr>
              <a:tr h="275323">
                <a:tc>
                  <a:txBody>
                    <a:bodyPr/>
                    <a:lstStyle/>
                    <a:p>
                      <a:pPr algn="ctr"/>
                      <a:r>
                        <a:rPr lang="en-US" sz="1000" b="1" dirty="0" smtClean="0"/>
                        <a:t>H</a:t>
                      </a:r>
                      <a:endParaRPr lang="en-US" sz="1000" b="1" dirty="0"/>
                    </a:p>
                  </a:txBody>
                  <a:tcPr/>
                </a:tc>
                <a:tc>
                  <a:txBody>
                    <a:bodyPr/>
                    <a:lstStyle/>
                    <a:p>
                      <a:pPr algn="ctr"/>
                      <a:r>
                        <a:rPr lang="en-US" sz="1000" dirty="0" smtClean="0"/>
                        <a:t>8</a:t>
                      </a:r>
                      <a:endParaRPr lang="en-US" sz="1000" dirty="0"/>
                    </a:p>
                  </a:txBody>
                  <a:tcPr/>
                </a:tc>
                <a:tc>
                  <a:txBody>
                    <a:bodyPr/>
                    <a:lstStyle/>
                    <a:p>
                      <a:pPr algn="ctr"/>
                      <a:r>
                        <a:rPr lang="en-US" sz="1000" b="1" dirty="0" smtClean="0"/>
                        <a:t>U</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1930939787"/>
                  </a:ext>
                </a:extLst>
              </a:tr>
              <a:tr h="275323">
                <a:tc>
                  <a:txBody>
                    <a:bodyPr/>
                    <a:lstStyle/>
                    <a:p>
                      <a:pPr algn="ctr"/>
                      <a:r>
                        <a:rPr lang="en-US" sz="1000" b="1" dirty="0" smtClean="0"/>
                        <a:t>I</a:t>
                      </a:r>
                      <a:endParaRPr lang="en-US" sz="1000" b="1" dirty="0"/>
                    </a:p>
                  </a:txBody>
                  <a:tcPr/>
                </a:tc>
                <a:tc>
                  <a:txBody>
                    <a:bodyPr/>
                    <a:lstStyle/>
                    <a:p>
                      <a:pPr algn="ctr"/>
                      <a:r>
                        <a:rPr lang="en-US" sz="1000" dirty="0" smtClean="0"/>
                        <a:t>0</a:t>
                      </a:r>
                      <a:endParaRPr lang="en-US" sz="1000" dirty="0"/>
                    </a:p>
                  </a:txBody>
                  <a:tcPr/>
                </a:tc>
                <a:tc>
                  <a:txBody>
                    <a:bodyPr/>
                    <a:lstStyle/>
                    <a:p>
                      <a:pPr algn="ctr"/>
                      <a:r>
                        <a:rPr lang="en-US" sz="1000" b="1" dirty="0" smtClean="0"/>
                        <a:t>V</a:t>
                      </a:r>
                      <a:endParaRPr lang="en-US" sz="1000" b="1" dirty="0"/>
                    </a:p>
                  </a:txBody>
                  <a:tcPr/>
                </a:tc>
                <a:tc>
                  <a:txBody>
                    <a:bodyPr/>
                    <a:lstStyle/>
                    <a:p>
                      <a:pPr algn="ctr"/>
                      <a:r>
                        <a:rPr lang="en-US" sz="1000" dirty="0" smtClean="0"/>
                        <a:t>5</a:t>
                      </a:r>
                      <a:endParaRPr lang="en-US" sz="1000" dirty="0"/>
                    </a:p>
                  </a:txBody>
                  <a:tcPr/>
                </a:tc>
                <a:extLst>
                  <a:ext uri="{0D108BD9-81ED-4DB2-BD59-A6C34878D82A}">
                    <a16:rowId xmlns:a16="http://schemas.microsoft.com/office/drawing/2014/main" val="3612510187"/>
                  </a:ext>
                </a:extLst>
              </a:tr>
              <a:tr h="275323">
                <a:tc>
                  <a:txBody>
                    <a:bodyPr/>
                    <a:lstStyle/>
                    <a:p>
                      <a:pPr algn="ctr"/>
                      <a:r>
                        <a:rPr lang="en-US" sz="1000" b="1" dirty="0" smtClean="0"/>
                        <a:t>J</a:t>
                      </a:r>
                      <a:endParaRPr lang="en-US" sz="1000" b="1" dirty="0"/>
                    </a:p>
                  </a:txBody>
                  <a:tcPr/>
                </a:tc>
                <a:tc>
                  <a:txBody>
                    <a:bodyPr/>
                    <a:lstStyle/>
                    <a:p>
                      <a:pPr algn="ctr"/>
                      <a:r>
                        <a:rPr lang="en-US" sz="1000" dirty="0" smtClean="0"/>
                        <a:t>2</a:t>
                      </a:r>
                      <a:endParaRPr lang="en-US" sz="1000" dirty="0"/>
                    </a:p>
                  </a:txBody>
                  <a:tcPr/>
                </a:tc>
                <a:tc>
                  <a:txBody>
                    <a:bodyPr/>
                    <a:lstStyle/>
                    <a:p>
                      <a:pPr algn="ctr"/>
                      <a:r>
                        <a:rPr lang="en-US" sz="1000" b="1" dirty="0" smtClean="0"/>
                        <a:t>W</a:t>
                      </a:r>
                      <a:endParaRPr lang="en-US" sz="1000" b="1" dirty="0"/>
                    </a:p>
                  </a:txBody>
                  <a:tcPr/>
                </a:tc>
                <a:tc>
                  <a:txBody>
                    <a:bodyPr/>
                    <a:lstStyle/>
                    <a:p>
                      <a:pPr algn="ctr"/>
                      <a:r>
                        <a:rPr lang="en-US" sz="1000" dirty="0" smtClean="0"/>
                        <a:t>2</a:t>
                      </a:r>
                      <a:endParaRPr lang="en-US" sz="1000" dirty="0"/>
                    </a:p>
                  </a:txBody>
                  <a:tcPr/>
                </a:tc>
                <a:extLst>
                  <a:ext uri="{0D108BD9-81ED-4DB2-BD59-A6C34878D82A}">
                    <a16:rowId xmlns:a16="http://schemas.microsoft.com/office/drawing/2014/main" val="4200886939"/>
                  </a:ext>
                </a:extLst>
              </a:tr>
              <a:tr h="275323">
                <a:tc>
                  <a:txBody>
                    <a:bodyPr/>
                    <a:lstStyle/>
                    <a:p>
                      <a:pPr algn="ctr"/>
                      <a:r>
                        <a:rPr lang="en-US" sz="1000" b="1" smtClean="0"/>
                        <a:t>K</a:t>
                      </a:r>
                      <a:endParaRPr lang="en-US" sz="1000" b="1" dirty="0"/>
                    </a:p>
                  </a:txBody>
                  <a:tcPr/>
                </a:tc>
                <a:tc>
                  <a:txBody>
                    <a:bodyPr/>
                    <a:lstStyle/>
                    <a:p>
                      <a:pPr algn="ctr"/>
                      <a:r>
                        <a:rPr lang="en-US" sz="1000" dirty="0" smtClean="0"/>
                        <a:t>16</a:t>
                      </a:r>
                      <a:endParaRPr lang="en-US" sz="1000" dirty="0"/>
                    </a:p>
                  </a:txBody>
                  <a:tcPr/>
                </a:tc>
                <a:tc>
                  <a:txBody>
                    <a:bodyPr/>
                    <a:lstStyle/>
                    <a:p>
                      <a:pPr algn="ctr"/>
                      <a:r>
                        <a:rPr lang="en-US" sz="1000" b="1" dirty="0" smtClean="0"/>
                        <a:t>X</a:t>
                      </a:r>
                      <a:endParaRPr lang="en-US" sz="1000" b="1" dirty="0"/>
                    </a:p>
                  </a:txBody>
                  <a:tcPr/>
                </a:tc>
                <a:tc>
                  <a:txBody>
                    <a:bodyPr/>
                    <a:lstStyle/>
                    <a:p>
                      <a:pPr algn="ctr"/>
                      <a:r>
                        <a:rPr lang="en-US" sz="1000" dirty="0" smtClean="0"/>
                        <a:t>6</a:t>
                      </a:r>
                      <a:endParaRPr lang="en-US" sz="1000" dirty="0"/>
                    </a:p>
                  </a:txBody>
                  <a:tcPr/>
                </a:tc>
                <a:extLst>
                  <a:ext uri="{0D108BD9-81ED-4DB2-BD59-A6C34878D82A}">
                    <a16:rowId xmlns:a16="http://schemas.microsoft.com/office/drawing/2014/main" val="902596876"/>
                  </a:ext>
                </a:extLst>
              </a:tr>
              <a:tr h="275323">
                <a:tc>
                  <a:txBody>
                    <a:bodyPr/>
                    <a:lstStyle/>
                    <a:p>
                      <a:pPr algn="ctr"/>
                      <a:r>
                        <a:rPr lang="en-US" sz="1000" b="1" dirty="0" smtClean="0"/>
                        <a:t>L</a:t>
                      </a:r>
                      <a:endParaRPr lang="en-US" sz="1000" b="1" dirty="0"/>
                    </a:p>
                  </a:txBody>
                  <a:tcPr/>
                </a:tc>
                <a:tc>
                  <a:txBody>
                    <a:bodyPr/>
                    <a:lstStyle/>
                    <a:p>
                      <a:pPr algn="ctr"/>
                      <a:r>
                        <a:rPr lang="en-US" sz="1000" dirty="0" smtClean="0"/>
                        <a:t>3</a:t>
                      </a:r>
                      <a:endParaRPr lang="en-US" sz="1000" dirty="0"/>
                    </a:p>
                  </a:txBody>
                  <a:tcPr/>
                </a:tc>
                <a:tc>
                  <a:txBody>
                    <a:bodyPr/>
                    <a:lstStyle/>
                    <a:p>
                      <a:pPr algn="ctr"/>
                      <a:r>
                        <a:rPr lang="en-US" sz="1000" b="1" dirty="0" smtClean="0"/>
                        <a:t>Y</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2246953411"/>
                  </a:ext>
                </a:extLst>
              </a:tr>
              <a:tr h="250917">
                <a:tc>
                  <a:txBody>
                    <a:bodyPr/>
                    <a:lstStyle/>
                    <a:p>
                      <a:pPr algn="ctr"/>
                      <a:r>
                        <a:rPr lang="en-US" sz="1000" b="1" dirty="0" smtClean="0"/>
                        <a:t>M</a:t>
                      </a:r>
                      <a:endParaRPr lang="en-US" sz="1000" b="1" dirty="0"/>
                    </a:p>
                  </a:txBody>
                  <a:tcPr/>
                </a:tc>
                <a:tc>
                  <a:txBody>
                    <a:bodyPr/>
                    <a:lstStyle/>
                    <a:p>
                      <a:pPr algn="ctr"/>
                      <a:r>
                        <a:rPr lang="en-US" sz="1000" dirty="0" smtClean="0"/>
                        <a:t>0</a:t>
                      </a:r>
                      <a:endParaRPr lang="en-US" sz="1000" dirty="0"/>
                    </a:p>
                  </a:txBody>
                  <a:tcPr/>
                </a:tc>
                <a:tc>
                  <a:txBody>
                    <a:bodyPr/>
                    <a:lstStyle/>
                    <a:p>
                      <a:pPr algn="ctr"/>
                      <a:r>
                        <a:rPr lang="en-US" sz="1000" b="1" dirty="0" smtClean="0"/>
                        <a:t>Z</a:t>
                      </a:r>
                      <a:endParaRPr lang="en-US" sz="1000" b="1" dirty="0"/>
                    </a:p>
                  </a:txBody>
                  <a:tcPr/>
                </a:tc>
                <a:tc>
                  <a:txBody>
                    <a:bodyPr/>
                    <a:lstStyle/>
                    <a:p>
                      <a:pPr algn="ctr"/>
                      <a:r>
                        <a:rPr lang="en-US" sz="1000" dirty="0" smtClean="0"/>
                        <a:t>0</a:t>
                      </a:r>
                      <a:endParaRPr lang="en-US" sz="1000" dirty="0"/>
                    </a:p>
                  </a:txBody>
                  <a:tcPr/>
                </a:tc>
                <a:extLst>
                  <a:ext uri="{0D108BD9-81ED-4DB2-BD59-A6C34878D82A}">
                    <a16:rowId xmlns:a16="http://schemas.microsoft.com/office/drawing/2014/main" val="2760368019"/>
                  </a:ext>
                </a:extLst>
              </a:tr>
            </a:tbl>
          </a:graphicData>
        </a:graphic>
      </p:graphicFrame>
    </p:spTree>
    <p:extLst>
      <p:ext uri="{BB962C8B-B14F-4D97-AF65-F5344CB8AC3E}">
        <p14:creationId xmlns:p14="http://schemas.microsoft.com/office/powerpoint/2010/main" val="165333266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6217443" cy="4672048"/>
          </a:xfrm>
        </p:spPr>
        <p:txBody>
          <a:bodyPr/>
          <a:lstStyle/>
          <a:p>
            <a:r>
              <a:rPr lang="en-US" dirty="0" smtClean="0"/>
              <a:t>L</a:t>
            </a:r>
            <a:r>
              <a:rPr lang="en-US" dirty="0" smtClean="0">
                <a:solidFill>
                  <a:schemeClr val="accent6">
                    <a:lumMod val="40000"/>
                    <a:lumOff val="60000"/>
                  </a:schemeClr>
                </a:solidFill>
              </a:rPr>
              <a:t>O</a:t>
            </a:r>
            <a:r>
              <a:rPr lang="en-US" dirty="0" smtClean="0"/>
              <a:t>YH VE</a:t>
            </a:r>
            <a:r>
              <a:rPr lang="en-US" dirty="0" smtClean="0">
                <a:solidFill>
                  <a:schemeClr val="accent6">
                    <a:lumMod val="40000"/>
                    <a:lumOff val="60000"/>
                  </a:schemeClr>
                </a:solidFill>
              </a:rPr>
              <a:t>O</a:t>
            </a:r>
            <a:r>
              <a:rPr lang="en-US" dirty="0" smtClean="0"/>
              <a:t>H</a:t>
            </a:r>
            <a:r>
              <a:rPr lang="en-US" b="1" dirty="0" smtClean="0">
                <a:solidFill>
                  <a:srgbClr val="00B050"/>
                </a:solidFill>
              </a:rPr>
              <a:t>E</a:t>
            </a:r>
            <a:r>
              <a:rPr lang="en-US" dirty="0" smtClean="0"/>
              <a:t> COX V</a:t>
            </a:r>
            <a:r>
              <a:rPr lang="en-US" b="1" dirty="0" smtClean="0">
                <a:solidFill>
                  <a:srgbClr val="00B050"/>
                </a:solidFill>
              </a:rPr>
              <a:t>E</a:t>
            </a:r>
            <a:r>
              <a:rPr lang="en-US" dirty="0" smtClean="0"/>
              <a:t>J</a:t>
            </a:r>
            <a:r>
              <a:rPr lang="en-US" b="1" dirty="0" smtClean="0">
                <a:solidFill>
                  <a:srgbClr val="00B050"/>
                </a:solidFill>
              </a:rPr>
              <a:t>E</a:t>
            </a:r>
            <a:r>
              <a:rPr lang="en-US" dirty="0" smtClean="0"/>
              <a:t>O F</a:t>
            </a:r>
            <a:r>
              <a:rPr lang="en-US" b="1" dirty="0" smtClean="0">
                <a:solidFill>
                  <a:srgbClr val="00B050"/>
                </a:solidFill>
              </a:rPr>
              <a:t>E</a:t>
            </a:r>
            <a:r>
              <a:rPr lang="en-US" dirty="0" smtClean="0"/>
              <a:t>CHV CB</a:t>
            </a:r>
            <a:r>
              <a:rPr lang="en-US" dirty="0" smtClean="0">
                <a:solidFill>
                  <a:schemeClr val="accent6">
                    <a:lumMod val="40000"/>
                    <a:lumOff val="60000"/>
                  </a:schemeClr>
                </a:solidFill>
              </a:rPr>
              <a:t>O</a:t>
            </a:r>
            <a:r>
              <a:rPr lang="en-US" dirty="0" smtClean="0"/>
              <a:t> </a:t>
            </a:r>
            <a:r>
              <a:rPr lang="en-US" dirty="0" smtClean="0">
                <a:solidFill>
                  <a:schemeClr val="accent6">
                    <a:lumMod val="40000"/>
                    <a:lumOff val="60000"/>
                  </a:schemeClr>
                </a:solidFill>
              </a:rPr>
              <a:t>O</a:t>
            </a:r>
            <a:r>
              <a:rPr lang="en-US" dirty="0" smtClean="0"/>
              <a:t>YH LC</a:t>
            </a:r>
            <a:r>
              <a:rPr lang="en-US" dirty="0" smtClean="0">
                <a:solidFill>
                  <a:schemeClr val="accent2">
                    <a:lumMod val="40000"/>
                    <a:lumOff val="60000"/>
                  </a:schemeClr>
                </a:solidFill>
              </a:rPr>
              <a:t>T</a:t>
            </a:r>
            <a:r>
              <a:rPr lang="en-US" dirty="0" smtClean="0"/>
              <a:t>A</a:t>
            </a:r>
            <a:r>
              <a:rPr lang="en-US" b="1" dirty="0" smtClean="0">
                <a:solidFill>
                  <a:srgbClr val="00B050"/>
                </a:solidFill>
              </a:rPr>
              <a:t>E</a:t>
            </a:r>
            <a:r>
              <a:rPr lang="en-US" dirty="0" smtClean="0"/>
              <a:t>HV DH</a:t>
            </a:r>
            <a:r>
              <a:rPr lang="en-US" dirty="0" smtClean="0">
                <a:solidFill>
                  <a:schemeClr val="accent6">
                    <a:lumMod val="40000"/>
                    <a:lumOff val="60000"/>
                  </a:schemeClr>
                </a:solidFill>
              </a:rPr>
              <a:t>O</a:t>
            </a:r>
            <a:r>
              <a:rPr lang="en-US" dirty="0" smtClean="0"/>
              <a:t>YBA</a:t>
            </a:r>
            <a:r>
              <a:rPr lang="en-US" dirty="0" smtClean="0">
                <a:solidFill>
                  <a:schemeClr val="accent2">
                    <a:lumMod val="40000"/>
                    <a:lumOff val="60000"/>
                  </a:schemeClr>
                </a:solidFill>
              </a:rPr>
              <a:t>T</a:t>
            </a:r>
            <a:r>
              <a:rPr lang="en-US" dirty="0" smtClean="0"/>
              <a:t> L</a:t>
            </a:r>
            <a:r>
              <a:rPr lang="en-US" dirty="0" smtClean="0">
                <a:solidFill>
                  <a:schemeClr val="accent6">
                    <a:lumMod val="40000"/>
                    <a:lumOff val="60000"/>
                  </a:schemeClr>
                </a:solidFill>
              </a:rPr>
              <a:t>O</a:t>
            </a:r>
            <a:r>
              <a:rPr lang="en-US" dirty="0" smtClean="0"/>
              <a:t>H</a:t>
            </a:r>
            <a:r>
              <a:rPr lang="en-US" dirty="0" smtClean="0">
                <a:solidFill>
                  <a:schemeClr val="accent2">
                    <a:lumMod val="40000"/>
                    <a:lumOff val="60000"/>
                  </a:schemeClr>
                </a:solidFill>
              </a:rPr>
              <a:t>T</a:t>
            </a:r>
            <a:r>
              <a:rPr lang="en-US" dirty="0" smtClean="0"/>
              <a:t>A </a:t>
            </a:r>
            <a:r>
              <a:rPr lang="en-US" dirty="0" smtClean="0">
                <a:solidFill>
                  <a:schemeClr val="accent6">
                    <a:lumMod val="40000"/>
                    <a:lumOff val="60000"/>
                  </a:schemeClr>
                </a:solidFill>
              </a:rPr>
              <a:t>O</a:t>
            </a:r>
            <a:r>
              <a:rPr lang="en-US" dirty="0" smtClean="0"/>
              <a:t>O </a:t>
            </a:r>
            <a:r>
              <a:rPr lang="en-US" dirty="0" smtClean="0">
                <a:solidFill>
                  <a:schemeClr val="accent2">
                    <a:lumMod val="40000"/>
                    <a:lumOff val="60000"/>
                  </a:schemeClr>
                </a:solidFill>
              </a:rPr>
              <a:t>T</a:t>
            </a:r>
            <a:r>
              <a:rPr lang="en-US" dirty="0" smtClean="0"/>
              <a:t>ATV E</a:t>
            </a:r>
            <a:r>
              <a:rPr lang="en-US" dirty="0" smtClean="0">
                <a:solidFill>
                  <a:schemeClr val="accent6">
                    <a:lumMod val="40000"/>
                    <a:lumOff val="60000"/>
                  </a:schemeClr>
                </a:solidFill>
              </a:rPr>
              <a:t>O</a:t>
            </a:r>
            <a:r>
              <a:rPr lang="en-US" dirty="0" smtClean="0"/>
              <a:t>O</a:t>
            </a:r>
            <a:r>
              <a:rPr lang="en-US" dirty="0" smtClean="0">
                <a:solidFill>
                  <a:schemeClr val="accent2">
                    <a:lumMod val="40000"/>
                    <a:lumOff val="60000"/>
                  </a:schemeClr>
                </a:solidFill>
              </a:rPr>
              <a:t>T</a:t>
            </a:r>
            <a:r>
              <a:rPr lang="en-US" dirty="0" smtClean="0"/>
              <a:t>TO</a:t>
            </a:r>
            <a:r>
              <a:rPr lang="en-US" b="1" dirty="0" smtClean="0">
                <a:solidFill>
                  <a:srgbClr val="00B050"/>
                </a:solidFill>
              </a:rPr>
              <a:t>E</a:t>
            </a:r>
            <a:r>
              <a:rPr lang="en-US" dirty="0" smtClean="0"/>
              <a:t>O</a:t>
            </a:r>
            <a:r>
              <a:rPr lang="en-US" dirty="0" smtClean="0">
                <a:solidFill>
                  <a:schemeClr val="accent2">
                    <a:lumMod val="40000"/>
                    <a:lumOff val="60000"/>
                  </a:schemeClr>
                </a:solidFill>
              </a:rPr>
              <a:t>T</a:t>
            </a:r>
            <a:r>
              <a:rPr lang="en-US" dirty="0" smtClean="0"/>
              <a:t> C O</a:t>
            </a:r>
            <a:r>
              <a:rPr lang="en-US" b="1" dirty="0" smtClean="0">
                <a:solidFill>
                  <a:srgbClr val="00B050"/>
                </a:solidFill>
              </a:rPr>
              <a:t>E</a:t>
            </a:r>
            <a:r>
              <a:rPr lang="en-US" dirty="0" smtClean="0"/>
              <a:t>U OC</a:t>
            </a:r>
            <a:r>
              <a:rPr lang="en-US" dirty="0" smtClean="0">
                <a:solidFill>
                  <a:schemeClr val="accent2">
                    <a:lumMod val="40000"/>
                    <a:lumOff val="60000"/>
                  </a:schemeClr>
                </a:solidFill>
              </a:rPr>
              <a:t>T</a:t>
            </a:r>
            <a:r>
              <a:rPr lang="en-US" dirty="0" smtClean="0"/>
              <a:t>T</a:t>
            </a:r>
            <a:r>
              <a:rPr lang="en-US" dirty="0" smtClean="0">
                <a:solidFill>
                  <a:schemeClr val="accent6">
                    <a:lumMod val="40000"/>
                    <a:lumOff val="60000"/>
                  </a:schemeClr>
                </a:solidFill>
              </a:rPr>
              <a:t>O</a:t>
            </a:r>
            <a:r>
              <a:rPr lang="en-US" dirty="0" smtClean="0"/>
              <a:t>O, E</a:t>
            </a:r>
            <a:r>
              <a:rPr lang="en-US" dirty="0" smtClean="0">
                <a:solidFill>
                  <a:schemeClr val="accent6">
                    <a:lumMod val="40000"/>
                    <a:lumOff val="60000"/>
                  </a:schemeClr>
                </a:solidFill>
              </a:rPr>
              <a:t>O</a:t>
            </a:r>
            <a:r>
              <a:rPr lang="en-US" dirty="0" smtClean="0"/>
              <a:t>OE</a:t>
            </a:r>
            <a:r>
              <a:rPr lang="en-US" b="1" dirty="0" smtClean="0">
                <a:solidFill>
                  <a:srgbClr val="00B050"/>
                </a:solidFill>
              </a:rPr>
              <a:t>E</a:t>
            </a:r>
            <a:r>
              <a:rPr lang="en-US" dirty="0" smtClean="0"/>
              <a:t>TJ</a:t>
            </a:r>
            <a:r>
              <a:rPr lang="en-US" b="1" dirty="0" smtClean="0">
                <a:solidFill>
                  <a:srgbClr val="00B050"/>
                </a:solidFill>
              </a:rPr>
              <a:t>E</a:t>
            </a:r>
            <a:r>
              <a:rPr lang="en-US" dirty="0" smtClean="0"/>
              <a:t>X TO RTD</a:t>
            </a:r>
            <a:r>
              <a:rPr lang="en-US" b="1" dirty="0" smtClean="0">
                <a:solidFill>
                  <a:srgbClr val="00B050"/>
                </a:solidFill>
              </a:rPr>
              <a:t>E</a:t>
            </a:r>
            <a:r>
              <a:rPr lang="en-US" dirty="0" smtClean="0"/>
              <a:t>HQF, COX X</a:t>
            </a:r>
            <a:r>
              <a:rPr lang="en-US" b="1" dirty="0" smtClean="0">
                <a:solidFill>
                  <a:srgbClr val="00B050"/>
                </a:solidFill>
              </a:rPr>
              <a:t>E</a:t>
            </a:r>
            <a:r>
              <a:rPr lang="en-US" dirty="0" smtClean="0"/>
              <a:t>XTEC</a:t>
            </a:r>
            <a:r>
              <a:rPr lang="en-US" dirty="0" smtClean="0">
                <a:solidFill>
                  <a:schemeClr val="accent2">
                    <a:lumMod val="40000"/>
                    <a:lumOff val="60000"/>
                  </a:schemeClr>
                </a:solidFill>
              </a:rPr>
              <a:t>T</a:t>
            </a:r>
            <a:r>
              <a:rPr lang="en-US" b="1" dirty="0" smtClean="0">
                <a:solidFill>
                  <a:srgbClr val="00B050"/>
                </a:solidFill>
              </a:rPr>
              <a:t>E</a:t>
            </a:r>
            <a:r>
              <a:rPr lang="en-US" dirty="0" smtClean="0"/>
              <a:t>X </a:t>
            </a:r>
            <a:r>
              <a:rPr lang="en-US" dirty="0" smtClean="0">
                <a:solidFill>
                  <a:schemeClr val="accent2">
                    <a:lumMod val="40000"/>
                    <a:lumOff val="60000"/>
                  </a:schemeClr>
                </a:solidFill>
              </a:rPr>
              <a:t>T</a:t>
            </a:r>
            <a:r>
              <a:rPr lang="en-US" dirty="0" smtClean="0">
                <a:solidFill>
                  <a:schemeClr val="accent6">
                    <a:lumMod val="40000"/>
                    <a:lumOff val="60000"/>
                  </a:schemeClr>
                </a:solidFill>
              </a:rPr>
              <a:t>O</a:t>
            </a:r>
            <a:r>
              <a:rPr lang="en-US" dirty="0" smtClean="0"/>
              <a:t> </a:t>
            </a:r>
            <a:r>
              <a:rPr lang="en-US" dirty="0" smtClean="0">
                <a:solidFill>
                  <a:schemeClr val="accent2">
                    <a:lumMod val="40000"/>
                    <a:lumOff val="60000"/>
                  </a:schemeClr>
                </a:solidFill>
              </a:rPr>
              <a:t>T</a:t>
            </a:r>
            <a:r>
              <a:rPr lang="en-US" dirty="0" smtClean="0"/>
              <a:t>A</a:t>
            </a:r>
            <a:r>
              <a:rPr lang="en-US" b="1" dirty="0" smtClean="0">
                <a:solidFill>
                  <a:srgbClr val="00B050"/>
                </a:solidFill>
              </a:rPr>
              <a:t>E</a:t>
            </a:r>
            <a:r>
              <a:rPr lang="en-US" dirty="0" smtClean="0"/>
              <a:t> WH</a:t>
            </a:r>
            <a:r>
              <a:rPr lang="en-US" dirty="0" smtClean="0">
                <a:solidFill>
                  <a:schemeClr val="accent6">
                    <a:lumMod val="40000"/>
                    <a:lumOff val="60000"/>
                  </a:schemeClr>
                </a:solidFill>
              </a:rPr>
              <a:t>O</a:t>
            </a:r>
            <a:r>
              <a:rPr lang="en-US" dirty="0" smtClean="0"/>
              <a:t>W</a:t>
            </a:r>
            <a:r>
              <a:rPr lang="en-US" dirty="0" smtClean="0">
                <a:solidFill>
                  <a:schemeClr val="accent6">
                    <a:lumMod val="40000"/>
                    <a:lumOff val="60000"/>
                  </a:schemeClr>
                </a:solidFill>
              </a:rPr>
              <a:t>O</a:t>
            </a:r>
            <a:r>
              <a:rPr lang="en-US" dirty="0" smtClean="0"/>
              <a:t>VT</a:t>
            </a:r>
            <a:r>
              <a:rPr lang="en-US" dirty="0" smtClean="0">
                <a:solidFill>
                  <a:schemeClr val="accent2">
                    <a:lumMod val="40000"/>
                    <a:lumOff val="60000"/>
                  </a:schemeClr>
                </a:solidFill>
              </a:rPr>
              <a:t>T</a:t>
            </a:r>
            <a:r>
              <a:rPr lang="en-US" dirty="0" smtClean="0"/>
              <a:t>T</a:t>
            </a:r>
            <a:r>
              <a:rPr lang="en-US" dirty="0" smtClean="0">
                <a:solidFill>
                  <a:schemeClr val="accent6">
                    <a:lumMod val="40000"/>
                    <a:lumOff val="60000"/>
                  </a:schemeClr>
                </a:solidFill>
              </a:rPr>
              <a:t>O</a:t>
            </a:r>
            <a:r>
              <a:rPr lang="en-US" dirty="0" smtClean="0"/>
              <a:t>O </a:t>
            </a:r>
            <a:r>
              <a:rPr lang="en-US" dirty="0" smtClean="0">
                <a:solidFill>
                  <a:schemeClr val="accent2">
                    <a:lumMod val="40000"/>
                    <a:lumOff val="60000"/>
                  </a:schemeClr>
                </a:solidFill>
              </a:rPr>
              <a:t>T</a:t>
            </a:r>
            <a:r>
              <a:rPr lang="en-US" dirty="0" smtClean="0"/>
              <a:t>AC</a:t>
            </a:r>
            <a:r>
              <a:rPr lang="en-US" dirty="0" smtClean="0">
                <a:solidFill>
                  <a:schemeClr val="accent2">
                    <a:lumMod val="40000"/>
                    <a:lumOff val="60000"/>
                  </a:schemeClr>
                </a:solidFill>
              </a:rPr>
              <a:t>T</a:t>
            </a:r>
            <a:r>
              <a:rPr lang="en-US" dirty="0" smtClean="0"/>
              <a:t> CRR PKO CH</a:t>
            </a:r>
            <a:r>
              <a:rPr lang="en-US" b="1" dirty="0" smtClean="0">
                <a:solidFill>
                  <a:srgbClr val="00B050"/>
                </a:solidFill>
              </a:rPr>
              <a:t>E</a:t>
            </a:r>
            <a:r>
              <a:rPr lang="en-US" dirty="0" smtClean="0"/>
              <a:t> EH</a:t>
            </a:r>
            <a:r>
              <a:rPr lang="en-US" b="1" dirty="0" smtClean="0">
                <a:solidFill>
                  <a:srgbClr val="00B050"/>
                </a:solidFill>
              </a:rPr>
              <a:t>E</a:t>
            </a:r>
            <a:r>
              <a:rPr lang="en-US" dirty="0" smtClean="0"/>
              <a:t>C</a:t>
            </a:r>
            <a:r>
              <a:rPr lang="en-US" dirty="0" smtClean="0">
                <a:solidFill>
                  <a:schemeClr val="accent2">
                    <a:lumMod val="40000"/>
                    <a:lumOff val="60000"/>
                  </a:schemeClr>
                </a:solidFill>
              </a:rPr>
              <a:t>T</a:t>
            </a:r>
            <a:r>
              <a:rPr lang="en-US" b="1" dirty="0" smtClean="0">
                <a:solidFill>
                  <a:srgbClr val="00B050"/>
                </a:solidFill>
              </a:rPr>
              <a:t>E</a:t>
            </a:r>
            <a:r>
              <a:rPr lang="en-US" dirty="0" smtClean="0"/>
              <a:t>X </a:t>
            </a:r>
            <a:r>
              <a:rPr lang="en-US" b="1" dirty="0" smtClean="0">
                <a:solidFill>
                  <a:srgbClr val="00B050"/>
                </a:solidFill>
              </a:rPr>
              <a:t>E</a:t>
            </a:r>
            <a:r>
              <a:rPr lang="en-US" dirty="0" smtClean="0"/>
              <a:t>SYCR.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02387211"/>
              </p:ext>
            </p:extLst>
          </p:nvPr>
        </p:nvGraphicFramePr>
        <p:xfrm>
          <a:off x="6187281" y="1592262"/>
          <a:ext cx="2971800" cy="3809301"/>
        </p:xfrm>
        <a:graphic>
          <a:graphicData uri="http://schemas.openxmlformats.org/drawingml/2006/table">
            <a:tbl>
              <a:tblPr firstRow="1" bandRow="1">
                <a:tableStyleId>{5C22544A-7EE6-4342-B048-85BDC9FD1C3A}</a:tableStyleId>
              </a:tblPr>
              <a:tblGrid>
                <a:gridCol w="742950">
                  <a:extLst>
                    <a:ext uri="{9D8B030D-6E8A-4147-A177-3AD203B41FA5}">
                      <a16:colId xmlns:a16="http://schemas.microsoft.com/office/drawing/2014/main" val="4112620964"/>
                    </a:ext>
                  </a:extLst>
                </a:gridCol>
                <a:gridCol w="742950">
                  <a:extLst>
                    <a:ext uri="{9D8B030D-6E8A-4147-A177-3AD203B41FA5}">
                      <a16:colId xmlns:a16="http://schemas.microsoft.com/office/drawing/2014/main" val="1250732388"/>
                    </a:ext>
                  </a:extLst>
                </a:gridCol>
                <a:gridCol w="742950">
                  <a:extLst>
                    <a:ext uri="{9D8B030D-6E8A-4147-A177-3AD203B41FA5}">
                      <a16:colId xmlns:a16="http://schemas.microsoft.com/office/drawing/2014/main" val="3370618"/>
                    </a:ext>
                  </a:extLst>
                </a:gridCol>
                <a:gridCol w="742950">
                  <a:extLst>
                    <a:ext uri="{9D8B030D-6E8A-4147-A177-3AD203B41FA5}">
                      <a16:colId xmlns:a16="http://schemas.microsoft.com/office/drawing/2014/main" val="755541489"/>
                    </a:ext>
                  </a:extLst>
                </a:gridCol>
              </a:tblGrid>
              <a:tr h="275323">
                <a:tc>
                  <a:txBody>
                    <a:bodyPr/>
                    <a:lstStyle/>
                    <a:p>
                      <a:pPr algn="ctr"/>
                      <a:r>
                        <a:rPr lang="en-US" sz="1000" b="1" dirty="0" smtClean="0"/>
                        <a:t>Letter</a:t>
                      </a:r>
                      <a:endParaRPr lang="en-US" sz="1000" b="1" dirty="0"/>
                    </a:p>
                  </a:txBody>
                  <a:tcPr/>
                </a:tc>
                <a:tc>
                  <a:txBody>
                    <a:bodyPr/>
                    <a:lstStyle/>
                    <a:p>
                      <a:pPr algn="ctr"/>
                      <a:r>
                        <a:rPr lang="en-US" sz="1000" dirty="0" smtClean="0"/>
                        <a:t>Count</a:t>
                      </a:r>
                      <a:endParaRPr lang="en-US" sz="1000" dirty="0"/>
                    </a:p>
                  </a:txBody>
                  <a:tcPr/>
                </a:tc>
                <a:tc>
                  <a:txBody>
                    <a:bodyPr/>
                    <a:lstStyle/>
                    <a:p>
                      <a:pPr algn="ctr"/>
                      <a:r>
                        <a:rPr lang="en-US" sz="1000" b="1" dirty="0" smtClean="0"/>
                        <a:t>Letter</a:t>
                      </a:r>
                      <a:endParaRPr lang="en-US" sz="1000" b="1" dirty="0"/>
                    </a:p>
                  </a:txBody>
                  <a:tcPr/>
                </a:tc>
                <a:tc>
                  <a:txBody>
                    <a:bodyPr/>
                    <a:lstStyle/>
                    <a:p>
                      <a:pPr algn="ctr"/>
                      <a:r>
                        <a:rPr lang="en-US" sz="1000" dirty="0" smtClean="0"/>
                        <a:t>Count</a:t>
                      </a:r>
                      <a:endParaRPr lang="en-US" sz="1000" dirty="0"/>
                    </a:p>
                  </a:txBody>
                  <a:tcPr/>
                </a:tc>
                <a:extLst>
                  <a:ext uri="{0D108BD9-81ED-4DB2-BD59-A6C34878D82A}">
                    <a16:rowId xmlns:a16="http://schemas.microsoft.com/office/drawing/2014/main" val="1339266655"/>
                  </a:ext>
                </a:extLst>
              </a:tr>
              <a:tr h="242331">
                <a:tc>
                  <a:txBody>
                    <a:bodyPr/>
                    <a:lstStyle/>
                    <a:p>
                      <a:pPr algn="ctr">
                        <a:lnSpc>
                          <a:spcPct val="107000"/>
                        </a:lnSpc>
                        <a:spcAft>
                          <a:spcPts val="800"/>
                        </a:spcAft>
                      </a:pPr>
                      <a:r>
                        <a:rPr lang="en-US" sz="1000" b="1" dirty="0" smtClean="0">
                          <a:latin typeface="Calibri" panose="020F0502020204030204" pitchFamily="34" charset="0"/>
                          <a:ea typeface="Calibri" panose="020F0502020204030204" pitchFamily="34" charset="0"/>
                          <a:cs typeface="Times New Roman" panose="02020603050405020304" pitchFamily="18" charset="0"/>
                        </a:rPr>
                        <a:t>A</a:t>
                      </a:r>
                    </a:p>
                  </a:txBody>
                  <a:tcPr/>
                </a:tc>
                <a:tc>
                  <a:txBody>
                    <a:bodyPr/>
                    <a:lstStyle/>
                    <a:p>
                      <a:pPr algn="ctr"/>
                      <a:r>
                        <a:rPr lang="en-US" sz="1000" dirty="0" smtClean="0"/>
                        <a:t>6</a:t>
                      </a:r>
                      <a:endParaRPr lang="en-US" sz="1000" dirty="0"/>
                    </a:p>
                  </a:txBody>
                  <a:tcPr/>
                </a:tc>
                <a:tc>
                  <a:txBody>
                    <a:bodyPr/>
                    <a:lstStyle/>
                    <a:p>
                      <a:pPr algn="ctr"/>
                      <a:r>
                        <a:rPr lang="en-US" sz="1000" b="1" dirty="0" smtClean="0"/>
                        <a:t>N</a:t>
                      </a:r>
                      <a:endParaRPr lang="en-US" sz="1000" b="1" dirty="0"/>
                    </a:p>
                  </a:txBody>
                  <a:tcPr/>
                </a:tc>
                <a:tc>
                  <a:txBody>
                    <a:bodyPr/>
                    <a:lstStyle/>
                    <a:p>
                      <a:pPr algn="ctr"/>
                      <a:r>
                        <a:rPr lang="en-US" sz="1000" dirty="0" smtClean="0"/>
                        <a:t>13</a:t>
                      </a:r>
                      <a:endParaRPr lang="en-US" sz="1000" dirty="0"/>
                    </a:p>
                  </a:txBody>
                  <a:tcPr/>
                </a:tc>
                <a:extLst>
                  <a:ext uri="{0D108BD9-81ED-4DB2-BD59-A6C34878D82A}">
                    <a16:rowId xmlns:a16="http://schemas.microsoft.com/office/drawing/2014/main" val="1871495523"/>
                  </a:ext>
                </a:extLst>
              </a:tr>
              <a:tr h="275323">
                <a:tc>
                  <a:txBody>
                    <a:bodyPr/>
                    <a:lstStyle/>
                    <a:p>
                      <a:pPr algn="ctr"/>
                      <a:r>
                        <a:rPr lang="en-US" sz="1000" b="1" dirty="0" smtClean="0"/>
                        <a:t>B</a:t>
                      </a:r>
                      <a:endParaRPr lang="en-US" sz="1000" b="1" dirty="0"/>
                    </a:p>
                  </a:txBody>
                  <a:tcPr/>
                </a:tc>
                <a:tc>
                  <a:txBody>
                    <a:bodyPr/>
                    <a:lstStyle/>
                    <a:p>
                      <a:pPr algn="ctr"/>
                      <a:r>
                        <a:rPr lang="en-US" sz="1000" dirty="0" smtClean="0"/>
                        <a:t>2</a:t>
                      </a:r>
                      <a:endParaRPr lang="en-US" sz="1000" dirty="0"/>
                    </a:p>
                  </a:txBody>
                  <a:tcPr/>
                </a:tc>
                <a:tc>
                  <a:txBody>
                    <a:bodyPr/>
                    <a:lstStyle/>
                    <a:p>
                      <a:pPr algn="ctr"/>
                      <a:r>
                        <a:rPr lang="en-US" sz="1000" b="1" dirty="0" smtClean="0"/>
                        <a:t>O</a:t>
                      </a:r>
                      <a:endParaRPr lang="en-US" sz="1000" b="1" dirty="0"/>
                    </a:p>
                  </a:txBody>
                  <a:tcPr/>
                </a:tc>
                <a:tc>
                  <a:txBody>
                    <a:bodyPr/>
                    <a:lstStyle/>
                    <a:p>
                      <a:pPr algn="ctr"/>
                      <a:r>
                        <a:rPr lang="en-US" sz="1000" dirty="0" smtClean="0"/>
                        <a:t>14</a:t>
                      </a:r>
                      <a:endParaRPr lang="en-US" sz="1000" dirty="0"/>
                    </a:p>
                  </a:txBody>
                  <a:tcPr/>
                </a:tc>
                <a:extLst>
                  <a:ext uri="{0D108BD9-81ED-4DB2-BD59-A6C34878D82A}">
                    <a16:rowId xmlns:a16="http://schemas.microsoft.com/office/drawing/2014/main" val="27166177"/>
                  </a:ext>
                </a:extLst>
              </a:tr>
              <a:tr h="275323">
                <a:tc>
                  <a:txBody>
                    <a:bodyPr/>
                    <a:lstStyle/>
                    <a:p>
                      <a:pPr algn="ctr"/>
                      <a:r>
                        <a:rPr lang="en-US" sz="1000" b="1" dirty="0" smtClean="0"/>
                        <a:t>C</a:t>
                      </a:r>
                      <a:endParaRPr lang="en-US" sz="1000" b="1" dirty="0"/>
                    </a:p>
                  </a:txBody>
                  <a:tcPr/>
                </a:tc>
                <a:tc>
                  <a:txBody>
                    <a:bodyPr/>
                    <a:lstStyle/>
                    <a:p>
                      <a:pPr algn="ctr"/>
                      <a:r>
                        <a:rPr lang="en-US" sz="1000" dirty="0" smtClean="0"/>
                        <a:t>12</a:t>
                      </a:r>
                      <a:endParaRPr lang="en-US" sz="1000" dirty="0"/>
                    </a:p>
                  </a:txBody>
                  <a:tcPr/>
                </a:tc>
                <a:tc>
                  <a:txBody>
                    <a:bodyPr/>
                    <a:lstStyle/>
                    <a:p>
                      <a:pPr algn="ctr"/>
                      <a:r>
                        <a:rPr lang="en-US" sz="1000" b="1" dirty="0" smtClean="0"/>
                        <a:t>P</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3536738944"/>
                  </a:ext>
                </a:extLst>
              </a:tr>
              <a:tr h="275323">
                <a:tc>
                  <a:txBody>
                    <a:bodyPr/>
                    <a:lstStyle/>
                    <a:p>
                      <a:pPr algn="ctr"/>
                      <a:r>
                        <a:rPr lang="en-US" sz="1000" b="1" dirty="0" smtClean="0"/>
                        <a:t>D</a:t>
                      </a:r>
                      <a:endParaRPr lang="en-US" sz="1000" b="1" dirty="0"/>
                    </a:p>
                  </a:txBody>
                  <a:tcPr/>
                </a:tc>
                <a:tc>
                  <a:txBody>
                    <a:bodyPr/>
                    <a:lstStyle/>
                    <a:p>
                      <a:pPr algn="ctr"/>
                      <a:r>
                        <a:rPr lang="en-US" sz="1000" dirty="0" smtClean="0"/>
                        <a:t>1</a:t>
                      </a:r>
                      <a:endParaRPr lang="en-US" sz="1000" dirty="0"/>
                    </a:p>
                  </a:txBody>
                  <a:tcPr/>
                </a:tc>
                <a:tc>
                  <a:txBody>
                    <a:bodyPr/>
                    <a:lstStyle/>
                    <a:p>
                      <a:pPr algn="ctr"/>
                      <a:r>
                        <a:rPr lang="en-US" sz="1000" b="1" dirty="0" smtClean="0"/>
                        <a:t>Q</a:t>
                      </a:r>
                      <a:endParaRPr lang="en-US" sz="1000" b="1" dirty="0"/>
                    </a:p>
                  </a:txBody>
                  <a:tcPr/>
                </a:tc>
                <a:tc>
                  <a:txBody>
                    <a:bodyPr/>
                    <a:lstStyle/>
                    <a:p>
                      <a:pPr algn="ctr"/>
                      <a:r>
                        <a:rPr lang="en-US" sz="1000" dirty="0" smtClean="0"/>
                        <a:t>15</a:t>
                      </a:r>
                      <a:endParaRPr lang="en-US" sz="1000" dirty="0"/>
                    </a:p>
                  </a:txBody>
                  <a:tcPr/>
                </a:tc>
                <a:extLst>
                  <a:ext uri="{0D108BD9-81ED-4DB2-BD59-A6C34878D82A}">
                    <a16:rowId xmlns:a16="http://schemas.microsoft.com/office/drawing/2014/main" val="667643836"/>
                  </a:ext>
                </a:extLst>
              </a:tr>
              <a:tr h="275323">
                <a:tc>
                  <a:txBody>
                    <a:bodyPr/>
                    <a:lstStyle/>
                    <a:p>
                      <a:pPr algn="ctr"/>
                      <a:r>
                        <a:rPr lang="en-US" sz="1000" b="1" dirty="0" smtClean="0"/>
                        <a:t>E</a:t>
                      </a:r>
                      <a:endParaRPr lang="en-US" sz="1000" b="1" dirty="0"/>
                    </a:p>
                  </a:txBody>
                  <a:tcPr/>
                </a:tc>
                <a:tc>
                  <a:txBody>
                    <a:bodyPr/>
                    <a:lstStyle/>
                    <a:p>
                      <a:pPr algn="ctr"/>
                      <a:r>
                        <a:rPr lang="en-US" sz="1000" dirty="0" smtClean="0"/>
                        <a:t>6</a:t>
                      </a:r>
                      <a:endParaRPr lang="en-US" sz="1000" dirty="0"/>
                    </a:p>
                  </a:txBody>
                  <a:tcPr/>
                </a:tc>
                <a:tc>
                  <a:txBody>
                    <a:bodyPr/>
                    <a:lstStyle/>
                    <a:p>
                      <a:pPr algn="ctr"/>
                      <a:r>
                        <a:rPr lang="en-US" sz="1000" b="1" dirty="0" smtClean="0"/>
                        <a:t>R</a:t>
                      </a:r>
                      <a:endParaRPr lang="en-US" sz="1000" b="1" dirty="0"/>
                    </a:p>
                  </a:txBody>
                  <a:tcPr/>
                </a:tc>
                <a:tc>
                  <a:txBody>
                    <a:bodyPr/>
                    <a:lstStyle/>
                    <a:p>
                      <a:pPr algn="ctr"/>
                      <a:r>
                        <a:rPr lang="en-US" sz="1000" dirty="0" smtClean="0"/>
                        <a:t>4</a:t>
                      </a:r>
                      <a:endParaRPr lang="en-US" sz="1000" dirty="0"/>
                    </a:p>
                  </a:txBody>
                  <a:tcPr/>
                </a:tc>
                <a:extLst>
                  <a:ext uri="{0D108BD9-81ED-4DB2-BD59-A6C34878D82A}">
                    <a16:rowId xmlns:a16="http://schemas.microsoft.com/office/drawing/2014/main" val="4196080916"/>
                  </a:ext>
                </a:extLst>
              </a:tr>
              <a:tr h="275323">
                <a:tc>
                  <a:txBody>
                    <a:bodyPr/>
                    <a:lstStyle/>
                    <a:p>
                      <a:pPr algn="ctr"/>
                      <a:r>
                        <a:rPr lang="en-US" sz="1000" b="1" dirty="0" smtClean="0"/>
                        <a:t>F</a:t>
                      </a:r>
                      <a:endParaRPr lang="en-US" sz="1000" b="1" dirty="0"/>
                    </a:p>
                  </a:txBody>
                  <a:tcPr/>
                </a:tc>
                <a:tc>
                  <a:txBody>
                    <a:bodyPr/>
                    <a:lstStyle/>
                    <a:p>
                      <a:pPr algn="ctr"/>
                      <a:r>
                        <a:rPr lang="en-US" sz="1000" dirty="0" smtClean="0"/>
                        <a:t>2</a:t>
                      </a:r>
                      <a:endParaRPr lang="en-US" sz="1000" dirty="0"/>
                    </a:p>
                  </a:txBody>
                  <a:tcPr/>
                </a:tc>
                <a:tc>
                  <a:txBody>
                    <a:bodyPr/>
                    <a:lstStyle/>
                    <a:p>
                      <a:pPr algn="ctr"/>
                      <a:r>
                        <a:rPr lang="en-US" sz="1000" b="1" dirty="0" smtClean="0"/>
                        <a:t>S</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1085098787"/>
                  </a:ext>
                </a:extLst>
              </a:tr>
              <a:tr h="275323">
                <a:tc>
                  <a:txBody>
                    <a:bodyPr/>
                    <a:lstStyle/>
                    <a:p>
                      <a:pPr algn="ctr"/>
                      <a:r>
                        <a:rPr lang="en-US" sz="1000" b="1" dirty="0" smtClean="0"/>
                        <a:t>G</a:t>
                      </a:r>
                      <a:endParaRPr lang="en-US" sz="1000" b="1" dirty="0"/>
                    </a:p>
                  </a:txBody>
                  <a:tcPr/>
                </a:tc>
                <a:tc>
                  <a:txBody>
                    <a:bodyPr/>
                    <a:lstStyle/>
                    <a:p>
                      <a:pPr algn="ctr"/>
                      <a:r>
                        <a:rPr lang="en-US" sz="1000" dirty="0" smtClean="0"/>
                        <a:t>0</a:t>
                      </a:r>
                      <a:endParaRPr lang="en-US" sz="1000" dirty="0"/>
                    </a:p>
                  </a:txBody>
                  <a:tcPr/>
                </a:tc>
                <a:tc>
                  <a:txBody>
                    <a:bodyPr/>
                    <a:lstStyle/>
                    <a:p>
                      <a:pPr algn="ctr"/>
                      <a:r>
                        <a:rPr lang="en-US" sz="1000" b="1" dirty="0" smtClean="0"/>
                        <a:t>T</a:t>
                      </a:r>
                      <a:endParaRPr lang="en-US" sz="1000" b="1" dirty="0"/>
                    </a:p>
                  </a:txBody>
                  <a:tcPr/>
                </a:tc>
                <a:tc>
                  <a:txBody>
                    <a:bodyPr/>
                    <a:lstStyle/>
                    <a:p>
                      <a:pPr algn="ctr"/>
                      <a:r>
                        <a:rPr lang="en-US" sz="1000" dirty="0" smtClean="0"/>
                        <a:t>9</a:t>
                      </a:r>
                      <a:endParaRPr lang="en-US" sz="1000" dirty="0"/>
                    </a:p>
                  </a:txBody>
                  <a:tcPr/>
                </a:tc>
                <a:extLst>
                  <a:ext uri="{0D108BD9-81ED-4DB2-BD59-A6C34878D82A}">
                    <a16:rowId xmlns:a16="http://schemas.microsoft.com/office/drawing/2014/main" val="2110935319"/>
                  </a:ext>
                </a:extLst>
              </a:tr>
              <a:tr h="275323">
                <a:tc>
                  <a:txBody>
                    <a:bodyPr/>
                    <a:lstStyle/>
                    <a:p>
                      <a:pPr algn="ctr"/>
                      <a:r>
                        <a:rPr lang="en-US" sz="1000" b="1" dirty="0" smtClean="0"/>
                        <a:t>H</a:t>
                      </a:r>
                      <a:endParaRPr lang="en-US" sz="1000" b="1" dirty="0"/>
                    </a:p>
                  </a:txBody>
                  <a:tcPr/>
                </a:tc>
                <a:tc>
                  <a:txBody>
                    <a:bodyPr/>
                    <a:lstStyle/>
                    <a:p>
                      <a:pPr algn="ctr"/>
                      <a:r>
                        <a:rPr lang="en-US" sz="1000" dirty="0" smtClean="0"/>
                        <a:t>8</a:t>
                      </a:r>
                      <a:endParaRPr lang="en-US" sz="1000" dirty="0"/>
                    </a:p>
                  </a:txBody>
                  <a:tcPr/>
                </a:tc>
                <a:tc>
                  <a:txBody>
                    <a:bodyPr/>
                    <a:lstStyle/>
                    <a:p>
                      <a:pPr algn="ctr"/>
                      <a:r>
                        <a:rPr lang="en-US" sz="1000" b="1" dirty="0" smtClean="0"/>
                        <a:t>U</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1930939787"/>
                  </a:ext>
                </a:extLst>
              </a:tr>
              <a:tr h="275323">
                <a:tc>
                  <a:txBody>
                    <a:bodyPr/>
                    <a:lstStyle/>
                    <a:p>
                      <a:pPr algn="ctr"/>
                      <a:r>
                        <a:rPr lang="en-US" sz="1000" b="1" dirty="0" smtClean="0"/>
                        <a:t>I</a:t>
                      </a:r>
                      <a:endParaRPr lang="en-US" sz="1000" b="1" dirty="0"/>
                    </a:p>
                  </a:txBody>
                  <a:tcPr/>
                </a:tc>
                <a:tc>
                  <a:txBody>
                    <a:bodyPr/>
                    <a:lstStyle/>
                    <a:p>
                      <a:pPr algn="ctr"/>
                      <a:r>
                        <a:rPr lang="en-US" sz="1000" dirty="0" smtClean="0"/>
                        <a:t>0</a:t>
                      </a:r>
                      <a:endParaRPr lang="en-US" sz="1000" dirty="0"/>
                    </a:p>
                  </a:txBody>
                  <a:tcPr/>
                </a:tc>
                <a:tc>
                  <a:txBody>
                    <a:bodyPr/>
                    <a:lstStyle/>
                    <a:p>
                      <a:pPr algn="ctr"/>
                      <a:r>
                        <a:rPr lang="en-US" sz="1000" b="1" dirty="0" smtClean="0"/>
                        <a:t>V</a:t>
                      </a:r>
                      <a:endParaRPr lang="en-US" sz="1000" b="1" dirty="0"/>
                    </a:p>
                  </a:txBody>
                  <a:tcPr/>
                </a:tc>
                <a:tc>
                  <a:txBody>
                    <a:bodyPr/>
                    <a:lstStyle/>
                    <a:p>
                      <a:pPr algn="ctr"/>
                      <a:r>
                        <a:rPr lang="en-US" sz="1000" dirty="0" smtClean="0"/>
                        <a:t>5</a:t>
                      </a:r>
                      <a:endParaRPr lang="en-US" sz="1000" dirty="0"/>
                    </a:p>
                  </a:txBody>
                  <a:tcPr/>
                </a:tc>
                <a:extLst>
                  <a:ext uri="{0D108BD9-81ED-4DB2-BD59-A6C34878D82A}">
                    <a16:rowId xmlns:a16="http://schemas.microsoft.com/office/drawing/2014/main" val="3612510187"/>
                  </a:ext>
                </a:extLst>
              </a:tr>
              <a:tr h="275323">
                <a:tc>
                  <a:txBody>
                    <a:bodyPr/>
                    <a:lstStyle/>
                    <a:p>
                      <a:pPr algn="ctr"/>
                      <a:r>
                        <a:rPr lang="en-US" sz="1000" b="1" dirty="0" smtClean="0"/>
                        <a:t>J</a:t>
                      </a:r>
                      <a:endParaRPr lang="en-US" sz="1000" b="1" dirty="0"/>
                    </a:p>
                  </a:txBody>
                  <a:tcPr/>
                </a:tc>
                <a:tc>
                  <a:txBody>
                    <a:bodyPr/>
                    <a:lstStyle/>
                    <a:p>
                      <a:pPr algn="ctr"/>
                      <a:r>
                        <a:rPr lang="en-US" sz="1000" dirty="0" smtClean="0"/>
                        <a:t>2</a:t>
                      </a:r>
                      <a:endParaRPr lang="en-US" sz="1000" dirty="0"/>
                    </a:p>
                  </a:txBody>
                  <a:tcPr/>
                </a:tc>
                <a:tc>
                  <a:txBody>
                    <a:bodyPr/>
                    <a:lstStyle/>
                    <a:p>
                      <a:pPr algn="ctr"/>
                      <a:r>
                        <a:rPr lang="en-US" sz="1000" b="1" dirty="0" smtClean="0"/>
                        <a:t>W</a:t>
                      </a:r>
                      <a:endParaRPr lang="en-US" sz="1000" b="1" dirty="0"/>
                    </a:p>
                  </a:txBody>
                  <a:tcPr/>
                </a:tc>
                <a:tc>
                  <a:txBody>
                    <a:bodyPr/>
                    <a:lstStyle/>
                    <a:p>
                      <a:pPr algn="ctr"/>
                      <a:r>
                        <a:rPr lang="en-US" sz="1000" dirty="0" smtClean="0"/>
                        <a:t>2</a:t>
                      </a:r>
                      <a:endParaRPr lang="en-US" sz="1000" dirty="0"/>
                    </a:p>
                  </a:txBody>
                  <a:tcPr/>
                </a:tc>
                <a:extLst>
                  <a:ext uri="{0D108BD9-81ED-4DB2-BD59-A6C34878D82A}">
                    <a16:rowId xmlns:a16="http://schemas.microsoft.com/office/drawing/2014/main" val="4200886939"/>
                  </a:ext>
                </a:extLst>
              </a:tr>
              <a:tr h="275323">
                <a:tc>
                  <a:txBody>
                    <a:bodyPr/>
                    <a:lstStyle/>
                    <a:p>
                      <a:pPr algn="ctr"/>
                      <a:r>
                        <a:rPr lang="en-US" sz="1000" b="1" smtClean="0"/>
                        <a:t>K</a:t>
                      </a:r>
                      <a:endParaRPr lang="en-US" sz="1000" b="1" dirty="0"/>
                    </a:p>
                  </a:txBody>
                  <a:tcPr/>
                </a:tc>
                <a:tc>
                  <a:txBody>
                    <a:bodyPr/>
                    <a:lstStyle/>
                    <a:p>
                      <a:pPr algn="ctr"/>
                      <a:r>
                        <a:rPr lang="en-US" sz="1000" dirty="0" smtClean="0"/>
                        <a:t>16</a:t>
                      </a:r>
                      <a:endParaRPr lang="en-US" sz="1000" dirty="0"/>
                    </a:p>
                  </a:txBody>
                  <a:tcPr/>
                </a:tc>
                <a:tc>
                  <a:txBody>
                    <a:bodyPr/>
                    <a:lstStyle/>
                    <a:p>
                      <a:pPr algn="ctr"/>
                      <a:r>
                        <a:rPr lang="en-US" sz="1000" b="1" dirty="0" smtClean="0"/>
                        <a:t>X</a:t>
                      </a:r>
                      <a:endParaRPr lang="en-US" sz="1000" b="1" dirty="0"/>
                    </a:p>
                  </a:txBody>
                  <a:tcPr/>
                </a:tc>
                <a:tc>
                  <a:txBody>
                    <a:bodyPr/>
                    <a:lstStyle/>
                    <a:p>
                      <a:pPr algn="ctr"/>
                      <a:r>
                        <a:rPr lang="en-US" sz="1000" dirty="0" smtClean="0"/>
                        <a:t>6</a:t>
                      </a:r>
                      <a:endParaRPr lang="en-US" sz="1000" dirty="0"/>
                    </a:p>
                  </a:txBody>
                  <a:tcPr/>
                </a:tc>
                <a:extLst>
                  <a:ext uri="{0D108BD9-81ED-4DB2-BD59-A6C34878D82A}">
                    <a16:rowId xmlns:a16="http://schemas.microsoft.com/office/drawing/2014/main" val="902596876"/>
                  </a:ext>
                </a:extLst>
              </a:tr>
              <a:tr h="275323">
                <a:tc>
                  <a:txBody>
                    <a:bodyPr/>
                    <a:lstStyle/>
                    <a:p>
                      <a:pPr algn="ctr"/>
                      <a:r>
                        <a:rPr lang="en-US" sz="1000" b="1" dirty="0" smtClean="0"/>
                        <a:t>L</a:t>
                      </a:r>
                      <a:endParaRPr lang="en-US" sz="1000" b="1" dirty="0"/>
                    </a:p>
                  </a:txBody>
                  <a:tcPr/>
                </a:tc>
                <a:tc>
                  <a:txBody>
                    <a:bodyPr/>
                    <a:lstStyle/>
                    <a:p>
                      <a:pPr algn="ctr"/>
                      <a:r>
                        <a:rPr lang="en-US" sz="1000" dirty="0" smtClean="0"/>
                        <a:t>3</a:t>
                      </a:r>
                      <a:endParaRPr lang="en-US" sz="1000" dirty="0"/>
                    </a:p>
                  </a:txBody>
                  <a:tcPr/>
                </a:tc>
                <a:tc>
                  <a:txBody>
                    <a:bodyPr/>
                    <a:lstStyle/>
                    <a:p>
                      <a:pPr algn="ctr"/>
                      <a:r>
                        <a:rPr lang="en-US" sz="1000" b="1" dirty="0" smtClean="0"/>
                        <a:t>Y</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2246953411"/>
                  </a:ext>
                </a:extLst>
              </a:tr>
              <a:tr h="250917">
                <a:tc>
                  <a:txBody>
                    <a:bodyPr/>
                    <a:lstStyle/>
                    <a:p>
                      <a:pPr algn="ctr"/>
                      <a:r>
                        <a:rPr lang="en-US" sz="1000" b="1" dirty="0" smtClean="0"/>
                        <a:t>M</a:t>
                      </a:r>
                      <a:endParaRPr lang="en-US" sz="1000" b="1" dirty="0"/>
                    </a:p>
                  </a:txBody>
                  <a:tcPr/>
                </a:tc>
                <a:tc>
                  <a:txBody>
                    <a:bodyPr/>
                    <a:lstStyle/>
                    <a:p>
                      <a:pPr algn="ctr"/>
                      <a:r>
                        <a:rPr lang="en-US" sz="1000" dirty="0" smtClean="0"/>
                        <a:t>0</a:t>
                      </a:r>
                      <a:endParaRPr lang="en-US" sz="1000" dirty="0"/>
                    </a:p>
                  </a:txBody>
                  <a:tcPr/>
                </a:tc>
                <a:tc>
                  <a:txBody>
                    <a:bodyPr/>
                    <a:lstStyle/>
                    <a:p>
                      <a:pPr algn="ctr"/>
                      <a:r>
                        <a:rPr lang="en-US" sz="1000" b="1" dirty="0" smtClean="0"/>
                        <a:t>Z</a:t>
                      </a:r>
                      <a:endParaRPr lang="en-US" sz="1000" b="1" dirty="0"/>
                    </a:p>
                  </a:txBody>
                  <a:tcPr/>
                </a:tc>
                <a:tc>
                  <a:txBody>
                    <a:bodyPr/>
                    <a:lstStyle/>
                    <a:p>
                      <a:pPr algn="ctr"/>
                      <a:r>
                        <a:rPr lang="en-US" sz="1000" dirty="0" smtClean="0"/>
                        <a:t>0</a:t>
                      </a:r>
                      <a:endParaRPr lang="en-US" sz="1000" dirty="0"/>
                    </a:p>
                  </a:txBody>
                  <a:tcPr/>
                </a:tc>
                <a:extLst>
                  <a:ext uri="{0D108BD9-81ED-4DB2-BD59-A6C34878D82A}">
                    <a16:rowId xmlns:a16="http://schemas.microsoft.com/office/drawing/2014/main" val="2760368019"/>
                  </a:ext>
                </a:extLst>
              </a:tr>
            </a:tbl>
          </a:graphicData>
        </a:graphic>
      </p:graphicFrame>
      <p:sp>
        <p:nvSpPr>
          <p:cNvPr id="2" name="TextBox 1"/>
          <p:cNvSpPr txBox="1"/>
          <p:nvPr/>
        </p:nvSpPr>
        <p:spPr>
          <a:xfrm>
            <a:off x="2910681" y="288067"/>
            <a:ext cx="5181600" cy="882896"/>
          </a:xfrm>
          <a:prstGeom prst="ellipse">
            <a:avLst/>
          </a:prstGeom>
          <a:solidFill>
            <a:schemeClr val="tx1"/>
          </a:solidFill>
        </p:spPr>
        <p:txBody>
          <a:bodyPr wrap="square" lIns="182880" tIns="146304" rIns="182880" bIns="146304" rtlCol="0">
            <a:spAutoFit/>
          </a:bodyPr>
          <a:lstStyle/>
          <a:p>
            <a:pPr>
              <a:lnSpc>
                <a:spcPct val="90000"/>
              </a:lnSpc>
              <a:spcAft>
                <a:spcPts val="600"/>
              </a:spcAft>
            </a:pPr>
            <a:r>
              <a:rPr lang="en-US" sz="2400" dirty="0" smtClean="0">
                <a:ln w="0"/>
                <a:solidFill>
                  <a:schemeClr val="accent1"/>
                </a:solidFill>
                <a:effectLst>
                  <a:outerShdw blurRad="38100" dist="25400" dir="5400000" algn="ctr" rotWithShape="0">
                    <a:srgbClr val="6E747A">
                      <a:alpha val="43000"/>
                    </a:srgbClr>
                  </a:outerShdw>
                </a:effectLst>
              </a:rPr>
              <a:t>Replace the N’s with O’s!</a:t>
            </a:r>
          </a:p>
        </p:txBody>
      </p:sp>
      <p:sp>
        <p:nvSpPr>
          <p:cNvPr id="3" name="Down Arrow 2"/>
          <p:cNvSpPr/>
          <p:nvPr/>
        </p:nvSpPr>
        <p:spPr bwMode="auto">
          <a:xfrm rot="3005570">
            <a:off x="2605881" y="961108"/>
            <a:ext cx="609600" cy="251742"/>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2897977" y="269708"/>
            <a:ext cx="5181600" cy="882896"/>
          </a:xfrm>
          <a:prstGeom prst="ellipse">
            <a:avLst/>
          </a:prstGeom>
          <a:solidFill>
            <a:schemeClr val="tx1"/>
          </a:solidFill>
        </p:spPr>
        <p:txBody>
          <a:bodyPr wrap="square" lIns="182880" tIns="146304" rIns="182880" bIns="146304" rtlCol="0">
            <a:spAutoFit/>
          </a:bodyPr>
          <a:lstStyle/>
          <a:p>
            <a:pPr>
              <a:lnSpc>
                <a:spcPct val="90000"/>
              </a:lnSpc>
              <a:spcAft>
                <a:spcPts val="600"/>
              </a:spcAft>
            </a:pPr>
            <a:r>
              <a:rPr lang="en-US" sz="2400" dirty="0" smtClean="0">
                <a:ln w="0"/>
                <a:solidFill>
                  <a:schemeClr val="accent1"/>
                </a:solidFill>
                <a:effectLst>
                  <a:outerShdw blurRad="38100" dist="25400" dir="5400000" algn="ctr" rotWithShape="0">
                    <a:srgbClr val="6E747A">
                      <a:alpha val="43000"/>
                    </a:srgbClr>
                  </a:outerShdw>
                </a:effectLst>
              </a:rPr>
              <a:t>Replace the N’s with O’s!</a:t>
            </a:r>
          </a:p>
        </p:txBody>
      </p:sp>
      <p:sp>
        <p:nvSpPr>
          <p:cNvPr id="10" name="Down Arrow 9"/>
          <p:cNvSpPr/>
          <p:nvPr/>
        </p:nvSpPr>
        <p:spPr bwMode="auto">
          <a:xfrm rot="3005570">
            <a:off x="2593177" y="942749"/>
            <a:ext cx="609600" cy="251742"/>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6173181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6217443" cy="4672048"/>
          </a:xfrm>
        </p:spPr>
        <p:txBody>
          <a:bodyPr/>
          <a:lstStyle/>
          <a:p>
            <a:r>
              <a:rPr lang="en-US" dirty="0" smtClean="0"/>
              <a:t>L</a:t>
            </a:r>
            <a:r>
              <a:rPr lang="en-US" dirty="0" smtClean="0">
                <a:solidFill>
                  <a:schemeClr val="accent6">
                    <a:lumMod val="40000"/>
                    <a:lumOff val="60000"/>
                  </a:schemeClr>
                </a:solidFill>
              </a:rPr>
              <a:t>O</a:t>
            </a:r>
            <a:r>
              <a:rPr lang="en-US" dirty="0" smtClean="0"/>
              <a:t>YH VE</a:t>
            </a:r>
            <a:r>
              <a:rPr lang="en-US" dirty="0" smtClean="0">
                <a:solidFill>
                  <a:schemeClr val="accent6">
                    <a:lumMod val="40000"/>
                    <a:lumOff val="60000"/>
                  </a:schemeClr>
                </a:solidFill>
              </a:rPr>
              <a:t>O</a:t>
            </a:r>
            <a:r>
              <a:rPr lang="en-US" dirty="0" smtClean="0"/>
              <a:t>H</a:t>
            </a:r>
            <a:r>
              <a:rPr lang="en-US" b="1" dirty="0" smtClean="0">
                <a:solidFill>
                  <a:srgbClr val="00B050"/>
                </a:solidFill>
              </a:rPr>
              <a:t>E</a:t>
            </a:r>
            <a:r>
              <a:rPr lang="en-US" dirty="0" smtClean="0"/>
              <a:t> COX V</a:t>
            </a:r>
            <a:r>
              <a:rPr lang="en-US" b="1" dirty="0" smtClean="0">
                <a:solidFill>
                  <a:srgbClr val="00B050"/>
                </a:solidFill>
              </a:rPr>
              <a:t>E</a:t>
            </a:r>
            <a:r>
              <a:rPr lang="en-US" dirty="0" smtClean="0"/>
              <a:t>J</a:t>
            </a:r>
            <a:r>
              <a:rPr lang="en-US" b="1" dirty="0" smtClean="0">
                <a:solidFill>
                  <a:srgbClr val="00B050"/>
                </a:solidFill>
              </a:rPr>
              <a:t>E</a:t>
            </a:r>
            <a:r>
              <a:rPr lang="en-US" dirty="0" smtClean="0"/>
              <a:t>O F</a:t>
            </a:r>
            <a:r>
              <a:rPr lang="en-US" b="1" dirty="0" smtClean="0">
                <a:solidFill>
                  <a:srgbClr val="00B050"/>
                </a:solidFill>
              </a:rPr>
              <a:t>E</a:t>
            </a:r>
            <a:r>
              <a:rPr lang="en-US" dirty="0" smtClean="0"/>
              <a:t>CHV CB</a:t>
            </a:r>
            <a:r>
              <a:rPr lang="en-US" dirty="0" smtClean="0">
                <a:solidFill>
                  <a:schemeClr val="accent6">
                    <a:lumMod val="40000"/>
                    <a:lumOff val="60000"/>
                  </a:schemeClr>
                </a:solidFill>
              </a:rPr>
              <a:t>O</a:t>
            </a:r>
            <a:r>
              <a:rPr lang="en-US" dirty="0" smtClean="0"/>
              <a:t> </a:t>
            </a:r>
            <a:r>
              <a:rPr lang="en-US" dirty="0" smtClean="0">
                <a:solidFill>
                  <a:schemeClr val="accent6">
                    <a:lumMod val="40000"/>
                    <a:lumOff val="60000"/>
                  </a:schemeClr>
                </a:solidFill>
              </a:rPr>
              <a:t>O</a:t>
            </a:r>
            <a:r>
              <a:rPr lang="en-US" dirty="0" smtClean="0"/>
              <a:t>YH LC</a:t>
            </a:r>
            <a:r>
              <a:rPr lang="en-US" dirty="0" smtClean="0">
                <a:solidFill>
                  <a:schemeClr val="accent2">
                    <a:lumMod val="40000"/>
                    <a:lumOff val="60000"/>
                  </a:schemeClr>
                </a:solidFill>
              </a:rPr>
              <a:t>T</a:t>
            </a:r>
            <a:r>
              <a:rPr lang="en-US" dirty="0" smtClean="0"/>
              <a:t>A</a:t>
            </a:r>
            <a:r>
              <a:rPr lang="en-US" b="1" dirty="0" smtClean="0">
                <a:solidFill>
                  <a:srgbClr val="00B050"/>
                </a:solidFill>
              </a:rPr>
              <a:t>E</a:t>
            </a:r>
            <a:r>
              <a:rPr lang="en-US" dirty="0" smtClean="0"/>
              <a:t>HV DH</a:t>
            </a:r>
            <a:r>
              <a:rPr lang="en-US" dirty="0" smtClean="0">
                <a:solidFill>
                  <a:schemeClr val="accent6">
                    <a:lumMod val="40000"/>
                    <a:lumOff val="60000"/>
                  </a:schemeClr>
                </a:solidFill>
              </a:rPr>
              <a:t>O</a:t>
            </a:r>
            <a:r>
              <a:rPr lang="en-US" dirty="0" smtClean="0"/>
              <a:t>YBA</a:t>
            </a:r>
            <a:r>
              <a:rPr lang="en-US" dirty="0" smtClean="0">
                <a:solidFill>
                  <a:schemeClr val="accent2">
                    <a:lumMod val="40000"/>
                    <a:lumOff val="60000"/>
                  </a:schemeClr>
                </a:solidFill>
              </a:rPr>
              <a:t>T</a:t>
            </a:r>
            <a:r>
              <a:rPr lang="en-US" dirty="0" smtClean="0"/>
              <a:t> L</a:t>
            </a:r>
            <a:r>
              <a:rPr lang="en-US" dirty="0" smtClean="0">
                <a:solidFill>
                  <a:schemeClr val="accent6">
                    <a:lumMod val="40000"/>
                    <a:lumOff val="60000"/>
                  </a:schemeClr>
                </a:solidFill>
              </a:rPr>
              <a:t>O</a:t>
            </a:r>
            <a:r>
              <a:rPr lang="en-US" dirty="0" smtClean="0"/>
              <a:t>H</a:t>
            </a:r>
            <a:r>
              <a:rPr lang="en-US" dirty="0" smtClean="0">
                <a:solidFill>
                  <a:schemeClr val="accent2">
                    <a:lumMod val="40000"/>
                    <a:lumOff val="60000"/>
                  </a:schemeClr>
                </a:solidFill>
              </a:rPr>
              <a:t>T</a:t>
            </a:r>
            <a:r>
              <a:rPr lang="en-US" dirty="0" smtClean="0"/>
              <a:t>A </a:t>
            </a:r>
            <a:r>
              <a:rPr lang="en-US" dirty="0" smtClean="0">
                <a:solidFill>
                  <a:schemeClr val="accent6">
                    <a:lumMod val="40000"/>
                    <a:lumOff val="60000"/>
                  </a:schemeClr>
                </a:solidFill>
              </a:rPr>
              <a:t>O</a:t>
            </a:r>
            <a:r>
              <a:rPr lang="en-US" dirty="0" smtClean="0"/>
              <a:t>O </a:t>
            </a:r>
            <a:r>
              <a:rPr lang="en-US" dirty="0" smtClean="0">
                <a:solidFill>
                  <a:schemeClr val="accent2">
                    <a:lumMod val="40000"/>
                    <a:lumOff val="60000"/>
                  </a:schemeClr>
                </a:solidFill>
              </a:rPr>
              <a:t>T</a:t>
            </a:r>
            <a:r>
              <a:rPr lang="en-US" dirty="0" smtClean="0"/>
              <a:t>ATV E</a:t>
            </a:r>
            <a:r>
              <a:rPr lang="en-US" dirty="0" smtClean="0">
                <a:solidFill>
                  <a:schemeClr val="accent6">
                    <a:lumMod val="40000"/>
                    <a:lumOff val="60000"/>
                  </a:schemeClr>
                </a:solidFill>
              </a:rPr>
              <a:t>O</a:t>
            </a:r>
            <a:r>
              <a:rPr lang="en-US" dirty="0" smtClean="0"/>
              <a:t>O</a:t>
            </a:r>
            <a:r>
              <a:rPr lang="en-US" dirty="0" smtClean="0">
                <a:solidFill>
                  <a:schemeClr val="accent2">
                    <a:lumMod val="40000"/>
                    <a:lumOff val="60000"/>
                  </a:schemeClr>
                </a:solidFill>
              </a:rPr>
              <a:t>T</a:t>
            </a:r>
            <a:r>
              <a:rPr lang="en-US" dirty="0" smtClean="0"/>
              <a:t>TO</a:t>
            </a:r>
            <a:r>
              <a:rPr lang="en-US" b="1" dirty="0" smtClean="0">
                <a:solidFill>
                  <a:srgbClr val="00B050"/>
                </a:solidFill>
              </a:rPr>
              <a:t>E</a:t>
            </a:r>
            <a:r>
              <a:rPr lang="en-US" dirty="0" smtClean="0"/>
              <a:t>O</a:t>
            </a:r>
            <a:r>
              <a:rPr lang="en-US" dirty="0" smtClean="0">
                <a:solidFill>
                  <a:schemeClr val="accent2">
                    <a:lumMod val="40000"/>
                    <a:lumOff val="60000"/>
                  </a:schemeClr>
                </a:solidFill>
              </a:rPr>
              <a:t>T</a:t>
            </a:r>
            <a:r>
              <a:rPr lang="en-US" dirty="0" smtClean="0"/>
              <a:t> C O</a:t>
            </a:r>
            <a:r>
              <a:rPr lang="en-US" b="1" dirty="0" smtClean="0">
                <a:solidFill>
                  <a:srgbClr val="00B050"/>
                </a:solidFill>
              </a:rPr>
              <a:t>E</a:t>
            </a:r>
            <a:r>
              <a:rPr lang="en-US" dirty="0" smtClean="0"/>
              <a:t>U OC</a:t>
            </a:r>
            <a:r>
              <a:rPr lang="en-US" dirty="0" smtClean="0">
                <a:solidFill>
                  <a:schemeClr val="accent2">
                    <a:lumMod val="40000"/>
                    <a:lumOff val="60000"/>
                  </a:schemeClr>
                </a:solidFill>
              </a:rPr>
              <a:t>T</a:t>
            </a:r>
            <a:r>
              <a:rPr lang="en-US" dirty="0" smtClean="0"/>
              <a:t>T</a:t>
            </a:r>
            <a:r>
              <a:rPr lang="en-US" dirty="0" smtClean="0">
                <a:solidFill>
                  <a:schemeClr val="accent6">
                    <a:lumMod val="40000"/>
                    <a:lumOff val="60000"/>
                  </a:schemeClr>
                </a:solidFill>
              </a:rPr>
              <a:t>O</a:t>
            </a:r>
            <a:r>
              <a:rPr lang="en-US" dirty="0" smtClean="0"/>
              <a:t>O, E</a:t>
            </a:r>
            <a:r>
              <a:rPr lang="en-US" dirty="0" smtClean="0">
                <a:solidFill>
                  <a:schemeClr val="accent6">
                    <a:lumMod val="40000"/>
                    <a:lumOff val="60000"/>
                  </a:schemeClr>
                </a:solidFill>
              </a:rPr>
              <a:t>O</a:t>
            </a:r>
            <a:r>
              <a:rPr lang="en-US" dirty="0" smtClean="0"/>
              <a:t>OE</a:t>
            </a:r>
            <a:r>
              <a:rPr lang="en-US" b="1" dirty="0" smtClean="0">
                <a:solidFill>
                  <a:srgbClr val="00B050"/>
                </a:solidFill>
              </a:rPr>
              <a:t>E</a:t>
            </a:r>
            <a:r>
              <a:rPr lang="en-US" dirty="0" smtClean="0"/>
              <a:t>TJ</a:t>
            </a:r>
            <a:r>
              <a:rPr lang="en-US" b="1" dirty="0" smtClean="0">
                <a:solidFill>
                  <a:srgbClr val="00B050"/>
                </a:solidFill>
              </a:rPr>
              <a:t>E</a:t>
            </a:r>
            <a:r>
              <a:rPr lang="en-US" dirty="0" smtClean="0"/>
              <a:t>X TO RTD</a:t>
            </a:r>
            <a:r>
              <a:rPr lang="en-US" b="1" dirty="0" smtClean="0">
                <a:solidFill>
                  <a:srgbClr val="00B050"/>
                </a:solidFill>
              </a:rPr>
              <a:t>E</a:t>
            </a:r>
            <a:r>
              <a:rPr lang="en-US" dirty="0" smtClean="0"/>
              <a:t>HQF, COX X</a:t>
            </a:r>
            <a:r>
              <a:rPr lang="en-US" b="1" dirty="0" smtClean="0">
                <a:solidFill>
                  <a:srgbClr val="00B050"/>
                </a:solidFill>
              </a:rPr>
              <a:t>E</a:t>
            </a:r>
            <a:r>
              <a:rPr lang="en-US" dirty="0" smtClean="0"/>
              <a:t>XTEC</a:t>
            </a:r>
            <a:r>
              <a:rPr lang="en-US" dirty="0" smtClean="0">
                <a:solidFill>
                  <a:schemeClr val="accent2">
                    <a:lumMod val="40000"/>
                    <a:lumOff val="60000"/>
                  </a:schemeClr>
                </a:solidFill>
              </a:rPr>
              <a:t>T</a:t>
            </a:r>
            <a:r>
              <a:rPr lang="en-US" b="1" dirty="0" smtClean="0">
                <a:solidFill>
                  <a:srgbClr val="00B050"/>
                </a:solidFill>
              </a:rPr>
              <a:t>E</a:t>
            </a:r>
            <a:r>
              <a:rPr lang="en-US" dirty="0" smtClean="0"/>
              <a:t>X </a:t>
            </a:r>
            <a:r>
              <a:rPr lang="en-US" dirty="0" smtClean="0">
                <a:solidFill>
                  <a:schemeClr val="accent2">
                    <a:lumMod val="40000"/>
                    <a:lumOff val="60000"/>
                  </a:schemeClr>
                </a:solidFill>
              </a:rPr>
              <a:t>T</a:t>
            </a:r>
            <a:r>
              <a:rPr lang="en-US" dirty="0" smtClean="0">
                <a:solidFill>
                  <a:schemeClr val="accent6">
                    <a:lumMod val="40000"/>
                    <a:lumOff val="60000"/>
                  </a:schemeClr>
                </a:solidFill>
              </a:rPr>
              <a:t>O</a:t>
            </a:r>
            <a:r>
              <a:rPr lang="en-US" dirty="0" smtClean="0"/>
              <a:t> </a:t>
            </a:r>
            <a:r>
              <a:rPr lang="en-US" dirty="0" smtClean="0">
                <a:solidFill>
                  <a:schemeClr val="accent2">
                    <a:lumMod val="40000"/>
                    <a:lumOff val="60000"/>
                  </a:schemeClr>
                </a:solidFill>
              </a:rPr>
              <a:t>T</a:t>
            </a:r>
            <a:r>
              <a:rPr lang="en-US" dirty="0" smtClean="0"/>
              <a:t>A</a:t>
            </a:r>
            <a:r>
              <a:rPr lang="en-US" b="1" dirty="0" smtClean="0">
                <a:solidFill>
                  <a:srgbClr val="00B050"/>
                </a:solidFill>
              </a:rPr>
              <a:t>E</a:t>
            </a:r>
            <a:r>
              <a:rPr lang="en-US" dirty="0" smtClean="0"/>
              <a:t> WH</a:t>
            </a:r>
            <a:r>
              <a:rPr lang="en-US" dirty="0" smtClean="0">
                <a:solidFill>
                  <a:schemeClr val="accent6">
                    <a:lumMod val="40000"/>
                    <a:lumOff val="60000"/>
                  </a:schemeClr>
                </a:solidFill>
              </a:rPr>
              <a:t>O</a:t>
            </a:r>
            <a:r>
              <a:rPr lang="en-US" dirty="0" smtClean="0"/>
              <a:t>W</a:t>
            </a:r>
            <a:r>
              <a:rPr lang="en-US" dirty="0" smtClean="0">
                <a:solidFill>
                  <a:schemeClr val="accent6">
                    <a:lumMod val="40000"/>
                    <a:lumOff val="60000"/>
                  </a:schemeClr>
                </a:solidFill>
              </a:rPr>
              <a:t>O</a:t>
            </a:r>
            <a:r>
              <a:rPr lang="en-US" dirty="0" smtClean="0"/>
              <a:t>VT</a:t>
            </a:r>
            <a:r>
              <a:rPr lang="en-US" dirty="0" smtClean="0">
                <a:solidFill>
                  <a:schemeClr val="accent2">
                    <a:lumMod val="40000"/>
                    <a:lumOff val="60000"/>
                  </a:schemeClr>
                </a:solidFill>
              </a:rPr>
              <a:t>T</a:t>
            </a:r>
            <a:r>
              <a:rPr lang="en-US" dirty="0" smtClean="0"/>
              <a:t>T</a:t>
            </a:r>
            <a:r>
              <a:rPr lang="en-US" dirty="0" smtClean="0">
                <a:solidFill>
                  <a:schemeClr val="accent6">
                    <a:lumMod val="40000"/>
                    <a:lumOff val="60000"/>
                  </a:schemeClr>
                </a:solidFill>
              </a:rPr>
              <a:t>O</a:t>
            </a:r>
            <a:r>
              <a:rPr lang="en-US" dirty="0" smtClean="0"/>
              <a:t>O </a:t>
            </a:r>
            <a:r>
              <a:rPr lang="en-US" dirty="0" smtClean="0">
                <a:solidFill>
                  <a:schemeClr val="accent2">
                    <a:lumMod val="40000"/>
                    <a:lumOff val="60000"/>
                  </a:schemeClr>
                </a:solidFill>
              </a:rPr>
              <a:t>T</a:t>
            </a:r>
            <a:r>
              <a:rPr lang="en-US" dirty="0" smtClean="0"/>
              <a:t>AC</a:t>
            </a:r>
            <a:r>
              <a:rPr lang="en-US" dirty="0" smtClean="0">
                <a:solidFill>
                  <a:schemeClr val="accent2">
                    <a:lumMod val="40000"/>
                    <a:lumOff val="60000"/>
                  </a:schemeClr>
                </a:solidFill>
              </a:rPr>
              <a:t>T</a:t>
            </a:r>
            <a:r>
              <a:rPr lang="en-US" dirty="0" smtClean="0"/>
              <a:t> CRR PKO CH</a:t>
            </a:r>
            <a:r>
              <a:rPr lang="en-US" b="1" dirty="0" smtClean="0">
                <a:solidFill>
                  <a:srgbClr val="00B050"/>
                </a:solidFill>
              </a:rPr>
              <a:t>E</a:t>
            </a:r>
            <a:r>
              <a:rPr lang="en-US" dirty="0" smtClean="0"/>
              <a:t> EH</a:t>
            </a:r>
            <a:r>
              <a:rPr lang="en-US" b="1" dirty="0" smtClean="0">
                <a:solidFill>
                  <a:srgbClr val="00B050"/>
                </a:solidFill>
              </a:rPr>
              <a:t>E</a:t>
            </a:r>
            <a:r>
              <a:rPr lang="en-US" dirty="0" smtClean="0"/>
              <a:t>C</a:t>
            </a:r>
            <a:r>
              <a:rPr lang="en-US" dirty="0" smtClean="0">
                <a:solidFill>
                  <a:schemeClr val="accent2">
                    <a:lumMod val="40000"/>
                    <a:lumOff val="60000"/>
                  </a:schemeClr>
                </a:solidFill>
              </a:rPr>
              <a:t>T</a:t>
            </a:r>
            <a:r>
              <a:rPr lang="en-US" b="1" dirty="0" smtClean="0">
                <a:solidFill>
                  <a:srgbClr val="00B050"/>
                </a:solidFill>
              </a:rPr>
              <a:t>E</a:t>
            </a:r>
            <a:r>
              <a:rPr lang="en-US" dirty="0" smtClean="0"/>
              <a:t>X </a:t>
            </a:r>
            <a:r>
              <a:rPr lang="en-US" b="1" dirty="0" smtClean="0">
                <a:solidFill>
                  <a:srgbClr val="00B050"/>
                </a:solidFill>
              </a:rPr>
              <a:t>E</a:t>
            </a:r>
            <a:r>
              <a:rPr lang="en-US" dirty="0" smtClean="0"/>
              <a:t>SYCR.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49470017"/>
              </p:ext>
            </p:extLst>
          </p:nvPr>
        </p:nvGraphicFramePr>
        <p:xfrm>
          <a:off x="6187281" y="1592262"/>
          <a:ext cx="2971800" cy="3809301"/>
        </p:xfrm>
        <a:graphic>
          <a:graphicData uri="http://schemas.openxmlformats.org/drawingml/2006/table">
            <a:tbl>
              <a:tblPr firstRow="1" bandRow="1">
                <a:tableStyleId>{5C22544A-7EE6-4342-B048-85BDC9FD1C3A}</a:tableStyleId>
              </a:tblPr>
              <a:tblGrid>
                <a:gridCol w="742950">
                  <a:extLst>
                    <a:ext uri="{9D8B030D-6E8A-4147-A177-3AD203B41FA5}">
                      <a16:colId xmlns:a16="http://schemas.microsoft.com/office/drawing/2014/main" val="4112620964"/>
                    </a:ext>
                  </a:extLst>
                </a:gridCol>
                <a:gridCol w="742950">
                  <a:extLst>
                    <a:ext uri="{9D8B030D-6E8A-4147-A177-3AD203B41FA5}">
                      <a16:colId xmlns:a16="http://schemas.microsoft.com/office/drawing/2014/main" val="1250732388"/>
                    </a:ext>
                  </a:extLst>
                </a:gridCol>
                <a:gridCol w="742950">
                  <a:extLst>
                    <a:ext uri="{9D8B030D-6E8A-4147-A177-3AD203B41FA5}">
                      <a16:colId xmlns:a16="http://schemas.microsoft.com/office/drawing/2014/main" val="3370618"/>
                    </a:ext>
                  </a:extLst>
                </a:gridCol>
                <a:gridCol w="742950">
                  <a:extLst>
                    <a:ext uri="{9D8B030D-6E8A-4147-A177-3AD203B41FA5}">
                      <a16:colId xmlns:a16="http://schemas.microsoft.com/office/drawing/2014/main" val="755541489"/>
                    </a:ext>
                  </a:extLst>
                </a:gridCol>
              </a:tblGrid>
              <a:tr h="275323">
                <a:tc>
                  <a:txBody>
                    <a:bodyPr/>
                    <a:lstStyle/>
                    <a:p>
                      <a:pPr algn="ctr"/>
                      <a:r>
                        <a:rPr lang="en-US" sz="1000" b="1" dirty="0" smtClean="0"/>
                        <a:t>Letter</a:t>
                      </a:r>
                      <a:endParaRPr lang="en-US" sz="1000" b="1" dirty="0"/>
                    </a:p>
                  </a:txBody>
                  <a:tcPr/>
                </a:tc>
                <a:tc>
                  <a:txBody>
                    <a:bodyPr/>
                    <a:lstStyle/>
                    <a:p>
                      <a:pPr algn="ctr"/>
                      <a:r>
                        <a:rPr lang="en-US" sz="1000" dirty="0" smtClean="0"/>
                        <a:t>Count</a:t>
                      </a:r>
                      <a:endParaRPr lang="en-US" sz="1000" dirty="0"/>
                    </a:p>
                  </a:txBody>
                  <a:tcPr/>
                </a:tc>
                <a:tc>
                  <a:txBody>
                    <a:bodyPr/>
                    <a:lstStyle/>
                    <a:p>
                      <a:pPr algn="ctr"/>
                      <a:r>
                        <a:rPr lang="en-US" sz="1000" b="1" dirty="0" smtClean="0"/>
                        <a:t>Letter</a:t>
                      </a:r>
                      <a:endParaRPr lang="en-US" sz="1000" b="1" dirty="0"/>
                    </a:p>
                  </a:txBody>
                  <a:tcPr/>
                </a:tc>
                <a:tc>
                  <a:txBody>
                    <a:bodyPr/>
                    <a:lstStyle/>
                    <a:p>
                      <a:pPr algn="ctr"/>
                      <a:r>
                        <a:rPr lang="en-US" sz="1000" dirty="0" smtClean="0"/>
                        <a:t>Count</a:t>
                      </a:r>
                      <a:endParaRPr lang="en-US" sz="1000" dirty="0"/>
                    </a:p>
                  </a:txBody>
                  <a:tcPr/>
                </a:tc>
                <a:extLst>
                  <a:ext uri="{0D108BD9-81ED-4DB2-BD59-A6C34878D82A}">
                    <a16:rowId xmlns:a16="http://schemas.microsoft.com/office/drawing/2014/main" val="1339266655"/>
                  </a:ext>
                </a:extLst>
              </a:tr>
              <a:tr h="242331">
                <a:tc>
                  <a:txBody>
                    <a:bodyPr/>
                    <a:lstStyle/>
                    <a:p>
                      <a:pPr algn="ctr">
                        <a:lnSpc>
                          <a:spcPct val="107000"/>
                        </a:lnSpc>
                        <a:spcAft>
                          <a:spcPts val="800"/>
                        </a:spcAft>
                      </a:pPr>
                      <a:r>
                        <a:rPr lang="en-US" sz="1000" b="1" dirty="0" smtClean="0">
                          <a:latin typeface="Calibri" panose="020F0502020204030204" pitchFamily="34" charset="0"/>
                          <a:ea typeface="Calibri" panose="020F0502020204030204" pitchFamily="34" charset="0"/>
                          <a:cs typeface="Times New Roman" panose="02020603050405020304" pitchFamily="18" charset="0"/>
                        </a:rPr>
                        <a:t>A</a:t>
                      </a:r>
                    </a:p>
                  </a:txBody>
                  <a:tcPr/>
                </a:tc>
                <a:tc>
                  <a:txBody>
                    <a:bodyPr/>
                    <a:lstStyle/>
                    <a:p>
                      <a:pPr algn="ctr"/>
                      <a:r>
                        <a:rPr lang="en-US" sz="1000" dirty="0" smtClean="0"/>
                        <a:t>6</a:t>
                      </a:r>
                      <a:endParaRPr lang="en-US" sz="1000" dirty="0"/>
                    </a:p>
                  </a:txBody>
                  <a:tcPr/>
                </a:tc>
                <a:tc>
                  <a:txBody>
                    <a:bodyPr/>
                    <a:lstStyle/>
                    <a:p>
                      <a:pPr algn="ctr"/>
                      <a:r>
                        <a:rPr lang="en-US" sz="1000" b="1" dirty="0" smtClean="0"/>
                        <a:t>N</a:t>
                      </a:r>
                      <a:endParaRPr lang="en-US" sz="1000" b="1" dirty="0"/>
                    </a:p>
                  </a:txBody>
                  <a:tcPr/>
                </a:tc>
                <a:tc>
                  <a:txBody>
                    <a:bodyPr/>
                    <a:lstStyle/>
                    <a:p>
                      <a:pPr algn="ctr"/>
                      <a:r>
                        <a:rPr lang="en-US" sz="1000" dirty="0" smtClean="0"/>
                        <a:t>13</a:t>
                      </a:r>
                      <a:endParaRPr lang="en-US" sz="1000" dirty="0"/>
                    </a:p>
                  </a:txBody>
                  <a:tcPr/>
                </a:tc>
                <a:extLst>
                  <a:ext uri="{0D108BD9-81ED-4DB2-BD59-A6C34878D82A}">
                    <a16:rowId xmlns:a16="http://schemas.microsoft.com/office/drawing/2014/main" val="1871495523"/>
                  </a:ext>
                </a:extLst>
              </a:tr>
              <a:tr h="275323">
                <a:tc>
                  <a:txBody>
                    <a:bodyPr/>
                    <a:lstStyle/>
                    <a:p>
                      <a:pPr algn="ctr"/>
                      <a:r>
                        <a:rPr lang="en-US" sz="1000" b="1" dirty="0" smtClean="0"/>
                        <a:t>B</a:t>
                      </a:r>
                      <a:endParaRPr lang="en-US" sz="1000" b="1" dirty="0"/>
                    </a:p>
                  </a:txBody>
                  <a:tcPr/>
                </a:tc>
                <a:tc>
                  <a:txBody>
                    <a:bodyPr/>
                    <a:lstStyle/>
                    <a:p>
                      <a:pPr algn="ctr"/>
                      <a:r>
                        <a:rPr lang="en-US" sz="1000" dirty="0" smtClean="0"/>
                        <a:t>2</a:t>
                      </a:r>
                      <a:endParaRPr lang="en-US" sz="1000" dirty="0"/>
                    </a:p>
                  </a:txBody>
                  <a:tcPr/>
                </a:tc>
                <a:tc>
                  <a:txBody>
                    <a:bodyPr/>
                    <a:lstStyle/>
                    <a:p>
                      <a:pPr algn="ctr"/>
                      <a:r>
                        <a:rPr lang="en-US" sz="1000" b="1" dirty="0" smtClean="0"/>
                        <a:t>O</a:t>
                      </a:r>
                      <a:endParaRPr lang="en-US" sz="1000" b="1" dirty="0"/>
                    </a:p>
                  </a:txBody>
                  <a:tcPr/>
                </a:tc>
                <a:tc>
                  <a:txBody>
                    <a:bodyPr/>
                    <a:lstStyle/>
                    <a:p>
                      <a:pPr algn="ctr"/>
                      <a:r>
                        <a:rPr lang="en-US" sz="1000" dirty="0" smtClean="0"/>
                        <a:t>14</a:t>
                      </a:r>
                      <a:endParaRPr lang="en-US" sz="1000" dirty="0"/>
                    </a:p>
                  </a:txBody>
                  <a:tcPr/>
                </a:tc>
                <a:extLst>
                  <a:ext uri="{0D108BD9-81ED-4DB2-BD59-A6C34878D82A}">
                    <a16:rowId xmlns:a16="http://schemas.microsoft.com/office/drawing/2014/main" val="27166177"/>
                  </a:ext>
                </a:extLst>
              </a:tr>
              <a:tr h="275323">
                <a:tc>
                  <a:txBody>
                    <a:bodyPr/>
                    <a:lstStyle/>
                    <a:p>
                      <a:pPr algn="ctr"/>
                      <a:r>
                        <a:rPr lang="en-US" sz="1000" b="1" dirty="0" smtClean="0"/>
                        <a:t>C</a:t>
                      </a:r>
                      <a:endParaRPr lang="en-US" sz="1000" b="1" dirty="0"/>
                    </a:p>
                  </a:txBody>
                  <a:tcPr/>
                </a:tc>
                <a:tc>
                  <a:txBody>
                    <a:bodyPr/>
                    <a:lstStyle/>
                    <a:p>
                      <a:pPr algn="ctr"/>
                      <a:r>
                        <a:rPr lang="en-US" sz="1000" dirty="0" smtClean="0"/>
                        <a:t>12</a:t>
                      </a:r>
                      <a:endParaRPr lang="en-US" sz="1000" dirty="0"/>
                    </a:p>
                  </a:txBody>
                  <a:tcPr/>
                </a:tc>
                <a:tc>
                  <a:txBody>
                    <a:bodyPr/>
                    <a:lstStyle/>
                    <a:p>
                      <a:pPr algn="ctr"/>
                      <a:r>
                        <a:rPr lang="en-US" sz="1000" b="1" dirty="0" smtClean="0"/>
                        <a:t>P</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3536738944"/>
                  </a:ext>
                </a:extLst>
              </a:tr>
              <a:tr h="275323">
                <a:tc>
                  <a:txBody>
                    <a:bodyPr/>
                    <a:lstStyle/>
                    <a:p>
                      <a:pPr algn="ctr"/>
                      <a:r>
                        <a:rPr lang="en-US" sz="1000" b="1" dirty="0" smtClean="0"/>
                        <a:t>D</a:t>
                      </a:r>
                      <a:endParaRPr lang="en-US" sz="1000" b="1" dirty="0"/>
                    </a:p>
                  </a:txBody>
                  <a:tcPr/>
                </a:tc>
                <a:tc>
                  <a:txBody>
                    <a:bodyPr/>
                    <a:lstStyle/>
                    <a:p>
                      <a:pPr algn="ctr"/>
                      <a:r>
                        <a:rPr lang="en-US" sz="1000" dirty="0" smtClean="0"/>
                        <a:t>1</a:t>
                      </a:r>
                      <a:endParaRPr lang="en-US" sz="1000" dirty="0"/>
                    </a:p>
                  </a:txBody>
                  <a:tcPr/>
                </a:tc>
                <a:tc>
                  <a:txBody>
                    <a:bodyPr/>
                    <a:lstStyle/>
                    <a:p>
                      <a:pPr algn="ctr"/>
                      <a:r>
                        <a:rPr lang="en-US" sz="1000" b="1" dirty="0" smtClean="0"/>
                        <a:t>Q</a:t>
                      </a:r>
                      <a:endParaRPr lang="en-US" sz="1000" b="1" dirty="0"/>
                    </a:p>
                  </a:txBody>
                  <a:tcPr/>
                </a:tc>
                <a:tc>
                  <a:txBody>
                    <a:bodyPr/>
                    <a:lstStyle/>
                    <a:p>
                      <a:pPr algn="ctr"/>
                      <a:r>
                        <a:rPr lang="en-US" sz="1000" dirty="0" smtClean="0"/>
                        <a:t>15</a:t>
                      </a:r>
                      <a:endParaRPr lang="en-US" sz="1000" dirty="0"/>
                    </a:p>
                  </a:txBody>
                  <a:tcPr/>
                </a:tc>
                <a:extLst>
                  <a:ext uri="{0D108BD9-81ED-4DB2-BD59-A6C34878D82A}">
                    <a16:rowId xmlns:a16="http://schemas.microsoft.com/office/drawing/2014/main" val="667643836"/>
                  </a:ext>
                </a:extLst>
              </a:tr>
              <a:tr h="275323">
                <a:tc>
                  <a:txBody>
                    <a:bodyPr/>
                    <a:lstStyle/>
                    <a:p>
                      <a:pPr algn="ctr"/>
                      <a:r>
                        <a:rPr lang="en-US" sz="1000" b="1" dirty="0" smtClean="0"/>
                        <a:t>E</a:t>
                      </a:r>
                      <a:endParaRPr lang="en-US" sz="1000" b="1" dirty="0"/>
                    </a:p>
                  </a:txBody>
                  <a:tcPr/>
                </a:tc>
                <a:tc>
                  <a:txBody>
                    <a:bodyPr/>
                    <a:lstStyle/>
                    <a:p>
                      <a:pPr algn="ctr"/>
                      <a:r>
                        <a:rPr lang="en-US" sz="1000" dirty="0" smtClean="0"/>
                        <a:t>6</a:t>
                      </a:r>
                      <a:endParaRPr lang="en-US" sz="1000" dirty="0"/>
                    </a:p>
                  </a:txBody>
                  <a:tcPr/>
                </a:tc>
                <a:tc>
                  <a:txBody>
                    <a:bodyPr/>
                    <a:lstStyle/>
                    <a:p>
                      <a:pPr algn="ctr"/>
                      <a:r>
                        <a:rPr lang="en-US" sz="1000" b="1" dirty="0" smtClean="0"/>
                        <a:t>R</a:t>
                      </a:r>
                      <a:endParaRPr lang="en-US" sz="1000" b="1" dirty="0"/>
                    </a:p>
                  </a:txBody>
                  <a:tcPr/>
                </a:tc>
                <a:tc>
                  <a:txBody>
                    <a:bodyPr/>
                    <a:lstStyle/>
                    <a:p>
                      <a:pPr algn="ctr"/>
                      <a:r>
                        <a:rPr lang="en-US" sz="1000" dirty="0" smtClean="0"/>
                        <a:t>4</a:t>
                      </a:r>
                      <a:endParaRPr lang="en-US" sz="1000" dirty="0"/>
                    </a:p>
                  </a:txBody>
                  <a:tcPr/>
                </a:tc>
                <a:extLst>
                  <a:ext uri="{0D108BD9-81ED-4DB2-BD59-A6C34878D82A}">
                    <a16:rowId xmlns:a16="http://schemas.microsoft.com/office/drawing/2014/main" val="4196080916"/>
                  </a:ext>
                </a:extLst>
              </a:tr>
              <a:tr h="275323">
                <a:tc>
                  <a:txBody>
                    <a:bodyPr/>
                    <a:lstStyle/>
                    <a:p>
                      <a:pPr algn="ctr"/>
                      <a:r>
                        <a:rPr lang="en-US" sz="1000" b="1" dirty="0" smtClean="0"/>
                        <a:t>F</a:t>
                      </a:r>
                      <a:endParaRPr lang="en-US" sz="1000" b="1" dirty="0"/>
                    </a:p>
                  </a:txBody>
                  <a:tcPr/>
                </a:tc>
                <a:tc>
                  <a:txBody>
                    <a:bodyPr/>
                    <a:lstStyle/>
                    <a:p>
                      <a:pPr algn="ctr"/>
                      <a:r>
                        <a:rPr lang="en-US" sz="1000" dirty="0" smtClean="0"/>
                        <a:t>2</a:t>
                      </a:r>
                      <a:endParaRPr lang="en-US" sz="1000" dirty="0"/>
                    </a:p>
                  </a:txBody>
                  <a:tcPr/>
                </a:tc>
                <a:tc>
                  <a:txBody>
                    <a:bodyPr/>
                    <a:lstStyle/>
                    <a:p>
                      <a:pPr algn="ctr"/>
                      <a:r>
                        <a:rPr lang="en-US" sz="1000" b="1" dirty="0" smtClean="0"/>
                        <a:t>S</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1085098787"/>
                  </a:ext>
                </a:extLst>
              </a:tr>
              <a:tr h="275323">
                <a:tc>
                  <a:txBody>
                    <a:bodyPr/>
                    <a:lstStyle/>
                    <a:p>
                      <a:pPr algn="ctr"/>
                      <a:r>
                        <a:rPr lang="en-US" sz="1000" b="1" dirty="0" smtClean="0"/>
                        <a:t>G</a:t>
                      </a:r>
                      <a:endParaRPr lang="en-US" sz="1000" b="1" dirty="0"/>
                    </a:p>
                  </a:txBody>
                  <a:tcPr/>
                </a:tc>
                <a:tc>
                  <a:txBody>
                    <a:bodyPr/>
                    <a:lstStyle/>
                    <a:p>
                      <a:pPr algn="ctr"/>
                      <a:r>
                        <a:rPr lang="en-US" sz="1000" dirty="0" smtClean="0"/>
                        <a:t>0</a:t>
                      </a:r>
                      <a:endParaRPr lang="en-US" sz="1000" dirty="0"/>
                    </a:p>
                  </a:txBody>
                  <a:tcPr/>
                </a:tc>
                <a:tc>
                  <a:txBody>
                    <a:bodyPr/>
                    <a:lstStyle/>
                    <a:p>
                      <a:pPr algn="ctr"/>
                      <a:r>
                        <a:rPr lang="en-US" sz="1000" b="1" dirty="0" smtClean="0"/>
                        <a:t>T</a:t>
                      </a:r>
                      <a:endParaRPr lang="en-US" sz="1000" b="1" dirty="0"/>
                    </a:p>
                  </a:txBody>
                  <a:tcPr/>
                </a:tc>
                <a:tc>
                  <a:txBody>
                    <a:bodyPr/>
                    <a:lstStyle/>
                    <a:p>
                      <a:pPr algn="ctr"/>
                      <a:r>
                        <a:rPr lang="en-US" sz="1000" dirty="0" smtClean="0"/>
                        <a:t>9</a:t>
                      </a:r>
                      <a:endParaRPr lang="en-US" sz="1000" dirty="0"/>
                    </a:p>
                  </a:txBody>
                  <a:tcPr/>
                </a:tc>
                <a:extLst>
                  <a:ext uri="{0D108BD9-81ED-4DB2-BD59-A6C34878D82A}">
                    <a16:rowId xmlns:a16="http://schemas.microsoft.com/office/drawing/2014/main" val="2110935319"/>
                  </a:ext>
                </a:extLst>
              </a:tr>
              <a:tr h="275323">
                <a:tc>
                  <a:txBody>
                    <a:bodyPr/>
                    <a:lstStyle/>
                    <a:p>
                      <a:pPr algn="ctr"/>
                      <a:r>
                        <a:rPr lang="en-US" sz="1000" b="1" dirty="0" smtClean="0"/>
                        <a:t>H</a:t>
                      </a:r>
                      <a:endParaRPr lang="en-US" sz="1000" b="1" dirty="0"/>
                    </a:p>
                  </a:txBody>
                  <a:tcPr/>
                </a:tc>
                <a:tc>
                  <a:txBody>
                    <a:bodyPr/>
                    <a:lstStyle/>
                    <a:p>
                      <a:pPr algn="ctr"/>
                      <a:r>
                        <a:rPr lang="en-US" sz="1000" dirty="0" smtClean="0"/>
                        <a:t>8</a:t>
                      </a:r>
                      <a:endParaRPr lang="en-US" sz="1000" dirty="0"/>
                    </a:p>
                  </a:txBody>
                  <a:tcPr/>
                </a:tc>
                <a:tc>
                  <a:txBody>
                    <a:bodyPr/>
                    <a:lstStyle/>
                    <a:p>
                      <a:pPr algn="ctr"/>
                      <a:r>
                        <a:rPr lang="en-US" sz="1000" b="1" dirty="0" smtClean="0"/>
                        <a:t>U</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1930939787"/>
                  </a:ext>
                </a:extLst>
              </a:tr>
              <a:tr h="275323">
                <a:tc>
                  <a:txBody>
                    <a:bodyPr/>
                    <a:lstStyle/>
                    <a:p>
                      <a:pPr algn="ctr"/>
                      <a:r>
                        <a:rPr lang="en-US" sz="1000" b="1" dirty="0" smtClean="0"/>
                        <a:t>I</a:t>
                      </a:r>
                      <a:endParaRPr lang="en-US" sz="1000" b="1" dirty="0"/>
                    </a:p>
                  </a:txBody>
                  <a:tcPr/>
                </a:tc>
                <a:tc>
                  <a:txBody>
                    <a:bodyPr/>
                    <a:lstStyle/>
                    <a:p>
                      <a:pPr algn="ctr"/>
                      <a:r>
                        <a:rPr lang="en-US" sz="1000" dirty="0" smtClean="0"/>
                        <a:t>0</a:t>
                      </a:r>
                      <a:endParaRPr lang="en-US" sz="1000" dirty="0"/>
                    </a:p>
                  </a:txBody>
                  <a:tcPr/>
                </a:tc>
                <a:tc>
                  <a:txBody>
                    <a:bodyPr/>
                    <a:lstStyle/>
                    <a:p>
                      <a:pPr algn="ctr"/>
                      <a:r>
                        <a:rPr lang="en-US" sz="1000" b="1" dirty="0" smtClean="0"/>
                        <a:t>V</a:t>
                      </a:r>
                      <a:endParaRPr lang="en-US" sz="1000" b="1" dirty="0"/>
                    </a:p>
                  </a:txBody>
                  <a:tcPr/>
                </a:tc>
                <a:tc>
                  <a:txBody>
                    <a:bodyPr/>
                    <a:lstStyle/>
                    <a:p>
                      <a:pPr algn="ctr"/>
                      <a:r>
                        <a:rPr lang="en-US" sz="1000" dirty="0" smtClean="0"/>
                        <a:t>5</a:t>
                      </a:r>
                      <a:endParaRPr lang="en-US" sz="1000" dirty="0"/>
                    </a:p>
                  </a:txBody>
                  <a:tcPr/>
                </a:tc>
                <a:extLst>
                  <a:ext uri="{0D108BD9-81ED-4DB2-BD59-A6C34878D82A}">
                    <a16:rowId xmlns:a16="http://schemas.microsoft.com/office/drawing/2014/main" val="3612510187"/>
                  </a:ext>
                </a:extLst>
              </a:tr>
              <a:tr h="275323">
                <a:tc>
                  <a:txBody>
                    <a:bodyPr/>
                    <a:lstStyle/>
                    <a:p>
                      <a:pPr algn="ctr"/>
                      <a:r>
                        <a:rPr lang="en-US" sz="1000" b="1" dirty="0" smtClean="0"/>
                        <a:t>J</a:t>
                      </a:r>
                      <a:endParaRPr lang="en-US" sz="1000" b="1" dirty="0"/>
                    </a:p>
                  </a:txBody>
                  <a:tcPr/>
                </a:tc>
                <a:tc>
                  <a:txBody>
                    <a:bodyPr/>
                    <a:lstStyle/>
                    <a:p>
                      <a:pPr algn="ctr"/>
                      <a:r>
                        <a:rPr lang="en-US" sz="1000" dirty="0" smtClean="0"/>
                        <a:t>2</a:t>
                      </a:r>
                      <a:endParaRPr lang="en-US" sz="1000" dirty="0"/>
                    </a:p>
                  </a:txBody>
                  <a:tcPr/>
                </a:tc>
                <a:tc>
                  <a:txBody>
                    <a:bodyPr/>
                    <a:lstStyle/>
                    <a:p>
                      <a:pPr algn="ctr"/>
                      <a:r>
                        <a:rPr lang="en-US" sz="1000" b="1" dirty="0" smtClean="0"/>
                        <a:t>W</a:t>
                      </a:r>
                      <a:endParaRPr lang="en-US" sz="1000" b="1" dirty="0"/>
                    </a:p>
                  </a:txBody>
                  <a:tcPr/>
                </a:tc>
                <a:tc>
                  <a:txBody>
                    <a:bodyPr/>
                    <a:lstStyle/>
                    <a:p>
                      <a:pPr algn="ctr"/>
                      <a:r>
                        <a:rPr lang="en-US" sz="1000" dirty="0" smtClean="0"/>
                        <a:t>2</a:t>
                      </a:r>
                      <a:endParaRPr lang="en-US" sz="1000" dirty="0"/>
                    </a:p>
                  </a:txBody>
                  <a:tcPr/>
                </a:tc>
                <a:extLst>
                  <a:ext uri="{0D108BD9-81ED-4DB2-BD59-A6C34878D82A}">
                    <a16:rowId xmlns:a16="http://schemas.microsoft.com/office/drawing/2014/main" val="4200886939"/>
                  </a:ext>
                </a:extLst>
              </a:tr>
              <a:tr h="275323">
                <a:tc>
                  <a:txBody>
                    <a:bodyPr/>
                    <a:lstStyle/>
                    <a:p>
                      <a:pPr algn="ctr"/>
                      <a:r>
                        <a:rPr lang="en-US" sz="1000" b="1" smtClean="0"/>
                        <a:t>K</a:t>
                      </a:r>
                      <a:endParaRPr lang="en-US" sz="1000" b="1" dirty="0"/>
                    </a:p>
                  </a:txBody>
                  <a:tcPr/>
                </a:tc>
                <a:tc>
                  <a:txBody>
                    <a:bodyPr/>
                    <a:lstStyle/>
                    <a:p>
                      <a:pPr algn="ctr"/>
                      <a:r>
                        <a:rPr lang="en-US" sz="1000" dirty="0" smtClean="0"/>
                        <a:t>16</a:t>
                      </a:r>
                      <a:endParaRPr lang="en-US" sz="1000" dirty="0"/>
                    </a:p>
                  </a:txBody>
                  <a:tcPr/>
                </a:tc>
                <a:tc>
                  <a:txBody>
                    <a:bodyPr/>
                    <a:lstStyle/>
                    <a:p>
                      <a:pPr algn="ctr"/>
                      <a:r>
                        <a:rPr lang="en-US" sz="1000" b="1" dirty="0" smtClean="0"/>
                        <a:t>X</a:t>
                      </a:r>
                      <a:endParaRPr lang="en-US" sz="1000" b="1" dirty="0"/>
                    </a:p>
                  </a:txBody>
                  <a:tcPr/>
                </a:tc>
                <a:tc>
                  <a:txBody>
                    <a:bodyPr/>
                    <a:lstStyle/>
                    <a:p>
                      <a:pPr algn="ctr"/>
                      <a:r>
                        <a:rPr lang="en-US" sz="1000" dirty="0" smtClean="0"/>
                        <a:t>6</a:t>
                      </a:r>
                      <a:endParaRPr lang="en-US" sz="1000" dirty="0"/>
                    </a:p>
                  </a:txBody>
                  <a:tcPr/>
                </a:tc>
                <a:extLst>
                  <a:ext uri="{0D108BD9-81ED-4DB2-BD59-A6C34878D82A}">
                    <a16:rowId xmlns:a16="http://schemas.microsoft.com/office/drawing/2014/main" val="902596876"/>
                  </a:ext>
                </a:extLst>
              </a:tr>
              <a:tr h="275323">
                <a:tc>
                  <a:txBody>
                    <a:bodyPr/>
                    <a:lstStyle/>
                    <a:p>
                      <a:pPr algn="ctr"/>
                      <a:r>
                        <a:rPr lang="en-US" sz="1000" b="1" dirty="0" smtClean="0"/>
                        <a:t>L</a:t>
                      </a:r>
                      <a:endParaRPr lang="en-US" sz="1000" b="1" dirty="0"/>
                    </a:p>
                  </a:txBody>
                  <a:tcPr/>
                </a:tc>
                <a:tc>
                  <a:txBody>
                    <a:bodyPr/>
                    <a:lstStyle/>
                    <a:p>
                      <a:pPr algn="ctr"/>
                      <a:r>
                        <a:rPr lang="en-US" sz="1000" dirty="0" smtClean="0"/>
                        <a:t>3</a:t>
                      </a:r>
                      <a:endParaRPr lang="en-US" sz="1000" dirty="0"/>
                    </a:p>
                  </a:txBody>
                  <a:tcPr/>
                </a:tc>
                <a:tc>
                  <a:txBody>
                    <a:bodyPr/>
                    <a:lstStyle/>
                    <a:p>
                      <a:pPr algn="ctr"/>
                      <a:r>
                        <a:rPr lang="en-US" sz="1000" b="1" dirty="0" smtClean="0"/>
                        <a:t>Y</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2246953411"/>
                  </a:ext>
                </a:extLst>
              </a:tr>
              <a:tr h="250917">
                <a:tc>
                  <a:txBody>
                    <a:bodyPr/>
                    <a:lstStyle/>
                    <a:p>
                      <a:pPr algn="ctr"/>
                      <a:r>
                        <a:rPr lang="en-US" sz="1000" b="1" dirty="0" smtClean="0"/>
                        <a:t>M</a:t>
                      </a:r>
                      <a:endParaRPr lang="en-US" sz="1000" b="1" dirty="0"/>
                    </a:p>
                  </a:txBody>
                  <a:tcPr/>
                </a:tc>
                <a:tc>
                  <a:txBody>
                    <a:bodyPr/>
                    <a:lstStyle/>
                    <a:p>
                      <a:pPr algn="ctr"/>
                      <a:r>
                        <a:rPr lang="en-US" sz="1000" dirty="0" smtClean="0"/>
                        <a:t>0</a:t>
                      </a:r>
                      <a:endParaRPr lang="en-US" sz="1000" dirty="0"/>
                    </a:p>
                  </a:txBody>
                  <a:tcPr/>
                </a:tc>
                <a:tc>
                  <a:txBody>
                    <a:bodyPr/>
                    <a:lstStyle/>
                    <a:p>
                      <a:pPr algn="ctr"/>
                      <a:r>
                        <a:rPr lang="en-US" sz="1000" b="1" dirty="0" smtClean="0"/>
                        <a:t>Z</a:t>
                      </a:r>
                      <a:endParaRPr lang="en-US" sz="1000" b="1" dirty="0"/>
                    </a:p>
                  </a:txBody>
                  <a:tcPr/>
                </a:tc>
                <a:tc>
                  <a:txBody>
                    <a:bodyPr/>
                    <a:lstStyle/>
                    <a:p>
                      <a:pPr algn="ctr"/>
                      <a:r>
                        <a:rPr lang="en-US" sz="1000" dirty="0" smtClean="0"/>
                        <a:t>0</a:t>
                      </a:r>
                      <a:endParaRPr lang="en-US" sz="1000" dirty="0"/>
                    </a:p>
                  </a:txBody>
                  <a:tcPr/>
                </a:tc>
                <a:extLst>
                  <a:ext uri="{0D108BD9-81ED-4DB2-BD59-A6C34878D82A}">
                    <a16:rowId xmlns:a16="http://schemas.microsoft.com/office/drawing/2014/main" val="2760368019"/>
                  </a:ext>
                </a:extLst>
              </a:tr>
            </a:tbl>
          </a:graphicData>
        </a:graphic>
      </p:graphicFrame>
      <p:sp>
        <p:nvSpPr>
          <p:cNvPr id="7" name="Oval 6"/>
          <p:cNvSpPr/>
          <p:nvPr/>
        </p:nvSpPr>
        <p:spPr bwMode="auto">
          <a:xfrm>
            <a:off x="1767681" y="4716462"/>
            <a:ext cx="914400" cy="533400"/>
          </a:xfrm>
          <a:prstGeom prst="ellipse">
            <a:avLst/>
          </a:prstGeom>
          <a:no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ight Arrow 7"/>
          <p:cNvSpPr/>
          <p:nvPr/>
        </p:nvSpPr>
        <p:spPr bwMode="auto">
          <a:xfrm rot="7964421">
            <a:off x="2292999" y="3967569"/>
            <a:ext cx="914400" cy="585558"/>
          </a:xfrm>
          <a:prstGeom prst="rightArrow">
            <a:avLst>
              <a:gd name="adj1" fmla="val 50000"/>
              <a:gd name="adj2" fmla="val 37605"/>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2072481" y="1198667"/>
            <a:ext cx="3232258" cy="2752558"/>
          </a:xfrm>
          <a:prstGeom prst="ellipse">
            <a:avLst/>
          </a:prstGeom>
          <a:solidFill>
            <a:schemeClr val="tx1"/>
          </a:solidFill>
        </p:spPr>
        <p:txBody>
          <a:bodyPr wrap="square" lIns="182880" tIns="146304" rIns="182880" bIns="146304" rtlCol="0">
            <a:spAutoFit/>
          </a:bodyPr>
          <a:lstStyle/>
          <a:p>
            <a:pPr>
              <a:lnSpc>
                <a:spcPct val="90000"/>
              </a:lnSpc>
              <a:spcAft>
                <a:spcPts val="600"/>
              </a:spcAft>
            </a:pPr>
            <a:r>
              <a:rPr lang="en-US" sz="2400" dirty="0" smtClean="0">
                <a:solidFill>
                  <a:schemeClr val="bg1"/>
                </a:solidFill>
              </a:rPr>
              <a:t>What letters follow each other? We know it’s not E or O! </a:t>
            </a:r>
          </a:p>
        </p:txBody>
      </p:sp>
    </p:spTree>
    <p:extLst>
      <p:ext uri="{BB962C8B-B14F-4D97-AF65-F5344CB8AC3E}">
        <p14:creationId xmlns:p14="http://schemas.microsoft.com/office/powerpoint/2010/main" val="71858374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6217443" cy="4672048"/>
          </a:xfrm>
        </p:spPr>
        <p:txBody>
          <a:bodyPr/>
          <a:lstStyle/>
          <a:p>
            <a:r>
              <a:rPr lang="en-US" dirty="0" smtClean="0"/>
              <a:t>L</a:t>
            </a:r>
            <a:r>
              <a:rPr lang="en-US" dirty="0" smtClean="0">
                <a:solidFill>
                  <a:schemeClr val="accent6">
                    <a:lumMod val="40000"/>
                    <a:lumOff val="60000"/>
                  </a:schemeClr>
                </a:solidFill>
              </a:rPr>
              <a:t>O</a:t>
            </a:r>
            <a:r>
              <a:rPr lang="en-US" dirty="0" smtClean="0"/>
              <a:t>YH VE</a:t>
            </a:r>
            <a:r>
              <a:rPr lang="en-US" dirty="0" smtClean="0">
                <a:solidFill>
                  <a:schemeClr val="accent6">
                    <a:lumMod val="40000"/>
                    <a:lumOff val="60000"/>
                  </a:schemeClr>
                </a:solidFill>
              </a:rPr>
              <a:t>O</a:t>
            </a:r>
            <a:r>
              <a:rPr lang="en-US" dirty="0" smtClean="0"/>
              <a:t>H</a:t>
            </a:r>
            <a:r>
              <a:rPr lang="en-US" b="1" dirty="0" smtClean="0">
                <a:solidFill>
                  <a:srgbClr val="00B050"/>
                </a:solidFill>
              </a:rPr>
              <a:t>E</a:t>
            </a:r>
            <a:r>
              <a:rPr lang="en-US" dirty="0" smtClean="0"/>
              <a:t> COX V</a:t>
            </a:r>
            <a:r>
              <a:rPr lang="en-US" b="1" dirty="0" smtClean="0">
                <a:solidFill>
                  <a:srgbClr val="00B050"/>
                </a:solidFill>
              </a:rPr>
              <a:t>E</a:t>
            </a:r>
            <a:r>
              <a:rPr lang="en-US" dirty="0" smtClean="0"/>
              <a:t>J</a:t>
            </a:r>
            <a:r>
              <a:rPr lang="en-US" b="1" dirty="0" smtClean="0">
                <a:solidFill>
                  <a:srgbClr val="00B050"/>
                </a:solidFill>
              </a:rPr>
              <a:t>E</a:t>
            </a:r>
            <a:r>
              <a:rPr lang="en-US" dirty="0" smtClean="0"/>
              <a:t>O F</a:t>
            </a:r>
            <a:r>
              <a:rPr lang="en-US" b="1" dirty="0" smtClean="0">
                <a:solidFill>
                  <a:srgbClr val="00B050"/>
                </a:solidFill>
              </a:rPr>
              <a:t>E</a:t>
            </a:r>
            <a:r>
              <a:rPr lang="en-US" dirty="0" smtClean="0"/>
              <a:t>CHV CB</a:t>
            </a:r>
            <a:r>
              <a:rPr lang="en-US" dirty="0" smtClean="0">
                <a:solidFill>
                  <a:schemeClr val="accent6">
                    <a:lumMod val="40000"/>
                    <a:lumOff val="60000"/>
                  </a:schemeClr>
                </a:solidFill>
              </a:rPr>
              <a:t>O</a:t>
            </a:r>
            <a:r>
              <a:rPr lang="en-US" dirty="0" smtClean="0"/>
              <a:t> </a:t>
            </a:r>
            <a:r>
              <a:rPr lang="en-US" dirty="0" smtClean="0">
                <a:solidFill>
                  <a:schemeClr val="accent6">
                    <a:lumMod val="40000"/>
                    <a:lumOff val="60000"/>
                  </a:schemeClr>
                </a:solidFill>
              </a:rPr>
              <a:t>O</a:t>
            </a:r>
            <a:r>
              <a:rPr lang="en-US" dirty="0" smtClean="0"/>
              <a:t>YH LC</a:t>
            </a:r>
            <a:r>
              <a:rPr lang="en-US" dirty="0" smtClean="0">
                <a:solidFill>
                  <a:schemeClr val="accent2">
                    <a:lumMod val="40000"/>
                    <a:lumOff val="60000"/>
                  </a:schemeClr>
                </a:solidFill>
              </a:rPr>
              <a:t>T</a:t>
            </a:r>
            <a:r>
              <a:rPr lang="en-US" dirty="0" smtClean="0"/>
              <a:t>A</a:t>
            </a:r>
            <a:r>
              <a:rPr lang="en-US" b="1" dirty="0" smtClean="0">
                <a:solidFill>
                  <a:srgbClr val="00B050"/>
                </a:solidFill>
              </a:rPr>
              <a:t>E</a:t>
            </a:r>
            <a:r>
              <a:rPr lang="en-US" dirty="0" smtClean="0"/>
              <a:t>HV DH</a:t>
            </a:r>
            <a:r>
              <a:rPr lang="en-US" dirty="0" smtClean="0">
                <a:solidFill>
                  <a:schemeClr val="accent6">
                    <a:lumMod val="40000"/>
                    <a:lumOff val="60000"/>
                  </a:schemeClr>
                </a:solidFill>
              </a:rPr>
              <a:t>O</a:t>
            </a:r>
            <a:r>
              <a:rPr lang="en-US" dirty="0" smtClean="0"/>
              <a:t>YBA</a:t>
            </a:r>
            <a:r>
              <a:rPr lang="en-US" dirty="0" smtClean="0">
                <a:solidFill>
                  <a:schemeClr val="accent2">
                    <a:lumMod val="40000"/>
                    <a:lumOff val="60000"/>
                  </a:schemeClr>
                </a:solidFill>
              </a:rPr>
              <a:t>T</a:t>
            </a:r>
            <a:r>
              <a:rPr lang="en-US" dirty="0" smtClean="0"/>
              <a:t> L</a:t>
            </a:r>
            <a:r>
              <a:rPr lang="en-US" dirty="0" smtClean="0">
                <a:solidFill>
                  <a:schemeClr val="accent6">
                    <a:lumMod val="40000"/>
                    <a:lumOff val="60000"/>
                  </a:schemeClr>
                </a:solidFill>
              </a:rPr>
              <a:t>O</a:t>
            </a:r>
            <a:r>
              <a:rPr lang="en-US" dirty="0" smtClean="0"/>
              <a:t>H</a:t>
            </a:r>
            <a:r>
              <a:rPr lang="en-US" dirty="0" smtClean="0">
                <a:solidFill>
                  <a:schemeClr val="accent2">
                    <a:lumMod val="40000"/>
                    <a:lumOff val="60000"/>
                  </a:schemeClr>
                </a:solidFill>
              </a:rPr>
              <a:t>T</a:t>
            </a:r>
            <a:r>
              <a:rPr lang="en-US" dirty="0" smtClean="0"/>
              <a:t>A </a:t>
            </a:r>
            <a:r>
              <a:rPr lang="en-US" dirty="0" smtClean="0">
                <a:solidFill>
                  <a:schemeClr val="accent6">
                    <a:lumMod val="40000"/>
                    <a:lumOff val="60000"/>
                  </a:schemeClr>
                </a:solidFill>
              </a:rPr>
              <a:t>O</a:t>
            </a:r>
            <a:r>
              <a:rPr lang="en-US" dirty="0" smtClean="0"/>
              <a:t>O </a:t>
            </a:r>
            <a:r>
              <a:rPr lang="en-US" dirty="0" smtClean="0">
                <a:solidFill>
                  <a:schemeClr val="accent2">
                    <a:lumMod val="40000"/>
                    <a:lumOff val="60000"/>
                  </a:schemeClr>
                </a:solidFill>
              </a:rPr>
              <a:t>T</a:t>
            </a:r>
            <a:r>
              <a:rPr lang="en-US" dirty="0" smtClean="0"/>
              <a:t>ATV E</a:t>
            </a:r>
            <a:r>
              <a:rPr lang="en-US" dirty="0" smtClean="0">
                <a:solidFill>
                  <a:schemeClr val="accent6">
                    <a:lumMod val="40000"/>
                    <a:lumOff val="60000"/>
                  </a:schemeClr>
                </a:solidFill>
              </a:rPr>
              <a:t>O</a:t>
            </a:r>
            <a:r>
              <a:rPr lang="en-US" dirty="0" smtClean="0"/>
              <a:t>O</a:t>
            </a:r>
            <a:r>
              <a:rPr lang="en-US" dirty="0" smtClean="0">
                <a:solidFill>
                  <a:schemeClr val="accent2">
                    <a:lumMod val="40000"/>
                    <a:lumOff val="60000"/>
                  </a:schemeClr>
                </a:solidFill>
              </a:rPr>
              <a:t>T</a:t>
            </a:r>
            <a:r>
              <a:rPr lang="en-US" dirty="0" smtClean="0"/>
              <a:t>TO</a:t>
            </a:r>
            <a:r>
              <a:rPr lang="en-US" b="1" dirty="0" smtClean="0">
                <a:solidFill>
                  <a:srgbClr val="00B050"/>
                </a:solidFill>
              </a:rPr>
              <a:t>E</a:t>
            </a:r>
            <a:r>
              <a:rPr lang="en-US" dirty="0" smtClean="0"/>
              <a:t>O</a:t>
            </a:r>
            <a:r>
              <a:rPr lang="en-US" dirty="0" smtClean="0">
                <a:solidFill>
                  <a:schemeClr val="accent2">
                    <a:lumMod val="40000"/>
                    <a:lumOff val="60000"/>
                  </a:schemeClr>
                </a:solidFill>
              </a:rPr>
              <a:t>T</a:t>
            </a:r>
            <a:r>
              <a:rPr lang="en-US" dirty="0" smtClean="0"/>
              <a:t> C O</a:t>
            </a:r>
            <a:r>
              <a:rPr lang="en-US" b="1" dirty="0" smtClean="0">
                <a:solidFill>
                  <a:srgbClr val="00B050"/>
                </a:solidFill>
              </a:rPr>
              <a:t>E</a:t>
            </a:r>
            <a:r>
              <a:rPr lang="en-US" dirty="0" smtClean="0"/>
              <a:t>U OC</a:t>
            </a:r>
            <a:r>
              <a:rPr lang="en-US" dirty="0" smtClean="0">
                <a:solidFill>
                  <a:schemeClr val="accent2">
                    <a:lumMod val="40000"/>
                    <a:lumOff val="60000"/>
                  </a:schemeClr>
                </a:solidFill>
              </a:rPr>
              <a:t>T</a:t>
            </a:r>
            <a:r>
              <a:rPr lang="en-US" dirty="0" smtClean="0"/>
              <a:t>T</a:t>
            </a:r>
            <a:r>
              <a:rPr lang="en-US" dirty="0" smtClean="0">
                <a:solidFill>
                  <a:schemeClr val="accent6">
                    <a:lumMod val="40000"/>
                    <a:lumOff val="60000"/>
                  </a:schemeClr>
                </a:solidFill>
              </a:rPr>
              <a:t>O</a:t>
            </a:r>
            <a:r>
              <a:rPr lang="en-US" dirty="0" smtClean="0"/>
              <a:t>O, E</a:t>
            </a:r>
            <a:r>
              <a:rPr lang="en-US" dirty="0" smtClean="0">
                <a:solidFill>
                  <a:schemeClr val="accent6">
                    <a:lumMod val="40000"/>
                    <a:lumOff val="60000"/>
                  </a:schemeClr>
                </a:solidFill>
              </a:rPr>
              <a:t>O</a:t>
            </a:r>
            <a:r>
              <a:rPr lang="en-US" dirty="0" smtClean="0"/>
              <a:t>OE</a:t>
            </a:r>
            <a:r>
              <a:rPr lang="en-US" b="1" dirty="0" smtClean="0">
                <a:solidFill>
                  <a:srgbClr val="00B050"/>
                </a:solidFill>
              </a:rPr>
              <a:t>E</a:t>
            </a:r>
            <a:r>
              <a:rPr lang="en-US" dirty="0" smtClean="0"/>
              <a:t>TJ</a:t>
            </a:r>
            <a:r>
              <a:rPr lang="en-US" b="1" dirty="0" smtClean="0">
                <a:solidFill>
                  <a:srgbClr val="00B050"/>
                </a:solidFill>
              </a:rPr>
              <a:t>E</a:t>
            </a:r>
            <a:r>
              <a:rPr lang="en-US" dirty="0" smtClean="0"/>
              <a:t>X TO RTD</a:t>
            </a:r>
            <a:r>
              <a:rPr lang="en-US" b="1" dirty="0" smtClean="0">
                <a:solidFill>
                  <a:srgbClr val="00B050"/>
                </a:solidFill>
              </a:rPr>
              <a:t>E</a:t>
            </a:r>
            <a:r>
              <a:rPr lang="en-US" dirty="0" smtClean="0"/>
              <a:t>HQF, COX X</a:t>
            </a:r>
            <a:r>
              <a:rPr lang="en-US" b="1" dirty="0" smtClean="0">
                <a:solidFill>
                  <a:srgbClr val="00B050"/>
                </a:solidFill>
              </a:rPr>
              <a:t>E</a:t>
            </a:r>
            <a:r>
              <a:rPr lang="en-US" dirty="0" smtClean="0"/>
              <a:t>XTEC</a:t>
            </a:r>
            <a:r>
              <a:rPr lang="en-US" dirty="0" smtClean="0">
                <a:solidFill>
                  <a:schemeClr val="accent2">
                    <a:lumMod val="40000"/>
                    <a:lumOff val="60000"/>
                  </a:schemeClr>
                </a:solidFill>
              </a:rPr>
              <a:t>T</a:t>
            </a:r>
            <a:r>
              <a:rPr lang="en-US" b="1" dirty="0" smtClean="0">
                <a:solidFill>
                  <a:srgbClr val="00B050"/>
                </a:solidFill>
              </a:rPr>
              <a:t>E</a:t>
            </a:r>
            <a:r>
              <a:rPr lang="en-US" dirty="0" smtClean="0"/>
              <a:t>X </a:t>
            </a:r>
            <a:r>
              <a:rPr lang="en-US" dirty="0" smtClean="0">
                <a:solidFill>
                  <a:schemeClr val="accent2">
                    <a:lumMod val="40000"/>
                    <a:lumOff val="60000"/>
                  </a:schemeClr>
                </a:solidFill>
              </a:rPr>
              <a:t>T</a:t>
            </a:r>
            <a:r>
              <a:rPr lang="en-US" dirty="0" smtClean="0">
                <a:solidFill>
                  <a:schemeClr val="accent6">
                    <a:lumMod val="40000"/>
                    <a:lumOff val="60000"/>
                  </a:schemeClr>
                </a:solidFill>
              </a:rPr>
              <a:t>O</a:t>
            </a:r>
            <a:r>
              <a:rPr lang="en-US" dirty="0" smtClean="0"/>
              <a:t> </a:t>
            </a:r>
            <a:r>
              <a:rPr lang="en-US" dirty="0" smtClean="0">
                <a:solidFill>
                  <a:schemeClr val="accent2">
                    <a:lumMod val="40000"/>
                    <a:lumOff val="60000"/>
                  </a:schemeClr>
                </a:solidFill>
              </a:rPr>
              <a:t>T</a:t>
            </a:r>
            <a:r>
              <a:rPr lang="en-US" dirty="0" smtClean="0"/>
              <a:t>A</a:t>
            </a:r>
            <a:r>
              <a:rPr lang="en-US" b="1" dirty="0" smtClean="0">
                <a:solidFill>
                  <a:srgbClr val="00B050"/>
                </a:solidFill>
              </a:rPr>
              <a:t>E</a:t>
            </a:r>
            <a:r>
              <a:rPr lang="en-US" dirty="0" smtClean="0"/>
              <a:t> WH</a:t>
            </a:r>
            <a:r>
              <a:rPr lang="en-US" dirty="0" smtClean="0">
                <a:solidFill>
                  <a:schemeClr val="accent6">
                    <a:lumMod val="40000"/>
                    <a:lumOff val="60000"/>
                  </a:schemeClr>
                </a:solidFill>
              </a:rPr>
              <a:t>O</a:t>
            </a:r>
            <a:r>
              <a:rPr lang="en-US" dirty="0" smtClean="0"/>
              <a:t>W</a:t>
            </a:r>
            <a:r>
              <a:rPr lang="en-US" dirty="0" smtClean="0">
                <a:solidFill>
                  <a:schemeClr val="accent6">
                    <a:lumMod val="40000"/>
                    <a:lumOff val="60000"/>
                  </a:schemeClr>
                </a:solidFill>
              </a:rPr>
              <a:t>O</a:t>
            </a:r>
            <a:r>
              <a:rPr lang="en-US" dirty="0" smtClean="0"/>
              <a:t>VT</a:t>
            </a:r>
            <a:r>
              <a:rPr lang="en-US" dirty="0" smtClean="0">
                <a:solidFill>
                  <a:schemeClr val="accent2">
                    <a:lumMod val="40000"/>
                    <a:lumOff val="60000"/>
                  </a:schemeClr>
                </a:solidFill>
              </a:rPr>
              <a:t>T</a:t>
            </a:r>
            <a:r>
              <a:rPr lang="en-US" dirty="0" smtClean="0"/>
              <a:t>T</a:t>
            </a:r>
            <a:r>
              <a:rPr lang="en-US" dirty="0" smtClean="0">
                <a:solidFill>
                  <a:schemeClr val="accent6">
                    <a:lumMod val="40000"/>
                    <a:lumOff val="60000"/>
                  </a:schemeClr>
                </a:solidFill>
              </a:rPr>
              <a:t>O</a:t>
            </a:r>
            <a:r>
              <a:rPr lang="en-US" dirty="0" smtClean="0"/>
              <a:t>O </a:t>
            </a:r>
            <a:r>
              <a:rPr lang="en-US" dirty="0" smtClean="0">
                <a:solidFill>
                  <a:schemeClr val="accent2">
                    <a:lumMod val="40000"/>
                    <a:lumOff val="60000"/>
                  </a:schemeClr>
                </a:solidFill>
              </a:rPr>
              <a:t>T</a:t>
            </a:r>
            <a:r>
              <a:rPr lang="en-US" dirty="0" smtClean="0"/>
              <a:t>AC</a:t>
            </a:r>
            <a:r>
              <a:rPr lang="en-US" dirty="0" smtClean="0">
                <a:solidFill>
                  <a:schemeClr val="accent2">
                    <a:lumMod val="40000"/>
                    <a:lumOff val="60000"/>
                  </a:schemeClr>
                </a:solidFill>
              </a:rPr>
              <a:t>T</a:t>
            </a:r>
            <a:r>
              <a:rPr lang="en-US" dirty="0" smtClean="0"/>
              <a:t> CRR PKO CH</a:t>
            </a:r>
            <a:r>
              <a:rPr lang="en-US" b="1" dirty="0" smtClean="0">
                <a:solidFill>
                  <a:srgbClr val="00B050"/>
                </a:solidFill>
              </a:rPr>
              <a:t>E</a:t>
            </a:r>
            <a:r>
              <a:rPr lang="en-US" dirty="0" smtClean="0"/>
              <a:t> EH</a:t>
            </a:r>
            <a:r>
              <a:rPr lang="en-US" b="1" dirty="0" smtClean="0">
                <a:solidFill>
                  <a:srgbClr val="00B050"/>
                </a:solidFill>
              </a:rPr>
              <a:t>E</a:t>
            </a:r>
            <a:r>
              <a:rPr lang="en-US" dirty="0" smtClean="0"/>
              <a:t>C</a:t>
            </a:r>
            <a:r>
              <a:rPr lang="en-US" dirty="0" smtClean="0">
                <a:solidFill>
                  <a:schemeClr val="accent2">
                    <a:lumMod val="40000"/>
                    <a:lumOff val="60000"/>
                  </a:schemeClr>
                </a:solidFill>
              </a:rPr>
              <a:t>T</a:t>
            </a:r>
            <a:r>
              <a:rPr lang="en-US" b="1" dirty="0" smtClean="0">
                <a:solidFill>
                  <a:srgbClr val="00B050"/>
                </a:solidFill>
              </a:rPr>
              <a:t>E</a:t>
            </a:r>
            <a:r>
              <a:rPr lang="en-US" dirty="0" smtClean="0"/>
              <a:t>X </a:t>
            </a:r>
            <a:r>
              <a:rPr lang="en-US" b="1" dirty="0" smtClean="0">
                <a:solidFill>
                  <a:srgbClr val="00B050"/>
                </a:solidFill>
              </a:rPr>
              <a:t>E</a:t>
            </a:r>
            <a:r>
              <a:rPr lang="en-US" dirty="0" smtClean="0"/>
              <a:t>SYCR.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09182851"/>
              </p:ext>
            </p:extLst>
          </p:nvPr>
        </p:nvGraphicFramePr>
        <p:xfrm>
          <a:off x="6187281" y="1592262"/>
          <a:ext cx="2971800" cy="3809301"/>
        </p:xfrm>
        <a:graphic>
          <a:graphicData uri="http://schemas.openxmlformats.org/drawingml/2006/table">
            <a:tbl>
              <a:tblPr firstRow="1" bandRow="1">
                <a:tableStyleId>{5C22544A-7EE6-4342-B048-85BDC9FD1C3A}</a:tableStyleId>
              </a:tblPr>
              <a:tblGrid>
                <a:gridCol w="742950">
                  <a:extLst>
                    <a:ext uri="{9D8B030D-6E8A-4147-A177-3AD203B41FA5}">
                      <a16:colId xmlns:a16="http://schemas.microsoft.com/office/drawing/2014/main" val="4112620964"/>
                    </a:ext>
                  </a:extLst>
                </a:gridCol>
                <a:gridCol w="742950">
                  <a:extLst>
                    <a:ext uri="{9D8B030D-6E8A-4147-A177-3AD203B41FA5}">
                      <a16:colId xmlns:a16="http://schemas.microsoft.com/office/drawing/2014/main" val="1250732388"/>
                    </a:ext>
                  </a:extLst>
                </a:gridCol>
                <a:gridCol w="742950">
                  <a:extLst>
                    <a:ext uri="{9D8B030D-6E8A-4147-A177-3AD203B41FA5}">
                      <a16:colId xmlns:a16="http://schemas.microsoft.com/office/drawing/2014/main" val="3370618"/>
                    </a:ext>
                  </a:extLst>
                </a:gridCol>
                <a:gridCol w="742950">
                  <a:extLst>
                    <a:ext uri="{9D8B030D-6E8A-4147-A177-3AD203B41FA5}">
                      <a16:colId xmlns:a16="http://schemas.microsoft.com/office/drawing/2014/main" val="755541489"/>
                    </a:ext>
                  </a:extLst>
                </a:gridCol>
              </a:tblGrid>
              <a:tr h="275323">
                <a:tc>
                  <a:txBody>
                    <a:bodyPr/>
                    <a:lstStyle/>
                    <a:p>
                      <a:pPr algn="ctr"/>
                      <a:r>
                        <a:rPr lang="en-US" sz="1000" b="1" dirty="0" smtClean="0"/>
                        <a:t>Letter</a:t>
                      </a:r>
                      <a:endParaRPr lang="en-US" sz="1000" b="1" dirty="0"/>
                    </a:p>
                  </a:txBody>
                  <a:tcPr/>
                </a:tc>
                <a:tc>
                  <a:txBody>
                    <a:bodyPr/>
                    <a:lstStyle/>
                    <a:p>
                      <a:pPr algn="ctr"/>
                      <a:r>
                        <a:rPr lang="en-US" sz="1000" dirty="0" smtClean="0"/>
                        <a:t>Count</a:t>
                      </a:r>
                      <a:endParaRPr lang="en-US" sz="1000" dirty="0"/>
                    </a:p>
                  </a:txBody>
                  <a:tcPr/>
                </a:tc>
                <a:tc>
                  <a:txBody>
                    <a:bodyPr/>
                    <a:lstStyle/>
                    <a:p>
                      <a:pPr algn="ctr"/>
                      <a:r>
                        <a:rPr lang="en-US" sz="1000" b="1" dirty="0" smtClean="0"/>
                        <a:t>Letter</a:t>
                      </a:r>
                      <a:endParaRPr lang="en-US" sz="1000" b="1" dirty="0"/>
                    </a:p>
                  </a:txBody>
                  <a:tcPr/>
                </a:tc>
                <a:tc>
                  <a:txBody>
                    <a:bodyPr/>
                    <a:lstStyle/>
                    <a:p>
                      <a:pPr algn="ctr"/>
                      <a:r>
                        <a:rPr lang="en-US" sz="1000" dirty="0" smtClean="0"/>
                        <a:t>Count</a:t>
                      </a:r>
                      <a:endParaRPr lang="en-US" sz="1000" dirty="0"/>
                    </a:p>
                  </a:txBody>
                  <a:tcPr/>
                </a:tc>
                <a:extLst>
                  <a:ext uri="{0D108BD9-81ED-4DB2-BD59-A6C34878D82A}">
                    <a16:rowId xmlns:a16="http://schemas.microsoft.com/office/drawing/2014/main" val="1339266655"/>
                  </a:ext>
                </a:extLst>
              </a:tr>
              <a:tr h="242331">
                <a:tc>
                  <a:txBody>
                    <a:bodyPr/>
                    <a:lstStyle/>
                    <a:p>
                      <a:pPr algn="ctr">
                        <a:lnSpc>
                          <a:spcPct val="107000"/>
                        </a:lnSpc>
                        <a:spcAft>
                          <a:spcPts val="800"/>
                        </a:spcAft>
                      </a:pPr>
                      <a:r>
                        <a:rPr lang="en-US" sz="1000" b="1" dirty="0" smtClean="0">
                          <a:latin typeface="Calibri" panose="020F0502020204030204" pitchFamily="34" charset="0"/>
                          <a:ea typeface="Calibri" panose="020F0502020204030204" pitchFamily="34" charset="0"/>
                          <a:cs typeface="Times New Roman" panose="02020603050405020304" pitchFamily="18" charset="0"/>
                        </a:rPr>
                        <a:t>A</a:t>
                      </a:r>
                    </a:p>
                  </a:txBody>
                  <a:tcPr/>
                </a:tc>
                <a:tc>
                  <a:txBody>
                    <a:bodyPr/>
                    <a:lstStyle/>
                    <a:p>
                      <a:pPr algn="ctr"/>
                      <a:r>
                        <a:rPr lang="en-US" sz="1000" dirty="0" smtClean="0"/>
                        <a:t>6</a:t>
                      </a:r>
                      <a:endParaRPr lang="en-US" sz="1000" dirty="0"/>
                    </a:p>
                  </a:txBody>
                  <a:tcPr/>
                </a:tc>
                <a:tc>
                  <a:txBody>
                    <a:bodyPr/>
                    <a:lstStyle/>
                    <a:p>
                      <a:pPr algn="ctr"/>
                      <a:r>
                        <a:rPr lang="en-US" sz="1000" b="1" dirty="0" smtClean="0"/>
                        <a:t>N</a:t>
                      </a:r>
                      <a:endParaRPr lang="en-US" sz="1000" b="1" dirty="0"/>
                    </a:p>
                  </a:txBody>
                  <a:tcPr/>
                </a:tc>
                <a:tc>
                  <a:txBody>
                    <a:bodyPr/>
                    <a:lstStyle/>
                    <a:p>
                      <a:pPr algn="ctr"/>
                      <a:r>
                        <a:rPr lang="en-US" sz="1000" dirty="0" smtClean="0"/>
                        <a:t>13</a:t>
                      </a:r>
                      <a:endParaRPr lang="en-US" sz="1000" dirty="0"/>
                    </a:p>
                  </a:txBody>
                  <a:tcPr/>
                </a:tc>
                <a:extLst>
                  <a:ext uri="{0D108BD9-81ED-4DB2-BD59-A6C34878D82A}">
                    <a16:rowId xmlns:a16="http://schemas.microsoft.com/office/drawing/2014/main" val="1871495523"/>
                  </a:ext>
                </a:extLst>
              </a:tr>
              <a:tr h="275323">
                <a:tc>
                  <a:txBody>
                    <a:bodyPr/>
                    <a:lstStyle/>
                    <a:p>
                      <a:pPr algn="ctr"/>
                      <a:r>
                        <a:rPr lang="en-US" sz="1000" b="1" dirty="0" smtClean="0"/>
                        <a:t>B</a:t>
                      </a:r>
                      <a:endParaRPr lang="en-US" sz="1000" b="1" dirty="0"/>
                    </a:p>
                  </a:txBody>
                  <a:tcPr/>
                </a:tc>
                <a:tc>
                  <a:txBody>
                    <a:bodyPr/>
                    <a:lstStyle/>
                    <a:p>
                      <a:pPr algn="ctr"/>
                      <a:r>
                        <a:rPr lang="en-US" sz="1000" dirty="0" smtClean="0"/>
                        <a:t>2</a:t>
                      </a:r>
                      <a:endParaRPr lang="en-US" sz="1000" dirty="0"/>
                    </a:p>
                  </a:txBody>
                  <a:tcPr/>
                </a:tc>
                <a:tc>
                  <a:txBody>
                    <a:bodyPr/>
                    <a:lstStyle/>
                    <a:p>
                      <a:pPr algn="ctr"/>
                      <a:r>
                        <a:rPr lang="en-US" sz="1000" b="1" dirty="0" smtClean="0"/>
                        <a:t>O</a:t>
                      </a:r>
                      <a:endParaRPr lang="en-US" sz="1000" b="1" dirty="0"/>
                    </a:p>
                  </a:txBody>
                  <a:tcPr/>
                </a:tc>
                <a:tc>
                  <a:txBody>
                    <a:bodyPr/>
                    <a:lstStyle/>
                    <a:p>
                      <a:pPr algn="ctr"/>
                      <a:r>
                        <a:rPr lang="en-US" sz="1000" dirty="0" smtClean="0"/>
                        <a:t>14</a:t>
                      </a:r>
                      <a:endParaRPr lang="en-US" sz="1000" dirty="0"/>
                    </a:p>
                  </a:txBody>
                  <a:tcPr/>
                </a:tc>
                <a:extLst>
                  <a:ext uri="{0D108BD9-81ED-4DB2-BD59-A6C34878D82A}">
                    <a16:rowId xmlns:a16="http://schemas.microsoft.com/office/drawing/2014/main" val="27166177"/>
                  </a:ext>
                </a:extLst>
              </a:tr>
              <a:tr h="275323">
                <a:tc>
                  <a:txBody>
                    <a:bodyPr/>
                    <a:lstStyle/>
                    <a:p>
                      <a:pPr algn="ctr"/>
                      <a:r>
                        <a:rPr lang="en-US" sz="1000" b="1" dirty="0" smtClean="0"/>
                        <a:t>C</a:t>
                      </a:r>
                      <a:endParaRPr lang="en-US" sz="1000" b="1" dirty="0"/>
                    </a:p>
                  </a:txBody>
                  <a:tcPr/>
                </a:tc>
                <a:tc>
                  <a:txBody>
                    <a:bodyPr/>
                    <a:lstStyle/>
                    <a:p>
                      <a:pPr algn="ctr"/>
                      <a:r>
                        <a:rPr lang="en-US" sz="1000" dirty="0" smtClean="0"/>
                        <a:t>12</a:t>
                      </a:r>
                      <a:endParaRPr lang="en-US" sz="1000" dirty="0"/>
                    </a:p>
                  </a:txBody>
                  <a:tcPr/>
                </a:tc>
                <a:tc>
                  <a:txBody>
                    <a:bodyPr/>
                    <a:lstStyle/>
                    <a:p>
                      <a:pPr algn="ctr"/>
                      <a:r>
                        <a:rPr lang="en-US" sz="1000" b="1" dirty="0" smtClean="0"/>
                        <a:t>P</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3536738944"/>
                  </a:ext>
                </a:extLst>
              </a:tr>
              <a:tr h="275323">
                <a:tc>
                  <a:txBody>
                    <a:bodyPr/>
                    <a:lstStyle/>
                    <a:p>
                      <a:pPr algn="ctr"/>
                      <a:r>
                        <a:rPr lang="en-US" sz="1000" b="1" dirty="0" smtClean="0"/>
                        <a:t>D</a:t>
                      </a:r>
                      <a:endParaRPr lang="en-US" sz="1000" b="1" dirty="0"/>
                    </a:p>
                  </a:txBody>
                  <a:tcPr/>
                </a:tc>
                <a:tc>
                  <a:txBody>
                    <a:bodyPr/>
                    <a:lstStyle/>
                    <a:p>
                      <a:pPr algn="ctr"/>
                      <a:r>
                        <a:rPr lang="en-US" sz="1000" dirty="0" smtClean="0"/>
                        <a:t>1</a:t>
                      </a:r>
                      <a:endParaRPr lang="en-US" sz="1000" dirty="0"/>
                    </a:p>
                  </a:txBody>
                  <a:tcPr/>
                </a:tc>
                <a:tc>
                  <a:txBody>
                    <a:bodyPr/>
                    <a:lstStyle/>
                    <a:p>
                      <a:pPr algn="ctr"/>
                      <a:r>
                        <a:rPr lang="en-US" sz="1000" b="1" dirty="0" smtClean="0"/>
                        <a:t>Q</a:t>
                      </a:r>
                      <a:endParaRPr lang="en-US" sz="1000" b="1" dirty="0"/>
                    </a:p>
                  </a:txBody>
                  <a:tcPr/>
                </a:tc>
                <a:tc>
                  <a:txBody>
                    <a:bodyPr/>
                    <a:lstStyle/>
                    <a:p>
                      <a:pPr algn="ctr"/>
                      <a:r>
                        <a:rPr lang="en-US" sz="1000" dirty="0" smtClean="0"/>
                        <a:t>15</a:t>
                      </a:r>
                      <a:endParaRPr lang="en-US" sz="1000" dirty="0"/>
                    </a:p>
                  </a:txBody>
                  <a:tcPr/>
                </a:tc>
                <a:extLst>
                  <a:ext uri="{0D108BD9-81ED-4DB2-BD59-A6C34878D82A}">
                    <a16:rowId xmlns:a16="http://schemas.microsoft.com/office/drawing/2014/main" val="667643836"/>
                  </a:ext>
                </a:extLst>
              </a:tr>
              <a:tr h="275323">
                <a:tc>
                  <a:txBody>
                    <a:bodyPr/>
                    <a:lstStyle/>
                    <a:p>
                      <a:pPr algn="ctr"/>
                      <a:r>
                        <a:rPr lang="en-US" sz="1000" b="1" dirty="0" smtClean="0"/>
                        <a:t>E</a:t>
                      </a:r>
                      <a:endParaRPr lang="en-US" sz="1000" b="1" dirty="0"/>
                    </a:p>
                  </a:txBody>
                  <a:tcPr/>
                </a:tc>
                <a:tc>
                  <a:txBody>
                    <a:bodyPr/>
                    <a:lstStyle/>
                    <a:p>
                      <a:pPr algn="ctr"/>
                      <a:r>
                        <a:rPr lang="en-US" sz="1000" dirty="0" smtClean="0"/>
                        <a:t>6</a:t>
                      </a:r>
                      <a:endParaRPr lang="en-US" sz="1000" dirty="0"/>
                    </a:p>
                  </a:txBody>
                  <a:tcPr/>
                </a:tc>
                <a:tc>
                  <a:txBody>
                    <a:bodyPr/>
                    <a:lstStyle/>
                    <a:p>
                      <a:pPr algn="ctr"/>
                      <a:r>
                        <a:rPr lang="en-US" sz="1000" b="1" dirty="0" smtClean="0"/>
                        <a:t>R</a:t>
                      </a:r>
                      <a:endParaRPr lang="en-US" sz="1000" b="1" dirty="0"/>
                    </a:p>
                  </a:txBody>
                  <a:tcPr/>
                </a:tc>
                <a:tc>
                  <a:txBody>
                    <a:bodyPr/>
                    <a:lstStyle/>
                    <a:p>
                      <a:pPr algn="ctr"/>
                      <a:r>
                        <a:rPr lang="en-US" sz="1000" dirty="0" smtClean="0"/>
                        <a:t>4</a:t>
                      </a:r>
                      <a:endParaRPr lang="en-US" sz="1000" dirty="0"/>
                    </a:p>
                  </a:txBody>
                  <a:tcPr/>
                </a:tc>
                <a:extLst>
                  <a:ext uri="{0D108BD9-81ED-4DB2-BD59-A6C34878D82A}">
                    <a16:rowId xmlns:a16="http://schemas.microsoft.com/office/drawing/2014/main" val="4196080916"/>
                  </a:ext>
                </a:extLst>
              </a:tr>
              <a:tr h="275323">
                <a:tc>
                  <a:txBody>
                    <a:bodyPr/>
                    <a:lstStyle/>
                    <a:p>
                      <a:pPr algn="ctr"/>
                      <a:r>
                        <a:rPr lang="en-US" sz="1000" b="1" dirty="0" smtClean="0"/>
                        <a:t>F</a:t>
                      </a:r>
                      <a:endParaRPr lang="en-US" sz="1000" b="1" dirty="0"/>
                    </a:p>
                  </a:txBody>
                  <a:tcPr/>
                </a:tc>
                <a:tc>
                  <a:txBody>
                    <a:bodyPr/>
                    <a:lstStyle/>
                    <a:p>
                      <a:pPr algn="ctr"/>
                      <a:r>
                        <a:rPr lang="en-US" sz="1000" dirty="0" smtClean="0"/>
                        <a:t>2</a:t>
                      </a:r>
                      <a:endParaRPr lang="en-US" sz="1000" dirty="0"/>
                    </a:p>
                  </a:txBody>
                  <a:tcPr/>
                </a:tc>
                <a:tc>
                  <a:txBody>
                    <a:bodyPr/>
                    <a:lstStyle/>
                    <a:p>
                      <a:pPr algn="ctr"/>
                      <a:r>
                        <a:rPr lang="en-US" sz="1000" b="1" dirty="0" smtClean="0"/>
                        <a:t>S</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1085098787"/>
                  </a:ext>
                </a:extLst>
              </a:tr>
              <a:tr h="275323">
                <a:tc>
                  <a:txBody>
                    <a:bodyPr/>
                    <a:lstStyle/>
                    <a:p>
                      <a:pPr algn="ctr"/>
                      <a:r>
                        <a:rPr lang="en-US" sz="1000" b="1" dirty="0" smtClean="0"/>
                        <a:t>G</a:t>
                      </a:r>
                      <a:endParaRPr lang="en-US" sz="1000" b="1" dirty="0"/>
                    </a:p>
                  </a:txBody>
                  <a:tcPr/>
                </a:tc>
                <a:tc>
                  <a:txBody>
                    <a:bodyPr/>
                    <a:lstStyle/>
                    <a:p>
                      <a:pPr algn="ctr"/>
                      <a:r>
                        <a:rPr lang="en-US" sz="1000" dirty="0" smtClean="0"/>
                        <a:t>0</a:t>
                      </a:r>
                      <a:endParaRPr lang="en-US" sz="1000" dirty="0"/>
                    </a:p>
                  </a:txBody>
                  <a:tcPr/>
                </a:tc>
                <a:tc>
                  <a:txBody>
                    <a:bodyPr/>
                    <a:lstStyle/>
                    <a:p>
                      <a:pPr algn="ctr"/>
                      <a:r>
                        <a:rPr lang="en-US" sz="1000" b="1" dirty="0" smtClean="0"/>
                        <a:t>T</a:t>
                      </a:r>
                      <a:endParaRPr lang="en-US" sz="1000" b="1" dirty="0"/>
                    </a:p>
                  </a:txBody>
                  <a:tcPr/>
                </a:tc>
                <a:tc>
                  <a:txBody>
                    <a:bodyPr/>
                    <a:lstStyle/>
                    <a:p>
                      <a:pPr algn="ctr"/>
                      <a:r>
                        <a:rPr lang="en-US" sz="1000" dirty="0" smtClean="0"/>
                        <a:t>9</a:t>
                      </a:r>
                      <a:endParaRPr lang="en-US" sz="1000" dirty="0"/>
                    </a:p>
                  </a:txBody>
                  <a:tcPr/>
                </a:tc>
                <a:extLst>
                  <a:ext uri="{0D108BD9-81ED-4DB2-BD59-A6C34878D82A}">
                    <a16:rowId xmlns:a16="http://schemas.microsoft.com/office/drawing/2014/main" val="2110935319"/>
                  </a:ext>
                </a:extLst>
              </a:tr>
              <a:tr h="275323">
                <a:tc>
                  <a:txBody>
                    <a:bodyPr/>
                    <a:lstStyle/>
                    <a:p>
                      <a:pPr algn="ctr"/>
                      <a:r>
                        <a:rPr lang="en-US" sz="1000" b="1" dirty="0" smtClean="0"/>
                        <a:t>H</a:t>
                      </a:r>
                      <a:endParaRPr lang="en-US" sz="1000" b="1" dirty="0"/>
                    </a:p>
                  </a:txBody>
                  <a:tcPr/>
                </a:tc>
                <a:tc>
                  <a:txBody>
                    <a:bodyPr/>
                    <a:lstStyle/>
                    <a:p>
                      <a:pPr algn="ctr"/>
                      <a:r>
                        <a:rPr lang="en-US" sz="1000" dirty="0" smtClean="0"/>
                        <a:t>8</a:t>
                      </a:r>
                      <a:endParaRPr lang="en-US" sz="1000" dirty="0"/>
                    </a:p>
                  </a:txBody>
                  <a:tcPr/>
                </a:tc>
                <a:tc>
                  <a:txBody>
                    <a:bodyPr/>
                    <a:lstStyle/>
                    <a:p>
                      <a:pPr algn="ctr"/>
                      <a:r>
                        <a:rPr lang="en-US" sz="1000" b="1" dirty="0" smtClean="0"/>
                        <a:t>U</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1930939787"/>
                  </a:ext>
                </a:extLst>
              </a:tr>
              <a:tr h="275323">
                <a:tc>
                  <a:txBody>
                    <a:bodyPr/>
                    <a:lstStyle/>
                    <a:p>
                      <a:pPr algn="ctr"/>
                      <a:r>
                        <a:rPr lang="en-US" sz="1000" b="1" dirty="0" smtClean="0"/>
                        <a:t>I</a:t>
                      </a:r>
                      <a:endParaRPr lang="en-US" sz="1000" b="1" dirty="0"/>
                    </a:p>
                  </a:txBody>
                  <a:tcPr/>
                </a:tc>
                <a:tc>
                  <a:txBody>
                    <a:bodyPr/>
                    <a:lstStyle/>
                    <a:p>
                      <a:pPr algn="ctr"/>
                      <a:r>
                        <a:rPr lang="en-US" sz="1000" dirty="0" smtClean="0"/>
                        <a:t>0</a:t>
                      </a:r>
                      <a:endParaRPr lang="en-US" sz="1000" dirty="0"/>
                    </a:p>
                  </a:txBody>
                  <a:tcPr/>
                </a:tc>
                <a:tc>
                  <a:txBody>
                    <a:bodyPr/>
                    <a:lstStyle/>
                    <a:p>
                      <a:pPr algn="ctr"/>
                      <a:r>
                        <a:rPr lang="en-US" sz="1000" b="1" dirty="0" smtClean="0"/>
                        <a:t>V</a:t>
                      </a:r>
                      <a:endParaRPr lang="en-US" sz="1000" b="1" dirty="0"/>
                    </a:p>
                  </a:txBody>
                  <a:tcPr/>
                </a:tc>
                <a:tc>
                  <a:txBody>
                    <a:bodyPr/>
                    <a:lstStyle/>
                    <a:p>
                      <a:pPr algn="ctr"/>
                      <a:r>
                        <a:rPr lang="en-US" sz="1000" dirty="0" smtClean="0"/>
                        <a:t>5</a:t>
                      </a:r>
                      <a:endParaRPr lang="en-US" sz="1000" dirty="0"/>
                    </a:p>
                  </a:txBody>
                  <a:tcPr/>
                </a:tc>
                <a:extLst>
                  <a:ext uri="{0D108BD9-81ED-4DB2-BD59-A6C34878D82A}">
                    <a16:rowId xmlns:a16="http://schemas.microsoft.com/office/drawing/2014/main" val="3612510187"/>
                  </a:ext>
                </a:extLst>
              </a:tr>
              <a:tr h="275323">
                <a:tc>
                  <a:txBody>
                    <a:bodyPr/>
                    <a:lstStyle/>
                    <a:p>
                      <a:pPr algn="ctr"/>
                      <a:r>
                        <a:rPr lang="en-US" sz="1000" b="1" dirty="0" smtClean="0"/>
                        <a:t>J</a:t>
                      </a:r>
                      <a:endParaRPr lang="en-US" sz="1000" b="1" dirty="0"/>
                    </a:p>
                  </a:txBody>
                  <a:tcPr/>
                </a:tc>
                <a:tc>
                  <a:txBody>
                    <a:bodyPr/>
                    <a:lstStyle/>
                    <a:p>
                      <a:pPr algn="ctr"/>
                      <a:r>
                        <a:rPr lang="en-US" sz="1000" dirty="0" smtClean="0"/>
                        <a:t>2</a:t>
                      </a:r>
                      <a:endParaRPr lang="en-US" sz="1000" dirty="0"/>
                    </a:p>
                  </a:txBody>
                  <a:tcPr/>
                </a:tc>
                <a:tc>
                  <a:txBody>
                    <a:bodyPr/>
                    <a:lstStyle/>
                    <a:p>
                      <a:pPr algn="ctr"/>
                      <a:r>
                        <a:rPr lang="en-US" sz="1000" b="1" dirty="0" smtClean="0"/>
                        <a:t>W</a:t>
                      </a:r>
                      <a:endParaRPr lang="en-US" sz="1000" b="1" dirty="0"/>
                    </a:p>
                  </a:txBody>
                  <a:tcPr/>
                </a:tc>
                <a:tc>
                  <a:txBody>
                    <a:bodyPr/>
                    <a:lstStyle/>
                    <a:p>
                      <a:pPr algn="ctr"/>
                      <a:r>
                        <a:rPr lang="en-US" sz="1000" dirty="0" smtClean="0"/>
                        <a:t>2</a:t>
                      </a:r>
                      <a:endParaRPr lang="en-US" sz="1000" dirty="0"/>
                    </a:p>
                  </a:txBody>
                  <a:tcPr/>
                </a:tc>
                <a:extLst>
                  <a:ext uri="{0D108BD9-81ED-4DB2-BD59-A6C34878D82A}">
                    <a16:rowId xmlns:a16="http://schemas.microsoft.com/office/drawing/2014/main" val="4200886939"/>
                  </a:ext>
                </a:extLst>
              </a:tr>
              <a:tr h="275323">
                <a:tc>
                  <a:txBody>
                    <a:bodyPr/>
                    <a:lstStyle/>
                    <a:p>
                      <a:pPr algn="ctr"/>
                      <a:r>
                        <a:rPr lang="en-US" sz="1000" b="1" smtClean="0"/>
                        <a:t>K</a:t>
                      </a:r>
                      <a:endParaRPr lang="en-US" sz="1000" b="1" dirty="0"/>
                    </a:p>
                  </a:txBody>
                  <a:tcPr/>
                </a:tc>
                <a:tc>
                  <a:txBody>
                    <a:bodyPr/>
                    <a:lstStyle/>
                    <a:p>
                      <a:pPr algn="ctr"/>
                      <a:r>
                        <a:rPr lang="en-US" sz="1000" dirty="0" smtClean="0"/>
                        <a:t>16</a:t>
                      </a:r>
                      <a:endParaRPr lang="en-US" sz="1000" dirty="0"/>
                    </a:p>
                  </a:txBody>
                  <a:tcPr/>
                </a:tc>
                <a:tc>
                  <a:txBody>
                    <a:bodyPr/>
                    <a:lstStyle/>
                    <a:p>
                      <a:pPr algn="ctr"/>
                      <a:r>
                        <a:rPr lang="en-US" sz="1000" b="1" dirty="0" smtClean="0"/>
                        <a:t>X</a:t>
                      </a:r>
                      <a:endParaRPr lang="en-US" sz="1000" b="1" dirty="0"/>
                    </a:p>
                  </a:txBody>
                  <a:tcPr/>
                </a:tc>
                <a:tc>
                  <a:txBody>
                    <a:bodyPr/>
                    <a:lstStyle/>
                    <a:p>
                      <a:pPr algn="ctr"/>
                      <a:r>
                        <a:rPr lang="en-US" sz="1000" dirty="0" smtClean="0"/>
                        <a:t>6</a:t>
                      </a:r>
                      <a:endParaRPr lang="en-US" sz="1000" dirty="0"/>
                    </a:p>
                  </a:txBody>
                  <a:tcPr/>
                </a:tc>
                <a:extLst>
                  <a:ext uri="{0D108BD9-81ED-4DB2-BD59-A6C34878D82A}">
                    <a16:rowId xmlns:a16="http://schemas.microsoft.com/office/drawing/2014/main" val="902596876"/>
                  </a:ext>
                </a:extLst>
              </a:tr>
              <a:tr h="275323">
                <a:tc>
                  <a:txBody>
                    <a:bodyPr/>
                    <a:lstStyle/>
                    <a:p>
                      <a:pPr algn="ctr"/>
                      <a:r>
                        <a:rPr lang="en-US" sz="1000" b="1" dirty="0" smtClean="0"/>
                        <a:t>L</a:t>
                      </a:r>
                      <a:endParaRPr lang="en-US" sz="1000" b="1" dirty="0"/>
                    </a:p>
                  </a:txBody>
                  <a:tcPr/>
                </a:tc>
                <a:tc>
                  <a:txBody>
                    <a:bodyPr/>
                    <a:lstStyle/>
                    <a:p>
                      <a:pPr algn="ctr"/>
                      <a:r>
                        <a:rPr lang="en-US" sz="1000" dirty="0" smtClean="0"/>
                        <a:t>3</a:t>
                      </a:r>
                      <a:endParaRPr lang="en-US" sz="1000" dirty="0"/>
                    </a:p>
                  </a:txBody>
                  <a:tcPr/>
                </a:tc>
                <a:tc>
                  <a:txBody>
                    <a:bodyPr/>
                    <a:lstStyle/>
                    <a:p>
                      <a:pPr algn="ctr"/>
                      <a:r>
                        <a:rPr lang="en-US" sz="1000" b="1" dirty="0" smtClean="0"/>
                        <a:t>Y</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2246953411"/>
                  </a:ext>
                </a:extLst>
              </a:tr>
              <a:tr h="250917">
                <a:tc>
                  <a:txBody>
                    <a:bodyPr/>
                    <a:lstStyle/>
                    <a:p>
                      <a:pPr algn="ctr"/>
                      <a:r>
                        <a:rPr lang="en-US" sz="1000" b="1" dirty="0" smtClean="0"/>
                        <a:t>M</a:t>
                      </a:r>
                      <a:endParaRPr lang="en-US" sz="1000" b="1" dirty="0"/>
                    </a:p>
                  </a:txBody>
                  <a:tcPr/>
                </a:tc>
                <a:tc>
                  <a:txBody>
                    <a:bodyPr/>
                    <a:lstStyle/>
                    <a:p>
                      <a:pPr algn="ctr"/>
                      <a:r>
                        <a:rPr lang="en-US" sz="1000" dirty="0" smtClean="0"/>
                        <a:t>0</a:t>
                      </a:r>
                      <a:endParaRPr lang="en-US" sz="1000" dirty="0"/>
                    </a:p>
                  </a:txBody>
                  <a:tcPr/>
                </a:tc>
                <a:tc>
                  <a:txBody>
                    <a:bodyPr/>
                    <a:lstStyle/>
                    <a:p>
                      <a:pPr algn="ctr"/>
                      <a:r>
                        <a:rPr lang="en-US" sz="1000" b="1" dirty="0" smtClean="0"/>
                        <a:t>Z</a:t>
                      </a:r>
                      <a:endParaRPr lang="en-US" sz="1000" b="1" dirty="0"/>
                    </a:p>
                  </a:txBody>
                  <a:tcPr/>
                </a:tc>
                <a:tc>
                  <a:txBody>
                    <a:bodyPr/>
                    <a:lstStyle/>
                    <a:p>
                      <a:pPr algn="ctr"/>
                      <a:r>
                        <a:rPr lang="en-US" sz="1000" dirty="0" smtClean="0"/>
                        <a:t>0</a:t>
                      </a:r>
                      <a:endParaRPr lang="en-US" sz="1000" dirty="0"/>
                    </a:p>
                  </a:txBody>
                  <a:tcPr/>
                </a:tc>
                <a:extLst>
                  <a:ext uri="{0D108BD9-81ED-4DB2-BD59-A6C34878D82A}">
                    <a16:rowId xmlns:a16="http://schemas.microsoft.com/office/drawing/2014/main" val="2760368019"/>
                  </a:ext>
                </a:extLst>
              </a:tr>
            </a:tbl>
          </a:graphicData>
        </a:graphic>
      </p:graphicFrame>
      <p:sp>
        <p:nvSpPr>
          <p:cNvPr id="7" name="Oval 6"/>
          <p:cNvSpPr/>
          <p:nvPr/>
        </p:nvSpPr>
        <p:spPr bwMode="auto">
          <a:xfrm>
            <a:off x="1767681" y="4716462"/>
            <a:ext cx="914400" cy="533400"/>
          </a:xfrm>
          <a:prstGeom prst="ellipse">
            <a:avLst/>
          </a:prstGeom>
          <a:no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ight Arrow 7"/>
          <p:cNvSpPr/>
          <p:nvPr/>
        </p:nvSpPr>
        <p:spPr bwMode="auto">
          <a:xfrm rot="7964421">
            <a:off x="2292999" y="3967569"/>
            <a:ext cx="914400" cy="585558"/>
          </a:xfrm>
          <a:prstGeom prst="rightArrow">
            <a:avLst>
              <a:gd name="adj1" fmla="val 50000"/>
              <a:gd name="adj2" fmla="val 37605"/>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2072481" y="1198667"/>
            <a:ext cx="3232258" cy="2752558"/>
          </a:xfrm>
          <a:prstGeom prst="ellipse">
            <a:avLst/>
          </a:prstGeom>
          <a:solidFill>
            <a:schemeClr val="tx1"/>
          </a:solidFill>
        </p:spPr>
        <p:txBody>
          <a:bodyPr wrap="square" lIns="182880" tIns="146304" rIns="182880" bIns="146304" rtlCol="0">
            <a:spAutoFit/>
          </a:bodyPr>
          <a:lstStyle/>
          <a:p>
            <a:pPr>
              <a:lnSpc>
                <a:spcPct val="90000"/>
              </a:lnSpc>
              <a:spcAft>
                <a:spcPts val="600"/>
              </a:spcAft>
            </a:pPr>
            <a:r>
              <a:rPr lang="en-US" sz="2400" dirty="0" smtClean="0">
                <a:solidFill>
                  <a:schemeClr val="bg1"/>
                </a:solidFill>
              </a:rPr>
              <a:t>What letters follow each other? We know it’s not E or O! </a:t>
            </a:r>
          </a:p>
        </p:txBody>
      </p:sp>
      <p:sp>
        <p:nvSpPr>
          <p:cNvPr id="10" name="TextBox 9"/>
          <p:cNvSpPr txBox="1"/>
          <p:nvPr/>
        </p:nvSpPr>
        <p:spPr>
          <a:xfrm>
            <a:off x="3215481" y="4247494"/>
            <a:ext cx="3232258" cy="882896"/>
          </a:xfrm>
          <a:prstGeom prst="ellipse">
            <a:avLst/>
          </a:prstGeom>
          <a:solidFill>
            <a:schemeClr val="tx1"/>
          </a:solidFill>
        </p:spPr>
        <p:txBody>
          <a:bodyPr wrap="square" lIns="182880" tIns="146304" rIns="182880" bIns="146304" rtlCol="0">
            <a:spAutoFit/>
          </a:bodyPr>
          <a:lstStyle/>
          <a:p>
            <a:pPr>
              <a:lnSpc>
                <a:spcPct val="90000"/>
              </a:lnSpc>
              <a:spcAft>
                <a:spcPts val="600"/>
              </a:spcAft>
            </a:pPr>
            <a:r>
              <a:rPr lang="en-US" sz="2400" dirty="0" smtClean="0">
                <a:solidFill>
                  <a:schemeClr val="bg1"/>
                </a:solidFill>
              </a:rPr>
              <a:t>Let’s try L!</a:t>
            </a:r>
          </a:p>
        </p:txBody>
      </p:sp>
    </p:spTree>
    <p:extLst>
      <p:ext uri="{BB962C8B-B14F-4D97-AF65-F5344CB8AC3E}">
        <p14:creationId xmlns:p14="http://schemas.microsoft.com/office/powerpoint/2010/main" val="326626461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7695" y="1287462"/>
            <a:ext cx="6217443" cy="4672048"/>
          </a:xfrm>
        </p:spPr>
        <p:txBody>
          <a:bodyPr/>
          <a:lstStyle/>
          <a:p>
            <a:r>
              <a:rPr lang="en-US" dirty="0" smtClean="0"/>
              <a:t>L</a:t>
            </a:r>
            <a:r>
              <a:rPr lang="en-US" dirty="0" smtClean="0">
                <a:solidFill>
                  <a:schemeClr val="accent6">
                    <a:lumMod val="40000"/>
                    <a:lumOff val="60000"/>
                  </a:schemeClr>
                </a:solidFill>
              </a:rPr>
              <a:t>O</a:t>
            </a:r>
            <a:r>
              <a:rPr lang="en-US" dirty="0" smtClean="0"/>
              <a:t>YH VE</a:t>
            </a:r>
            <a:r>
              <a:rPr lang="en-US" dirty="0" smtClean="0">
                <a:solidFill>
                  <a:schemeClr val="accent6">
                    <a:lumMod val="40000"/>
                    <a:lumOff val="60000"/>
                  </a:schemeClr>
                </a:solidFill>
              </a:rPr>
              <a:t>O</a:t>
            </a:r>
            <a:r>
              <a:rPr lang="en-US" dirty="0" smtClean="0"/>
              <a:t>H</a:t>
            </a:r>
            <a:r>
              <a:rPr lang="en-US" b="1" dirty="0" smtClean="0">
                <a:solidFill>
                  <a:srgbClr val="00B050"/>
                </a:solidFill>
              </a:rPr>
              <a:t>E</a:t>
            </a:r>
            <a:r>
              <a:rPr lang="en-US" dirty="0" smtClean="0"/>
              <a:t> COX V</a:t>
            </a:r>
            <a:r>
              <a:rPr lang="en-US" b="1" dirty="0" smtClean="0">
                <a:solidFill>
                  <a:srgbClr val="00B050"/>
                </a:solidFill>
              </a:rPr>
              <a:t>E</a:t>
            </a:r>
            <a:r>
              <a:rPr lang="en-US" dirty="0" smtClean="0"/>
              <a:t>J</a:t>
            </a:r>
            <a:r>
              <a:rPr lang="en-US" b="1" dirty="0" smtClean="0">
                <a:solidFill>
                  <a:srgbClr val="00B050"/>
                </a:solidFill>
              </a:rPr>
              <a:t>E</a:t>
            </a:r>
            <a:r>
              <a:rPr lang="en-US" dirty="0" smtClean="0"/>
              <a:t>O F</a:t>
            </a:r>
            <a:r>
              <a:rPr lang="en-US" b="1" dirty="0" smtClean="0">
                <a:solidFill>
                  <a:srgbClr val="00B050"/>
                </a:solidFill>
              </a:rPr>
              <a:t>E</a:t>
            </a:r>
            <a:r>
              <a:rPr lang="en-US" dirty="0" smtClean="0"/>
              <a:t>CHV CB</a:t>
            </a:r>
            <a:r>
              <a:rPr lang="en-US" dirty="0" smtClean="0">
                <a:solidFill>
                  <a:schemeClr val="accent6">
                    <a:lumMod val="40000"/>
                    <a:lumOff val="60000"/>
                  </a:schemeClr>
                </a:solidFill>
              </a:rPr>
              <a:t>O</a:t>
            </a:r>
            <a:r>
              <a:rPr lang="en-US" dirty="0" smtClean="0"/>
              <a:t> </a:t>
            </a:r>
            <a:r>
              <a:rPr lang="en-US" dirty="0" smtClean="0">
                <a:solidFill>
                  <a:schemeClr val="accent6">
                    <a:lumMod val="40000"/>
                    <a:lumOff val="60000"/>
                  </a:schemeClr>
                </a:solidFill>
              </a:rPr>
              <a:t>O</a:t>
            </a:r>
            <a:r>
              <a:rPr lang="en-US" dirty="0" smtClean="0"/>
              <a:t>YH LC</a:t>
            </a:r>
            <a:r>
              <a:rPr lang="en-US" dirty="0" smtClean="0">
                <a:solidFill>
                  <a:schemeClr val="accent2">
                    <a:lumMod val="40000"/>
                    <a:lumOff val="60000"/>
                  </a:schemeClr>
                </a:solidFill>
              </a:rPr>
              <a:t>T</a:t>
            </a:r>
            <a:r>
              <a:rPr lang="en-US" dirty="0" smtClean="0"/>
              <a:t>A</a:t>
            </a:r>
            <a:r>
              <a:rPr lang="en-US" b="1" dirty="0" smtClean="0">
                <a:solidFill>
                  <a:srgbClr val="00B050"/>
                </a:solidFill>
              </a:rPr>
              <a:t>E</a:t>
            </a:r>
            <a:r>
              <a:rPr lang="en-US" dirty="0" smtClean="0"/>
              <a:t>HV DH</a:t>
            </a:r>
            <a:r>
              <a:rPr lang="en-US" dirty="0" smtClean="0">
                <a:solidFill>
                  <a:schemeClr val="accent6">
                    <a:lumMod val="40000"/>
                    <a:lumOff val="60000"/>
                  </a:schemeClr>
                </a:solidFill>
              </a:rPr>
              <a:t>O</a:t>
            </a:r>
            <a:r>
              <a:rPr lang="en-US" dirty="0" smtClean="0"/>
              <a:t>YBA</a:t>
            </a:r>
            <a:r>
              <a:rPr lang="en-US" dirty="0" smtClean="0">
                <a:solidFill>
                  <a:schemeClr val="accent2">
                    <a:lumMod val="40000"/>
                    <a:lumOff val="60000"/>
                  </a:schemeClr>
                </a:solidFill>
              </a:rPr>
              <a:t>T</a:t>
            </a:r>
            <a:r>
              <a:rPr lang="en-US" dirty="0" smtClean="0"/>
              <a:t> L</a:t>
            </a:r>
            <a:r>
              <a:rPr lang="en-US" dirty="0" smtClean="0">
                <a:solidFill>
                  <a:schemeClr val="accent6">
                    <a:lumMod val="40000"/>
                    <a:lumOff val="60000"/>
                  </a:schemeClr>
                </a:solidFill>
              </a:rPr>
              <a:t>O</a:t>
            </a:r>
            <a:r>
              <a:rPr lang="en-US" dirty="0" smtClean="0"/>
              <a:t>H</a:t>
            </a:r>
            <a:r>
              <a:rPr lang="en-US" dirty="0" smtClean="0">
                <a:solidFill>
                  <a:schemeClr val="accent2">
                    <a:lumMod val="40000"/>
                    <a:lumOff val="60000"/>
                  </a:schemeClr>
                </a:solidFill>
              </a:rPr>
              <a:t>T</a:t>
            </a:r>
            <a:r>
              <a:rPr lang="en-US" dirty="0" smtClean="0"/>
              <a:t>A </a:t>
            </a:r>
            <a:r>
              <a:rPr lang="en-US" dirty="0" smtClean="0">
                <a:solidFill>
                  <a:schemeClr val="accent6">
                    <a:lumMod val="40000"/>
                    <a:lumOff val="60000"/>
                  </a:schemeClr>
                </a:solidFill>
              </a:rPr>
              <a:t>O</a:t>
            </a:r>
            <a:r>
              <a:rPr lang="en-US" dirty="0" smtClean="0"/>
              <a:t>O </a:t>
            </a:r>
            <a:r>
              <a:rPr lang="en-US" dirty="0" smtClean="0">
                <a:solidFill>
                  <a:schemeClr val="accent2">
                    <a:lumMod val="40000"/>
                    <a:lumOff val="60000"/>
                  </a:schemeClr>
                </a:solidFill>
              </a:rPr>
              <a:t>T</a:t>
            </a:r>
            <a:r>
              <a:rPr lang="en-US" dirty="0" smtClean="0"/>
              <a:t>ATV E</a:t>
            </a:r>
            <a:r>
              <a:rPr lang="en-US" dirty="0" smtClean="0">
                <a:solidFill>
                  <a:schemeClr val="accent6">
                    <a:lumMod val="40000"/>
                    <a:lumOff val="60000"/>
                  </a:schemeClr>
                </a:solidFill>
              </a:rPr>
              <a:t>O</a:t>
            </a:r>
            <a:r>
              <a:rPr lang="en-US" dirty="0" smtClean="0"/>
              <a:t>O</a:t>
            </a:r>
            <a:r>
              <a:rPr lang="en-US" dirty="0" smtClean="0">
                <a:solidFill>
                  <a:schemeClr val="accent2">
                    <a:lumMod val="40000"/>
                    <a:lumOff val="60000"/>
                  </a:schemeClr>
                </a:solidFill>
              </a:rPr>
              <a:t>T</a:t>
            </a:r>
            <a:r>
              <a:rPr lang="en-US" dirty="0" smtClean="0"/>
              <a:t>TO</a:t>
            </a:r>
            <a:r>
              <a:rPr lang="en-US" b="1" dirty="0" smtClean="0">
                <a:solidFill>
                  <a:srgbClr val="00B050"/>
                </a:solidFill>
              </a:rPr>
              <a:t>E</a:t>
            </a:r>
            <a:r>
              <a:rPr lang="en-US" dirty="0" smtClean="0"/>
              <a:t>O</a:t>
            </a:r>
            <a:r>
              <a:rPr lang="en-US" dirty="0" smtClean="0">
                <a:solidFill>
                  <a:schemeClr val="accent2">
                    <a:lumMod val="40000"/>
                    <a:lumOff val="60000"/>
                  </a:schemeClr>
                </a:solidFill>
              </a:rPr>
              <a:t>T</a:t>
            </a:r>
            <a:r>
              <a:rPr lang="en-US" dirty="0" smtClean="0"/>
              <a:t> C O</a:t>
            </a:r>
            <a:r>
              <a:rPr lang="en-US" b="1" dirty="0" smtClean="0">
                <a:solidFill>
                  <a:srgbClr val="00B050"/>
                </a:solidFill>
              </a:rPr>
              <a:t>E</a:t>
            </a:r>
            <a:r>
              <a:rPr lang="en-US" dirty="0" smtClean="0"/>
              <a:t>U OC</a:t>
            </a:r>
            <a:r>
              <a:rPr lang="en-US" dirty="0" smtClean="0">
                <a:solidFill>
                  <a:schemeClr val="accent2">
                    <a:lumMod val="40000"/>
                    <a:lumOff val="60000"/>
                  </a:schemeClr>
                </a:solidFill>
              </a:rPr>
              <a:t>T</a:t>
            </a:r>
            <a:r>
              <a:rPr lang="en-US" dirty="0" smtClean="0"/>
              <a:t>T</a:t>
            </a:r>
            <a:r>
              <a:rPr lang="en-US" dirty="0" smtClean="0">
                <a:solidFill>
                  <a:schemeClr val="accent6">
                    <a:lumMod val="40000"/>
                    <a:lumOff val="60000"/>
                  </a:schemeClr>
                </a:solidFill>
              </a:rPr>
              <a:t>O</a:t>
            </a:r>
            <a:r>
              <a:rPr lang="en-US" dirty="0" smtClean="0"/>
              <a:t>O, E</a:t>
            </a:r>
            <a:r>
              <a:rPr lang="en-US" dirty="0" smtClean="0">
                <a:solidFill>
                  <a:schemeClr val="accent6">
                    <a:lumMod val="40000"/>
                    <a:lumOff val="60000"/>
                  </a:schemeClr>
                </a:solidFill>
              </a:rPr>
              <a:t>O</a:t>
            </a:r>
            <a:r>
              <a:rPr lang="en-US" dirty="0" smtClean="0"/>
              <a:t>OE</a:t>
            </a:r>
            <a:r>
              <a:rPr lang="en-US" b="1" dirty="0" smtClean="0">
                <a:solidFill>
                  <a:srgbClr val="00B050"/>
                </a:solidFill>
              </a:rPr>
              <a:t>E</a:t>
            </a:r>
            <a:r>
              <a:rPr lang="en-US" dirty="0" smtClean="0"/>
              <a:t>TJ</a:t>
            </a:r>
            <a:r>
              <a:rPr lang="en-US" b="1" dirty="0" smtClean="0">
                <a:solidFill>
                  <a:srgbClr val="00B050"/>
                </a:solidFill>
              </a:rPr>
              <a:t>E</a:t>
            </a:r>
            <a:r>
              <a:rPr lang="en-US" dirty="0" smtClean="0"/>
              <a:t>X TO </a:t>
            </a:r>
            <a:r>
              <a:rPr lang="en-US" dirty="0" smtClean="0">
                <a:solidFill>
                  <a:srgbClr val="FFFF00"/>
                </a:solidFill>
              </a:rPr>
              <a:t>L</a:t>
            </a:r>
            <a:r>
              <a:rPr lang="en-US" dirty="0" smtClean="0"/>
              <a:t>TD</a:t>
            </a:r>
            <a:r>
              <a:rPr lang="en-US" b="1" dirty="0" smtClean="0">
                <a:solidFill>
                  <a:srgbClr val="00B050"/>
                </a:solidFill>
              </a:rPr>
              <a:t>E</a:t>
            </a:r>
            <a:r>
              <a:rPr lang="en-US" dirty="0" smtClean="0"/>
              <a:t>HQF, COX X</a:t>
            </a:r>
            <a:r>
              <a:rPr lang="en-US" b="1" dirty="0" smtClean="0">
                <a:solidFill>
                  <a:srgbClr val="00B050"/>
                </a:solidFill>
              </a:rPr>
              <a:t>E</a:t>
            </a:r>
            <a:r>
              <a:rPr lang="en-US" dirty="0" smtClean="0"/>
              <a:t>XTEC</a:t>
            </a:r>
            <a:r>
              <a:rPr lang="en-US" dirty="0" smtClean="0">
                <a:solidFill>
                  <a:schemeClr val="accent2">
                    <a:lumMod val="40000"/>
                    <a:lumOff val="60000"/>
                  </a:schemeClr>
                </a:solidFill>
              </a:rPr>
              <a:t>T</a:t>
            </a:r>
            <a:r>
              <a:rPr lang="en-US" b="1" dirty="0" smtClean="0">
                <a:solidFill>
                  <a:srgbClr val="00B050"/>
                </a:solidFill>
              </a:rPr>
              <a:t>E</a:t>
            </a:r>
            <a:r>
              <a:rPr lang="en-US" dirty="0" smtClean="0"/>
              <a:t>X </a:t>
            </a:r>
            <a:r>
              <a:rPr lang="en-US" dirty="0" smtClean="0">
                <a:solidFill>
                  <a:schemeClr val="accent2">
                    <a:lumMod val="40000"/>
                    <a:lumOff val="60000"/>
                  </a:schemeClr>
                </a:solidFill>
              </a:rPr>
              <a:t>T</a:t>
            </a:r>
            <a:r>
              <a:rPr lang="en-US" dirty="0" smtClean="0">
                <a:solidFill>
                  <a:schemeClr val="accent6">
                    <a:lumMod val="40000"/>
                    <a:lumOff val="60000"/>
                  </a:schemeClr>
                </a:solidFill>
              </a:rPr>
              <a:t>O</a:t>
            </a:r>
            <a:r>
              <a:rPr lang="en-US" dirty="0" smtClean="0"/>
              <a:t> </a:t>
            </a:r>
            <a:r>
              <a:rPr lang="en-US" dirty="0" smtClean="0">
                <a:solidFill>
                  <a:schemeClr val="accent2">
                    <a:lumMod val="40000"/>
                    <a:lumOff val="60000"/>
                  </a:schemeClr>
                </a:solidFill>
              </a:rPr>
              <a:t>T</a:t>
            </a:r>
            <a:r>
              <a:rPr lang="en-US" dirty="0" smtClean="0"/>
              <a:t>A</a:t>
            </a:r>
            <a:r>
              <a:rPr lang="en-US" b="1" dirty="0" smtClean="0">
                <a:solidFill>
                  <a:srgbClr val="00B050"/>
                </a:solidFill>
              </a:rPr>
              <a:t>E</a:t>
            </a:r>
            <a:r>
              <a:rPr lang="en-US" dirty="0" smtClean="0"/>
              <a:t> WH</a:t>
            </a:r>
            <a:r>
              <a:rPr lang="en-US" dirty="0" smtClean="0">
                <a:solidFill>
                  <a:schemeClr val="accent6">
                    <a:lumMod val="40000"/>
                    <a:lumOff val="60000"/>
                  </a:schemeClr>
                </a:solidFill>
              </a:rPr>
              <a:t>O</a:t>
            </a:r>
            <a:r>
              <a:rPr lang="en-US" dirty="0" smtClean="0"/>
              <a:t>W</a:t>
            </a:r>
            <a:r>
              <a:rPr lang="en-US" dirty="0" smtClean="0">
                <a:solidFill>
                  <a:schemeClr val="accent6">
                    <a:lumMod val="40000"/>
                    <a:lumOff val="60000"/>
                  </a:schemeClr>
                </a:solidFill>
              </a:rPr>
              <a:t>O</a:t>
            </a:r>
            <a:r>
              <a:rPr lang="en-US" dirty="0" smtClean="0"/>
              <a:t>VT</a:t>
            </a:r>
            <a:r>
              <a:rPr lang="en-US" dirty="0" smtClean="0">
                <a:solidFill>
                  <a:schemeClr val="accent2">
                    <a:lumMod val="40000"/>
                    <a:lumOff val="60000"/>
                  </a:schemeClr>
                </a:solidFill>
              </a:rPr>
              <a:t>T</a:t>
            </a:r>
            <a:r>
              <a:rPr lang="en-US" dirty="0" smtClean="0"/>
              <a:t>T</a:t>
            </a:r>
            <a:r>
              <a:rPr lang="en-US" dirty="0" smtClean="0">
                <a:solidFill>
                  <a:schemeClr val="accent6">
                    <a:lumMod val="40000"/>
                    <a:lumOff val="60000"/>
                  </a:schemeClr>
                </a:solidFill>
              </a:rPr>
              <a:t>O</a:t>
            </a:r>
            <a:r>
              <a:rPr lang="en-US" dirty="0" smtClean="0"/>
              <a:t>O </a:t>
            </a:r>
            <a:r>
              <a:rPr lang="en-US" dirty="0" smtClean="0">
                <a:solidFill>
                  <a:schemeClr val="accent2">
                    <a:lumMod val="40000"/>
                    <a:lumOff val="60000"/>
                  </a:schemeClr>
                </a:solidFill>
              </a:rPr>
              <a:t>T</a:t>
            </a:r>
            <a:r>
              <a:rPr lang="en-US" dirty="0" smtClean="0"/>
              <a:t>AC</a:t>
            </a:r>
            <a:r>
              <a:rPr lang="en-US" dirty="0" smtClean="0">
                <a:solidFill>
                  <a:schemeClr val="accent2">
                    <a:lumMod val="40000"/>
                    <a:lumOff val="60000"/>
                  </a:schemeClr>
                </a:solidFill>
              </a:rPr>
              <a:t>T</a:t>
            </a:r>
            <a:r>
              <a:rPr lang="en-US" dirty="0" smtClean="0"/>
              <a:t> C</a:t>
            </a:r>
            <a:r>
              <a:rPr lang="en-US" dirty="0" smtClean="0">
                <a:solidFill>
                  <a:srgbClr val="FFFF00"/>
                </a:solidFill>
              </a:rPr>
              <a:t>LL</a:t>
            </a:r>
            <a:r>
              <a:rPr lang="en-US" dirty="0" smtClean="0"/>
              <a:t> PKO CH</a:t>
            </a:r>
            <a:r>
              <a:rPr lang="en-US" b="1" dirty="0" smtClean="0">
                <a:solidFill>
                  <a:srgbClr val="00B050"/>
                </a:solidFill>
              </a:rPr>
              <a:t>E</a:t>
            </a:r>
            <a:r>
              <a:rPr lang="en-US" dirty="0" smtClean="0"/>
              <a:t> EH</a:t>
            </a:r>
            <a:r>
              <a:rPr lang="en-US" b="1" dirty="0" smtClean="0">
                <a:solidFill>
                  <a:srgbClr val="00B050"/>
                </a:solidFill>
              </a:rPr>
              <a:t>E</a:t>
            </a:r>
            <a:r>
              <a:rPr lang="en-US" dirty="0" smtClean="0"/>
              <a:t>C</a:t>
            </a:r>
            <a:r>
              <a:rPr lang="en-US" dirty="0" smtClean="0">
                <a:solidFill>
                  <a:schemeClr val="accent2">
                    <a:lumMod val="40000"/>
                    <a:lumOff val="60000"/>
                  </a:schemeClr>
                </a:solidFill>
              </a:rPr>
              <a:t>T</a:t>
            </a:r>
            <a:r>
              <a:rPr lang="en-US" b="1" dirty="0" smtClean="0">
                <a:solidFill>
                  <a:srgbClr val="00B050"/>
                </a:solidFill>
              </a:rPr>
              <a:t>E</a:t>
            </a:r>
            <a:r>
              <a:rPr lang="en-US" dirty="0" smtClean="0"/>
              <a:t>X </a:t>
            </a:r>
            <a:r>
              <a:rPr lang="en-US" b="1" dirty="0" smtClean="0">
                <a:solidFill>
                  <a:srgbClr val="00B050"/>
                </a:solidFill>
              </a:rPr>
              <a:t>E</a:t>
            </a:r>
            <a:r>
              <a:rPr lang="en-US" dirty="0" smtClean="0"/>
              <a:t>SYC</a:t>
            </a:r>
            <a:r>
              <a:rPr lang="en-US" dirty="0" smtClean="0">
                <a:solidFill>
                  <a:srgbClr val="FFFF00"/>
                </a:solidFill>
              </a:rPr>
              <a:t>L</a:t>
            </a:r>
            <a:r>
              <a:rPr lang="en-US" dirty="0" smtClean="0"/>
              <a: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00205151"/>
              </p:ext>
            </p:extLst>
          </p:nvPr>
        </p:nvGraphicFramePr>
        <p:xfrm>
          <a:off x="6187281" y="1592262"/>
          <a:ext cx="2971800" cy="3809301"/>
        </p:xfrm>
        <a:graphic>
          <a:graphicData uri="http://schemas.openxmlformats.org/drawingml/2006/table">
            <a:tbl>
              <a:tblPr firstRow="1" bandRow="1">
                <a:tableStyleId>{5C22544A-7EE6-4342-B048-85BDC9FD1C3A}</a:tableStyleId>
              </a:tblPr>
              <a:tblGrid>
                <a:gridCol w="742950">
                  <a:extLst>
                    <a:ext uri="{9D8B030D-6E8A-4147-A177-3AD203B41FA5}">
                      <a16:colId xmlns:a16="http://schemas.microsoft.com/office/drawing/2014/main" val="4112620964"/>
                    </a:ext>
                  </a:extLst>
                </a:gridCol>
                <a:gridCol w="742950">
                  <a:extLst>
                    <a:ext uri="{9D8B030D-6E8A-4147-A177-3AD203B41FA5}">
                      <a16:colId xmlns:a16="http://schemas.microsoft.com/office/drawing/2014/main" val="1250732388"/>
                    </a:ext>
                  </a:extLst>
                </a:gridCol>
                <a:gridCol w="742950">
                  <a:extLst>
                    <a:ext uri="{9D8B030D-6E8A-4147-A177-3AD203B41FA5}">
                      <a16:colId xmlns:a16="http://schemas.microsoft.com/office/drawing/2014/main" val="3370618"/>
                    </a:ext>
                  </a:extLst>
                </a:gridCol>
                <a:gridCol w="742950">
                  <a:extLst>
                    <a:ext uri="{9D8B030D-6E8A-4147-A177-3AD203B41FA5}">
                      <a16:colId xmlns:a16="http://schemas.microsoft.com/office/drawing/2014/main" val="755541489"/>
                    </a:ext>
                  </a:extLst>
                </a:gridCol>
              </a:tblGrid>
              <a:tr h="275323">
                <a:tc>
                  <a:txBody>
                    <a:bodyPr/>
                    <a:lstStyle/>
                    <a:p>
                      <a:pPr algn="ctr"/>
                      <a:r>
                        <a:rPr lang="en-US" sz="1000" b="1" dirty="0" smtClean="0"/>
                        <a:t>Letter</a:t>
                      </a:r>
                      <a:endParaRPr lang="en-US" sz="1000" b="1" dirty="0"/>
                    </a:p>
                  </a:txBody>
                  <a:tcPr/>
                </a:tc>
                <a:tc>
                  <a:txBody>
                    <a:bodyPr/>
                    <a:lstStyle/>
                    <a:p>
                      <a:pPr algn="ctr"/>
                      <a:r>
                        <a:rPr lang="en-US" sz="1000" dirty="0" smtClean="0"/>
                        <a:t>Count</a:t>
                      </a:r>
                      <a:endParaRPr lang="en-US" sz="1000" dirty="0"/>
                    </a:p>
                  </a:txBody>
                  <a:tcPr/>
                </a:tc>
                <a:tc>
                  <a:txBody>
                    <a:bodyPr/>
                    <a:lstStyle/>
                    <a:p>
                      <a:pPr algn="ctr"/>
                      <a:r>
                        <a:rPr lang="en-US" sz="1000" b="1" dirty="0" smtClean="0"/>
                        <a:t>Letter</a:t>
                      </a:r>
                      <a:endParaRPr lang="en-US" sz="1000" b="1" dirty="0"/>
                    </a:p>
                  </a:txBody>
                  <a:tcPr/>
                </a:tc>
                <a:tc>
                  <a:txBody>
                    <a:bodyPr/>
                    <a:lstStyle/>
                    <a:p>
                      <a:pPr algn="ctr"/>
                      <a:r>
                        <a:rPr lang="en-US" sz="1000" dirty="0" smtClean="0"/>
                        <a:t>Count</a:t>
                      </a:r>
                      <a:endParaRPr lang="en-US" sz="1000" dirty="0"/>
                    </a:p>
                  </a:txBody>
                  <a:tcPr/>
                </a:tc>
                <a:extLst>
                  <a:ext uri="{0D108BD9-81ED-4DB2-BD59-A6C34878D82A}">
                    <a16:rowId xmlns:a16="http://schemas.microsoft.com/office/drawing/2014/main" val="1339266655"/>
                  </a:ext>
                </a:extLst>
              </a:tr>
              <a:tr h="242331">
                <a:tc>
                  <a:txBody>
                    <a:bodyPr/>
                    <a:lstStyle/>
                    <a:p>
                      <a:pPr algn="ctr">
                        <a:lnSpc>
                          <a:spcPct val="107000"/>
                        </a:lnSpc>
                        <a:spcAft>
                          <a:spcPts val="800"/>
                        </a:spcAft>
                      </a:pPr>
                      <a:r>
                        <a:rPr lang="en-US" sz="1000" b="1" dirty="0" smtClean="0">
                          <a:latin typeface="Calibri" panose="020F0502020204030204" pitchFamily="34" charset="0"/>
                          <a:ea typeface="Calibri" panose="020F0502020204030204" pitchFamily="34" charset="0"/>
                          <a:cs typeface="Times New Roman" panose="02020603050405020304" pitchFamily="18" charset="0"/>
                        </a:rPr>
                        <a:t>A</a:t>
                      </a:r>
                    </a:p>
                  </a:txBody>
                  <a:tcPr/>
                </a:tc>
                <a:tc>
                  <a:txBody>
                    <a:bodyPr/>
                    <a:lstStyle/>
                    <a:p>
                      <a:pPr algn="ctr"/>
                      <a:r>
                        <a:rPr lang="en-US" sz="1000" dirty="0" smtClean="0"/>
                        <a:t>6</a:t>
                      </a:r>
                      <a:endParaRPr lang="en-US" sz="1000" dirty="0"/>
                    </a:p>
                  </a:txBody>
                  <a:tcPr/>
                </a:tc>
                <a:tc>
                  <a:txBody>
                    <a:bodyPr/>
                    <a:lstStyle/>
                    <a:p>
                      <a:pPr algn="ctr"/>
                      <a:r>
                        <a:rPr lang="en-US" sz="1000" b="1" dirty="0" smtClean="0"/>
                        <a:t>N</a:t>
                      </a:r>
                      <a:endParaRPr lang="en-US" sz="1000" b="1" dirty="0"/>
                    </a:p>
                  </a:txBody>
                  <a:tcPr/>
                </a:tc>
                <a:tc>
                  <a:txBody>
                    <a:bodyPr/>
                    <a:lstStyle/>
                    <a:p>
                      <a:pPr algn="ctr"/>
                      <a:r>
                        <a:rPr lang="en-US" sz="1000" dirty="0" smtClean="0"/>
                        <a:t>13</a:t>
                      </a:r>
                      <a:endParaRPr lang="en-US" sz="1000" dirty="0"/>
                    </a:p>
                  </a:txBody>
                  <a:tcPr/>
                </a:tc>
                <a:extLst>
                  <a:ext uri="{0D108BD9-81ED-4DB2-BD59-A6C34878D82A}">
                    <a16:rowId xmlns:a16="http://schemas.microsoft.com/office/drawing/2014/main" val="1871495523"/>
                  </a:ext>
                </a:extLst>
              </a:tr>
              <a:tr h="275323">
                <a:tc>
                  <a:txBody>
                    <a:bodyPr/>
                    <a:lstStyle/>
                    <a:p>
                      <a:pPr algn="ctr"/>
                      <a:r>
                        <a:rPr lang="en-US" sz="1000" b="1" dirty="0" smtClean="0"/>
                        <a:t>B</a:t>
                      </a:r>
                      <a:endParaRPr lang="en-US" sz="1000" b="1" dirty="0"/>
                    </a:p>
                  </a:txBody>
                  <a:tcPr/>
                </a:tc>
                <a:tc>
                  <a:txBody>
                    <a:bodyPr/>
                    <a:lstStyle/>
                    <a:p>
                      <a:pPr algn="ctr"/>
                      <a:r>
                        <a:rPr lang="en-US" sz="1000" dirty="0" smtClean="0"/>
                        <a:t>2</a:t>
                      </a:r>
                      <a:endParaRPr lang="en-US" sz="1000" dirty="0"/>
                    </a:p>
                  </a:txBody>
                  <a:tcPr/>
                </a:tc>
                <a:tc>
                  <a:txBody>
                    <a:bodyPr/>
                    <a:lstStyle/>
                    <a:p>
                      <a:pPr algn="ctr"/>
                      <a:r>
                        <a:rPr lang="en-US" sz="1000" b="1" dirty="0" smtClean="0"/>
                        <a:t>O</a:t>
                      </a:r>
                      <a:endParaRPr lang="en-US" sz="1000" b="1" dirty="0"/>
                    </a:p>
                  </a:txBody>
                  <a:tcPr/>
                </a:tc>
                <a:tc>
                  <a:txBody>
                    <a:bodyPr/>
                    <a:lstStyle/>
                    <a:p>
                      <a:pPr algn="ctr"/>
                      <a:r>
                        <a:rPr lang="en-US" sz="1000" dirty="0" smtClean="0"/>
                        <a:t>14</a:t>
                      </a:r>
                      <a:endParaRPr lang="en-US" sz="1000" dirty="0"/>
                    </a:p>
                  </a:txBody>
                  <a:tcPr/>
                </a:tc>
                <a:extLst>
                  <a:ext uri="{0D108BD9-81ED-4DB2-BD59-A6C34878D82A}">
                    <a16:rowId xmlns:a16="http://schemas.microsoft.com/office/drawing/2014/main" val="27166177"/>
                  </a:ext>
                </a:extLst>
              </a:tr>
              <a:tr h="275323">
                <a:tc>
                  <a:txBody>
                    <a:bodyPr/>
                    <a:lstStyle/>
                    <a:p>
                      <a:pPr algn="ctr"/>
                      <a:r>
                        <a:rPr lang="en-US" sz="1000" b="1" dirty="0" smtClean="0"/>
                        <a:t>C</a:t>
                      </a:r>
                      <a:endParaRPr lang="en-US" sz="1000" b="1" dirty="0"/>
                    </a:p>
                  </a:txBody>
                  <a:tcPr/>
                </a:tc>
                <a:tc>
                  <a:txBody>
                    <a:bodyPr/>
                    <a:lstStyle/>
                    <a:p>
                      <a:pPr algn="ctr"/>
                      <a:r>
                        <a:rPr lang="en-US" sz="1000" dirty="0" smtClean="0"/>
                        <a:t>12</a:t>
                      </a:r>
                      <a:endParaRPr lang="en-US" sz="1000" dirty="0"/>
                    </a:p>
                  </a:txBody>
                  <a:tcPr/>
                </a:tc>
                <a:tc>
                  <a:txBody>
                    <a:bodyPr/>
                    <a:lstStyle/>
                    <a:p>
                      <a:pPr algn="ctr"/>
                      <a:r>
                        <a:rPr lang="en-US" sz="1000" b="1" dirty="0" smtClean="0"/>
                        <a:t>P</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3536738944"/>
                  </a:ext>
                </a:extLst>
              </a:tr>
              <a:tr h="275323">
                <a:tc>
                  <a:txBody>
                    <a:bodyPr/>
                    <a:lstStyle/>
                    <a:p>
                      <a:pPr algn="ctr"/>
                      <a:r>
                        <a:rPr lang="en-US" sz="1000" b="1" dirty="0" smtClean="0"/>
                        <a:t>D</a:t>
                      </a:r>
                      <a:endParaRPr lang="en-US" sz="1000" b="1" dirty="0"/>
                    </a:p>
                  </a:txBody>
                  <a:tcPr/>
                </a:tc>
                <a:tc>
                  <a:txBody>
                    <a:bodyPr/>
                    <a:lstStyle/>
                    <a:p>
                      <a:pPr algn="ctr"/>
                      <a:r>
                        <a:rPr lang="en-US" sz="1000" dirty="0" smtClean="0"/>
                        <a:t>1</a:t>
                      </a:r>
                      <a:endParaRPr lang="en-US" sz="1000" dirty="0"/>
                    </a:p>
                  </a:txBody>
                  <a:tcPr/>
                </a:tc>
                <a:tc>
                  <a:txBody>
                    <a:bodyPr/>
                    <a:lstStyle/>
                    <a:p>
                      <a:pPr algn="ctr"/>
                      <a:r>
                        <a:rPr lang="en-US" sz="1000" b="1" dirty="0" smtClean="0"/>
                        <a:t>Q</a:t>
                      </a:r>
                      <a:endParaRPr lang="en-US" sz="1000" b="1" dirty="0"/>
                    </a:p>
                  </a:txBody>
                  <a:tcPr/>
                </a:tc>
                <a:tc>
                  <a:txBody>
                    <a:bodyPr/>
                    <a:lstStyle/>
                    <a:p>
                      <a:pPr algn="ctr"/>
                      <a:r>
                        <a:rPr lang="en-US" sz="1000" dirty="0" smtClean="0"/>
                        <a:t>15</a:t>
                      </a:r>
                      <a:endParaRPr lang="en-US" sz="1000" dirty="0"/>
                    </a:p>
                  </a:txBody>
                  <a:tcPr/>
                </a:tc>
                <a:extLst>
                  <a:ext uri="{0D108BD9-81ED-4DB2-BD59-A6C34878D82A}">
                    <a16:rowId xmlns:a16="http://schemas.microsoft.com/office/drawing/2014/main" val="667643836"/>
                  </a:ext>
                </a:extLst>
              </a:tr>
              <a:tr h="275323">
                <a:tc>
                  <a:txBody>
                    <a:bodyPr/>
                    <a:lstStyle/>
                    <a:p>
                      <a:pPr algn="ctr"/>
                      <a:r>
                        <a:rPr lang="en-US" sz="1000" b="1" dirty="0" smtClean="0"/>
                        <a:t>E</a:t>
                      </a:r>
                      <a:endParaRPr lang="en-US" sz="1000" b="1" dirty="0"/>
                    </a:p>
                  </a:txBody>
                  <a:tcPr/>
                </a:tc>
                <a:tc>
                  <a:txBody>
                    <a:bodyPr/>
                    <a:lstStyle/>
                    <a:p>
                      <a:pPr algn="ctr"/>
                      <a:r>
                        <a:rPr lang="en-US" sz="1000" dirty="0" smtClean="0"/>
                        <a:t>6</a:t>
                      </a:r>
                      <a:endParaRPr lang="en-US" sz="1000" dirty="0"/>
                    </a:p>
                  </a:txBody>
                  <a:tcPr/>
                </a:tc>
                <a:tc>
                  <a:txBody>
                    <a:bodyPr/>
                    <a:lstStyle/>
                    <a:p>
                      <a:pPr algn="ctr"/>
                      <a:r>
                        <a:rPr lang="en-US" sz="1000" b="1" dirty="0" smtClean="0"/>
                        <a:t>R</a:t>
                      </a:r>
                      <a:endParaRPr lang="en-US" sz="1000" b="1" dirty="0"/>
                    </a:p>
                  </a:txBody>
                  <a:tcPr/>
                </a:tc>
                <a:tc>
                  <a:txBody>
                    <a:bodyPr/>
                    <a:lstStyle/>
                    <a:p>
                      <a:pPr algn="ctr"/>
                      <a:r>
                        <a:rPr lang="en-US" sz="1000" dirty="0" smtClean="0"/>
                        <a:t>4</a:t>
                      </a:r>
                      <a:endParaRPr lang="en-US" sz="1000" dirty="0"/>
                    </a:p>
                  </a:txBody>
                  <a:tcPr/>
                </a:tc>
                <a:extLst>
                  <a:ext uri="{0D108BD9-81ED-4DB2-BD59-A6C34878D82A}">
                    <a16:rowId xmlns:a16="http://schemas.microsoft.com/office/drawing/2014/main" val="4196080916"/>
                  </a:ext>
                </a:extLst>
              </a:tr>
              <a:tr h="275323">
                <a:tc>
                  <a:txBody>
                    <a:bodyPr/>
                    <a:lstStyle/>
                    <a:p>
                      <a:pPr algn="ctr"/>
                      <a:r>
                        <a:rPr lang="en-US" sz="1000" b="1" dirty="0" smtClean="0"/>
                        <a:t>F</a:t>
                      </a:r>
                      <a:endParaRPr lang="en-US" sz="1000" b="1" dirty="0"/>
                    </a:p>
                  </a:txBody>
                  <a:tcPr/>
                </a:tc>
                <a:tc>
                  <a:txBody>
                    <a:bodyPr/>
                    <a:lstStyle/>
                    <a:p>
                      <a:pPr algn="ctr"/>
                      <a:r>
                        <a:rPr lang="en-US" sz="1000" dirty="0" smtClean="0"/>
                        <a:t>2</a:t>
                      </a:r>
                      <a:endParaRPr lang="en-US" sz="1000" dirty="0"/>
                    </a:p>
                  </a:txBody>
                  <a:tcPr/>
                </a:tc>
                <a:tc>
                  <a:txBody>
                    <a:bodyPr/>
                    <a:lstStyle/>
                    <a:p>
                      <a:pPr algn="ctr"/>
                      <a:r>
                        <a:rPr lang="en-US" sz="1000" b="1" dirty="0" smtClean="0"/>
                        <a:t>S</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1085098787"/>
                  </a:ext>
                </a:extLst>
              </a:tr>
              <a:tr h="275323">
                <a:tc>
                  <a:txBody>
                    <a:bodyPr/>
                    <a:lstStyle/>
                    <a:p>
                      <a:pPr algn="ctr"/>
                      <a:r>
                        <a:rPr lang="en-US" sz="1000" b="1" dirty="0" smtClean="0"/>
                        <a:t>G</a:t>
                      </a:r>
                      <a:endParaRPr lang="en-US" sz="1000" b="1" dirty="0"/>
                    </a:p>
                  </a:txBody>
                  <a:tcPr/>
                </a:tc>
                <a:tc>
                  <a:txBody>
                    <a:bodyPr/>
                    <a:lstStyle/>
                    <a:p>
                      <a:pPr algn="ctr"/>
                      <a:r>
                        <a:rPr lang="en-US" sz="1000" dirty="0" smtClean="0"/>
                        <a:t>0</a:t>
                      </a:r>
                      <a:endParaRPr lang="en-US" sz="1000" dirty="0"/>
                    </a:p>
                  </a:txBody>
                  <a:tcPr/>
                </a:tc>
                <a:tc>
                  <a:txBody>
                    <a:bodyPr/>
                    <a:lstStyle/>
                    <a:p>
                      <a:pPr algn="ctr"/>
                      <a:r>
                        <a:rPr lang="en-US" sz="1000" b="1" dirty="0" smtClean="0"/>
                        <a:t>T</a:t>
                      </a:r>
                      <a:endParaRPr lang="en-US" sz="1000" b="1" dirty="0"/>
                    </a:p>
                  </a:txBody>
                  <a:tcPr/>
                </a:tc>
                <a:tc>
                  <a:txBody>
                    <a:bodyPr/>
                    <a:lstStyle/>
                    <a:p>
                      <a:pPr algn="ctr"/>
                      <a:r>
                        <a:rPr lang="en-US" sz="1000" dirty="0" smtClean="0"/>
                        <a:t>9</a:t>
                      </a:r>
                      <a:endParaRPr lang="en-US" sz="1000" dirty="0"/>
                    </a:p>
                  </a:txBody>
                  <a:tcPr/>
                </a:tc>
                <a:extLst>
                  <a:ext uri="{0D108BD9-81ED-4DB2-BD59-A6C34878D82A}">
                    <a16:rowId xmlns:a16="http://schemas.microsoft.com/office/drawing/2014/main" val="2110935319"/>
                  </a:ext>
                </a:extLst>
              </a:tr>
              <a:tr h="275323">
                <a:tc>
                  <a:txBody>
                    <a:bodyPr/>
                    <a:lstStyle/>
                    <a:p>
                      <a:pPr algn="ctr"/>
                      <a:r>
                        <a:rPr lang="en-US" sz="1000" b="1" dirty="0" smtClean="0"/>
                        <a:t>H</a:t>
                      </a:r>
                      <a:endParaRPr lang="en-US" sz="1000" b="1" dirty="0"/>
                    </a:p>
                  </a:txBody>
                  <a:tcPr/>
                </a:tc>
                <a:tc>
                  <a:txBody>
                    <a:bodyPr/>
                    <a:lstStyle/>
                    <a:p>
                      <a:pPr algn="ctr"/>
                      <a:r>
                        <a:rPr lang="en-US" sz="1000" dirty="0" smtClean="0"/>
                        <a:t>8</a:t>
                      </a:r>
                      <a:endParaRPr lang="en-US" sz="1000" dirty="0"/>
                    </a:p>
                  </a:txBody>
                  <a:tcPr/>
                </a:tc>
                <a:tc>
                  <a:txBody>
                    <a:bodyPr/>
                    <a:lstStyle/>
                    <a:p>
                      <a:pPr algn="ctr"/>
                      <a:r>
                        <a:rPr lang="en-US" sz="1000" b="1" dirty="0" smtClean="0"/>
                        <a:t>U</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1930939787"/>
                  </a:ext>
                </a:extLst>
              </a:tr>
              <a:tr h="275323">
                <a:tc>
                  <a:txBody>
                    <a:bodyPr/>
                    <a:lstStyle/>
                    <a:p>
                      <a:pPr algn="ctr"/>
                      <a:r>
                        <a:rPr lang="en-US" sz="1000" b="1" dirty="0" smtClean="0"/>
                        <a:t>I</a:t>
                      </a:r>
                      <a:endParaRPr lang="en-US" sz="1000" b="1" dirty="0"/>
                    </a:p>
                  </a:txBody>
                  <a:tcPr/>
                </a:tc>
                <a:tc>
                  <a:txBody>
                    <a:bodyPr/>
                    <a:lstStyle/>
                    <a:p>
                      <a:pPr algn="ctr"/>
                      <a:r>
                        <a:rPr lang="en-US" sz="1000" dirty="0" smtClean="0"/>
                        <a:t>0</a:t>
                      </a:r>
                      <a:endParaRPr lang="en-US" sz="1000" dirty="0"/>
                    </a:p>
                  </a:txBody>
                  <a:tcPr/>
                </a:tc>
                <a:tc>
                  <a:txBody>
                    <a:bodyPr/>
                    <a:lstStyle/>
                    <a:p>
                      <a:pPr algn="ctr"/>
                      <a:r>
                        <a:rPr lang="en-US" sz="1000" b="1" dirty="0" smtClean="0"/>
                        <a:t>V</a:t>
                      </a:r>
                      <a:endParaRPr lang="en-US" sz="1000" b="1" dirty="0"/>
                    </a:p>
                  </a:txBody>
                  <a:tcPr/>
                </a:tc>
                <a:tc>
                  <a:txBody>
                    <a:bodyPr/>
                    <a:lstStyle/>
                    <a:p>
                      <a:pPr algn="ctr"/>
                      <a:r>
                        <a:rPr lang="en-US" sz="1000" dirty="0" smtClean="0"/>
                        <a:t>5</a:t>
                      </a:r>
                      <a:endParaRPr lang="en-US" sz="1000" dirty="0"/>
                    </a:p>
                  </a:txBody>
                  <a:tcPr/>
                </a:tc>
                <a:extLst>
                  <a:ext uri="{0D108BD9-81ED-4DB2-BD59-A6C34878D82A}">
                    <a16:rowId xmlns:a16="http://schemas.microsoft.com/office/drawing/2014/main" val="3612510187"/>
                  </a:ext>
                </a:extLst>
              </a:tr>
              <a:tr h="275323">
                <a:tc>
                  <a:txBody>
                    <a:bodyPr/>
                    <a:lstStyle/>
                    <a:p>
                      <a:pPr algn="ctr"/>
                      <a:r>
                        <a:rPr lang="en-US" sz="1000" b="1" dirty="0" smtClean="0"/>
                        <a:t>J</a:t>
                      </a:r>
                      <a:endParaRPr lang="en-US" sz="1000" b="1" dirty="0"/>
                    </a:p>
                  </a:txBody>
                  <a:tcPr/>
                </a:tc>
                <a:tc>
                  <a:txBody>
                    <a:bodyPr/>
                    <a:lstStyle/>
                    <a:p>
                      <a:pPr algn="ctr"/>
                      <a:r>
                        <a:rPr lang="en-US" sz="1000" dirty="0" smtClean="0"/>
                        <a:t>2</a:t>
                      </a:r>
                      <a:endParaRPr lang="en-US" sz="1000" dirty="0"/>
                    </a:p>
                  </a:txBody>
                  <a:tcPr/>
                </a:tc>
                <a:tc>
                  <a:txBody>
                    <a:bodyPr/>
                    <a:lstStyle/>
                    <a:p>
                      <a:pPr algn="ctr"/>
                      <a:r>
                        <a:rPr lang="en-US" sz="1000" b="1" dirty="0" smtClean="0"/>
                        <a:t>W</a:t>
                      </a:r>
                      <a:endParaRPr lang="en-US" sz="1000" b="1" dirty="0"/>
                    </a:p>
                  </a:txBody>
                  <a:tcPr/>
                </a:tc>
                <a:tc>
                  <a:txBody>
                    <a:bodyPr/>
                    <a:lstStyle/>
                    <a:p>
                      <a:pPr algn="ctr"/>
                      <a:r>
                        <a:rPr lang="en-US" sz="1000" dirty="0" smtClean="0"/>
                        <a:t>2</a:t>
                      </a:r>
                      <a:endParaRPr lang="en-US" sz="1000" dirty="0"/>
                    </a:p>
                  </a:txBody>
                  <a:tcPr/>
                </a:tc>
                <a:extLst>
                  <a:ext uri="{0D108BD9-81ED-4DB2-BD59-A6C34878D82A}">
                    <a16:rowId xmlns:a16="http://schemas.microsoft.com/office/drawing/2014/main" val="4200886939"/>
                  </a:ext>
                </a:extLst>
              </a:tr>
              <a:tr h="275323">
                <a:tc>
                  <a:txBody>
                    <a:bodyPr/>
                    <a:lstStyle/>
                    <a:p>
                      <a:pPr algn="ctr"/>
                      <a:r>
                        <a:rPr lang="en-US" sz="1000" b="1" smtClean="0"/>
                        <a:t>K</a:t>
                      </a:r>
                      <a:endParaRPr lang="en-US" sz="1000" b="1" dirty="0"/>
                    </a:p>
                  </a:txBody>
                  <a:tcPr/>
                </a:tc>
                <a:tc>
                  <a:txBody>
                    <a:bodyPr/>
                    <a:lstStyle/>
                    <a:p>
                      <a:pPr algn="ctr"/>
                      <a:r>
                        <a:rPr lang="en-US" sz="1000" dirty="0" smtClean="0"/>
                        <a:t>16</a:t>
                      </a:r>
                      <a:endParaRPr lang="en-US" sz="1000" dirty="0"/>
                    </a:p>
                  </a:txBody>
                  <a:tcPr/>
                </a:tc>
                <a:tc>
                  <a:txBody>
                    <a:bodyPr/>
                    <a:lstStyle/>
                    <a:p>
                      <a:pPr algn="ctr"/>
                      <a:r>
                        <a:rPr lang="en-US" sz="1000" b="1" dirty="0" smtClean="0"/>
                        <a:t>X</a:t>
                      </a:r>
                      <a:endParaRPr lang="en-US" sz="1000" b="1" dirty="0"/>
                    </a:p>
                  </a:txBody>
                  <a:tcPr/>
                </a:tc>
                <a:tc>
                  <a:txBody>
                    <a:bodyPr/>
                    <a:lstStyle/>
                    <a:p>
                      <a:pPr algn="ctr"/>
                      <a:r>
                        <a:rPr lang="en-US" sz="1000" dirty="0" smtClean="0"/>
                        <a:t>6</a:t>
                      </a:r>
                      <a:endParaRPr lang="en-US" sz="1000" dirty="0"/>
                    </a:p>
                  </a:txBody>
                  <a:tcPr/>
                </a:tc>
                <a:extLst>
                  <a:ext uri="{0D108BD9-81ED-4DB2-BD59-A6C34878D82A}">
                    <a16:rowId xmlns:a16="http://schemas.microsoft.com/office/drawing/2014/main" val="902596876"/>
                  </a:ext>
                </a:extLst>
              </a:tr>
              <a:tr h="275323">
                <a:tc>
                  <a:txBody>
                    <a:bodyPr/>
                    <a:lstStyle/>
                    <a:p>
                      <a:pPr algn="ctr"/>
                      <a:r>
                        <a:rPr lang="en-US" sz="1000" b="1" dirty="0" smtClean="0"/>
                        <a:t>L</a:t>
                      </a:r>
                      <a:endParaRPr lang="en-US" sz="1000" b="1" dirty="0"/>
                    </a:p>
                  </a:txBody>
                  <a:tcPr/>
                </a:tc>
                <a:tc>
                  <a:txBody>
                    <a:bodyPr/>
                    <a:lstStyle/>
                    <a:p>
                      <a:pPr algn="ctr"/>
                      <a:r>
                        <a:rPr lang="en-US" sz="1000" dirty="0" smtClean="0"/>
                        <a:t>3</a:t>
                      </a:r>
                      <a:endParaRPr lang="en-US" sz="1000" dirty="0"/>
                    </a:p>
                  </a:txBody>
                  <a:tcPr/>
                </a:tc>
                <a:tc>
                  <a:txBody>
                    <a:bodyPr/>
                    <a:lstStyle/>
                    <a:p>
                      <a:pPr algn="ctr"/>
                      <a:r>
                        <a:rPr lang="en-US" sz="1000" b="1" dirty="0" smtClean="0"/>
                        <a:t>Y</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2246953411"/>
                  </a:ext>
                </a:extLst>
              </a:tr>
              <a:tr h="250917">
                <a:tc>
                  <a:txBody>
                    <a:bodyPr/>
                    <a:lstStyle/>
                    <a:p>
                      <a:pPr algn="ctr"/>
                      <a:r>
                        <a:rPr lang="en-US" sz="1000" b="1" dirty="0" smtClean="0"/>
                        <a:t>M</a:t>
                      </a:r>
                      <a:endParaRPr lang="en-US" sz="1000" b="1" dirty="0"/>
                    </a:p>
                  </a:txBody>
                  <a:tcPr/>
                </a:tc>
                <a:tc>
                  <a:txBody>
                    <a:bodyPr/>
                    <a:lstStyle/>
                    <a:p>
                      <a:pPr algn="ctr"/>
                      <a:r>
                        <a:rPr lang="en-US" sz="1000" dirty="0" smtClean="0"/>
                        <a:t>0</a:t>
                      </a:r>
                      <a:endParaRPr lang="en-US" sz="1000" dirty="0"/>
                    </a:p>
                  </a:txBody>
                  <a:tcPr/>
                </a:tc>
                <a:tc>
                  <a:txBody>
                    <a:bodyPr/>
                    <a:lstStyle/>
                    <a:p>
                      <a:pPr algn="ctr"/>
                      <a:r>
                        <a:rPr lang="en-US" sz="1000" b="1" dirty="0" smtClean="0"/>
                        <a:t>Z</a:t>
                      </a:r>
                      <a:endParaRPr lang="en-US" sz="1000" b="1" dirty="0"/>
                    </a:p>
                  </a:txBody>
                  <a:tcPr/>
                </a:tc>
                <a:tc>
                  <a:txBody>
                    <a:bodyPr/>
                    <a:lstStyle/>
                    <a:p>
                      <a:pPr algn="ctr"/>
                      <a:r>
                        <a:rPr lang="en-US" sz="1000" dirty="0" smtClean="0"/>
                        <a:t>0</a:t>
                      </a:r>
                      <a:endParaRPr lang="en-US" sz="1000" dirty="0"/>
                    </a:p>
                  </a:txBody>
                  <a:tcPr/>
                </a:tc>
                <a:extLst>
                  <a:ext uri="{0D108BD9-81ED-4DB2-BD59-A6C34878D82A}">
                    <a16:rowId xmlns:a16="http://schemas.microsoft.com/office/drawing/2014/main" val="2760368019"/>
                  </a:ext>
                </a:extLst>
              </a:tr>
            </a:tbl>
          </a:graphicData>
        </a:graphic>
      </p:graphicFrame>
      <p:sp>
        <p:nvSpPr>
          <p:cNvPr id="13" name="TextBox 12"/>
          <p:cNvSpPr txBox="1"/>
          <p:nvPr/>
        </p:nvSpPr>
        <p:spPr>
          <a:xfrm>
            <a:off x="2897977" y="269708"/>
            <a:ext cx="5181600" cy="882896"/>
          </a:xfrm>
          <a:prstGeom prst="ellipse">
            <a:avLst/>
          </a:prstGeom>
          <a:solidFill>
            <a:schemeClr val="tx1"/>
          </a:solidFill>
        </p:spPr>
        <p:txBody>
          <a:bodyPr wrap="square" lIns="182880" tIns="146304" rIns="182880" bIns="146304" rtlCol="0">
            <a:spAutoFit/>
          </a:bodyPr>
          <a:lstStyle/>
          <a:p>
            <a:pPr>
              <a:lnSpc>
                <a:spcPct val="90000"/>
              </a:lnSpc>
              <a:spcAft>
                <a:spcPts val="600"/>
              </a:spcAft>
            </a:pPr>
            <a:r>
              <a:rPr lang="en-US" sz="2400" dirty="0" smtClean="0">
                <a:ln w="0"/>
                <a:solidFill>
                  <a:schemeClr val="accent1"/>
                </a:solidFill>
                <a:effectLst>
                  <a:outerShdw blurRad="38100" dist="25400" dir="5400000" algn="ctr" rotWithShape="0">
                    <a:srgbClr val="6E747A">
                      <a:alpha val="43000"/>
                    </a:srgbClr>
                  </a:outerShdw>
                </a:effectLst>
              </a:rPr>
              <a:t>Replace the R’s with L’s!</a:t>
            </a:r>
          </a:p>
        </p:txBody>
      </p:sp>
    </p:spTree>
    <p:extLst>
      <p:ext uri="{BB962C8B-B14F-4D97-AF65-F5344CB8AC3E}">
        <p14:creationId xmlns:p14="http://schemas.microsoft.com/office/powerpoint/2010/main" val="270904120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7695" y="1287462"/>
            <a:ext cx="6217443" cy="4672048"/>
          </a:xfrm>
        </p:spPr>
        <p:txBody>
          <a:bodyPr/>
          <a:lstStyle/>
          <a:p>
            <a:r>
              <a:rPr lang="en-US" dirty="0" smtClean="0"/>
              <a:t>L</a:t>
            </a:r>
            <a:r>
              <a:rPr lang="en-US" dirty="0" smtClean="0">
                <a:solidFill>
                  <a:schemeClr val="accent6">
                    <a:lumMod val="40000"/>
                    <a:lumOff val="60000"/>
                  </a:schemeClr>
                </a:solidFill>
              </a:rPr>
              <a:t>O</a:t>
            </a:r>
            <a:r>
              <a:rPr lang="en-US" dirty="0" smtClean="0"/>
              <a:t>YH VE</a:t>
            </a:r>
            <a:r>
              <a:rPr lang="en-US" dirty="0" smtClean="0">
                <a:solidFill>
                  <a:schemeClr val="accent6">
                    <a:lumMod val="40000"/>
                    <a:lumOff val="60000"/>
                  </a:schemeClr>
                </a:solidFill>
              </a:rPr>
              <a:t>O</a:t>
            </a:r>
            <a:r>
              <a:rPr lang="en-US" dirty="0" smtClean="0"/>
              <a:t>H</a:t>
            </a:r>
            <a:r>
              <a:rPr lang="en-US" b="1" dirty="0" smtClean="0">
                <a:solidFill>
                  <a:srgbClr val="00B050"/>
                </a:solidFill>
              </a:rPr>
              <a:t>E</a:t>
            </a:r>
            <a:r>
              <a:rPr lang="en-US" dirty="0" smtClean="0"/>
              <a:t> COX V</a:t>
            </a:r>
            <a:r>
              <a:rPr lang="en-US" b="1" dirty="0" smtClean="0">
                <a:solidFill>
                  <a:srgbClr val="00B050"/>
                </a:solidFill>
              </a:rPr>
              <a:t>E</a:t>
            </a:r>
            <a:r>
              <a:rPr lang="en-US" dirty="0" smtClean="0"/>
              <a:t>J</a:t>
            </a:r>
            <a:r>
              <a:rPr lang="en-US" b="1" dirty="0" smtClean="0">
                <a:solidFill>
                  <a:srgbClr val="00B050"/>
                </a:solidFill>
              </a:rPr>
              <a:t>E</a:t>
            </a:r>
            <a:r>
              <a:rPr lang="en-US" dirty="0" smtClean="0"/>
              <a:t>O F</a:t>
            </a:r>
            <a:r>
              <a:rPr lang="en-US" b="1" dirty="0" smtClean="0">
                <a:solidFill>
                  <a:srgbClr val="00B050"/>
                </a:solidFill>
              </a:rPr>
              <a:t>E</a:t>
            </a:r>
            <a:r>
              <a:rPr lang="en-US" dirty="0" smtClean="0"/>
              <a:t>CHV CB</a:t>
            </a:r>
            <a:r>
              <a:rPr lang="en-US" dirty="0" smtClean="0">
                <a:solidFill>
                  <a:schemeClr val="accent6">
                    <a:lumMod val="40000"/>
                    <a:lumOff val="60000"/>
                  </a:schemeClr>
                </a:solidFill>
              </a:rPr>
              <a:t>O</a:t>
            </a:r>
            <a:r>
              <a:rPr lang="en-US" dirty="0" smtClean="0"/>
              <a:t> </a:t>
            </a:r>
            <a:r>
              <a:rPr lang="en-US" dirty="0" smtClean="0">
                <a:solidFill>
                  <a:schemeClr val="accent6">
                    <a:lumMod val="40000"/>
                    <a:lumOff val="60000"/>
                  </a:schemeClr>
                </a:solidFill>
              </a:rPr>
              <a:t>O</a:t>
            </a:r>
            <a:r>
              <a:rPr lang="en-US" dirty="0" smtClean="0"/>
              <a:t>YH LC</a:t>
            </a:r>
            <a:r>
              <a:rPr lang="en-US" dirty="0" smtClean="0">
                <a:solidFill>
                  <a:schemeClr val="accent2">
                    <a:lumMod val="40000"/>
                    <a:lumOff val="60000"/>
                  </a:schemeClr>
                </a:solidFill>
              </a:rPr>
              <a:t>T</a:t>
            </a:r>
            <a:r>
              <a:rPr lang="en-US" dirty="0" smtClean="0"/>
              <a:t>A</a:t>
            </a:r>
            <a:r>
              <a:rPr lang="en-US" b="1" dirty="0" smtClean="0">
                <a:solidFill>
                  <a:srgbClr val="00B050"/>
                </a:solidFill>
              </a:rPr>
              <a:t>E</a:t>
            </a:r>
            <a:r>
              <a:rPr lang="en-US" dirty="0" smtClean="0"/>
              <a:t>HV DH</a:t>
            </a:r>
            <a:r>
              <a:rPr lang="en-US" dirty="0" smtClean="0">
                <a:solidFill>
                  <a:schemeClr val="accent6">
                    <a:lumMod val="40000"/>
                    <a:lumOff val="60000"/>
                  </a:schemeClr>
                </a:solidFill>
              </a:rPr>
              <a:t>O</a:t>
            </a:r>
            <a:r>
              <a:rPr lang="en-US" dirty="0" smtClean="0"/>
              <a:t>YBA</a:t>
            </a:r>
            <a:r>
              <a:rPr lang="en-US" dirty="0" smtClean="0">
                <a:solidFill>
                  <a:schemeClr val="accent2">
                    <a:lumMod val="40000"/>
                    <a:lumOff val="60000"/>
                  </a:schemeClr>
                </a:solidFill>
              </a:rPr>
              <a:t>T</a:t>
            </a:r>
            <a:r>
              <a:rPr lang="en-US" dirty="0" smtClean="0"/>
              <a:t> L</a:t>
            </a:r>
            <a:r>
              <a:rPr lang="en-US" dirty="0" smtClean="0">
                <a:solidFill>
                  <a:schemeClr val="accent6">
                    <a:lumMod val="40000"/>
                    <a:lumOff val="60000"/>
                  </a:schemeClr>
                </a:solidFill>
              </a:rPr>
              <a:t>O</a:t>
            </a:r>
            <a:r>
              <a:rPr lang="en-US" dirty="0" smtClean="0"/>
              <a:t>H</a:t>
            </a:r>
            <a:r>
              <a:rPr lang="en-US" dirty="0" smtClean="0">
                <a:solidFill>
                  <a:schemeClr val="accent2">
                    <a:lumMod val="40000"/>
                    <a:lumOff val="60000"/>
                  </a:schemeClr>
                </a:solidFill>
              </a:rPr>
              <a:t>T</a:t>
            </a:r>
            <a:r>
              <a:rPr lang="en-US" dirty="0" smtClean="0"/>
              <a:t>A </a:t>
            </a:r>
            <a:r>
              <a:rPr lang="en-US" dirty="0" smtClean="0">
                <a:solidFill>
                  <a:schemeClr val="accent6">
                    <a:lumMod val="40000"/>
                    <a:lumOff val="60000"/>
                  </a:schemeClr>
                </a:solidFill>
              </a:rPr>
              <a:t>O</a:t>
            </a:r>
            <a:r>
              <a:rPr lang="en-US" dirty="0" smtClean="0"/>
              <a:t>O </a:t>
            </a:r>
            <a:r>
              <a:rPr lang="en-US" dirty="0" smtClean="0">
                <a:solidFill>
                  <a:schemeClr val="accent2">
                    <a:lumMod val="40000"/>
                    <a:lumOff val="60000"/>
                  </a:schemeClr>
                </a:solidFill>
              </a:rPr>
              <a:t>T</a:t>
            </a:r>
            <a:r>
              <a:rPr lang="en-US" dirty="0" smtClean="0"/>
              <a:t>ATV E</a:t>
            </a:r>
            <a:r>
              <a:rPr lang="en-US" dirty="0" smtClean="0">
                <a:solidFill>
                  <a:schemeClr val="accent6">
                    <a:lumMod val="40000"/>
                    <a:lumOff val="60000"/>
                  </a:schemeClr>
                </a:solidFill>
              </a:rPr>
              <a:t>O</a:t>
            </a:r>
            <a:r>
              <a:rPr lang="en-US" dirty="0" smtClean="0"/>
              <a:t>O</a:t>
            </a:r>
            <a:r>
              <a:rPr lang="en-US" dirty="0" smtClean="0">
                <a:solidFill>
                  <a:schemeClr val="accent2">
                    <a:lumMod val="40000"/>
                    <a:lumOff val="60000"/>
                  </a:schemeClr>
                </a:solidFill>
              </a:rPr>
              <a:t>T</a:t>
            </a:r>
            <a:r>
              <a:rPr lang="en-US" dirty="0" smtClean="0"/>
              <a:t>TO</a:t>
            </a:r>
            <a:r>
              <a:rPr lang="en-US" b="1" dirty="0" smtClean="0">
                <a:solidFill>
                  <a:srgbClr val="00B050"/>
                </a:solidFill>
              </a:rPr>
              <a:t>E</a:t>
            </a:r>
            <a:r>
              <a:rPr lang="en-US" dirty="0" smtClean="0"/>
              <a:t>O</a:t>
            </a:r>
            <a:r>
              <a:rPr lang="en-US" dirty="0" smtClean="0">
                <a:solidFill>
                  <a:schemeClr val="accent2">
                    <a:lumMod val="40000"/>
                    <a:lumOff val="60000"/>
                  </a:schemeClr>
                </a:solidFill>
              </a:rPr>
              <a:t>T</a:t>
            </a:r>
            <a:r>
              <a:rPr lang="en-US" dirty="0" smtClean="0"/>
              <a:t> C O</a:t>
            </a:r>
            <a:r>
              <a:rPr lang="en-US" b="1" dirty="0" smtClean="0">
                <a:solidFill>
                  <a:srgbClr val="00B050"/>
                </a:solidFill>
              </a:rPr>
              <a:t>E</a:t>
            </a:r>
            <a:r>
              <a:rPr lang="en-US" dirty="0" smtClean="0"/>
              <a:t>U OC</a:t>
            </a:r>
            <a:r>
              <a:rPr lang="en-US" dirty="0" smtClean="0">
                <a:solidFill>
                  <a:schemeClr val="accent2">
                    <a:lumMod val="40000"/>
                    <a:lumOff val="60000"/>
                  </a:schemeClr>
                </a:solidFill>
              </a:rPr>
              <a:t>T</a:t>
            </a:r>
            <a:r>
              <a:rPr lang="en-US" dirty="0" smtClean="0"/>
              <a:t>T</a:t>
            </a:r>
            <a:r>
              <a:rPr lang="en-US" dirty="0" smtClean="0">
                <a:solidFill>
                  <a:schemeClr val="accent6">
                    <a:lumMod val="40000"/>
                    <a:lumOff val="60000"/>
                  </a:schemeClr>
                </a:solidFill>
              </a:rPr>
              <a:t>O</a:t>
            </a:r>
            <a:r>
              <a:rPr lang="en-US" dirty="0" smtClean="0"/>
              <a:t>O, E</a:t>
            </a:r>
            <a:r>
              <a:rPr lang="en-US" dirty="0" smtClean="0">
                <a:solidFill>
                  <a:schemeClr val="accent6">
                    <a:lumMod val="40000"/>
                    <a:lumOff val="60000"/>
                  </a:schemeClr>
                </a:solidFill>
              </a:rPr>
              <a:t>O</a:t>
            </a:r>
            <a:r>
              <a:rPr lang="en-US" dirty="0" smtClean="0"/>
              <a:t>OE</a:t>
            </a:r>
            <a:r>
              <a:rPr lang="en-US" b="1" dirty="0" smtClean="0">
                <a:solidFill>
                  <a:srgbClr val="00B050"/>
                </a:solidFill>
              </a:rPr>
              <a:t>E</a:t>
            </a:r>
            <a:r>
              <a:rPr lang="en-US" dirty="0" smtClean="0"/>
              <a:t>TJ</a:t>
            </a:r>
            <a:r>
              <a:rPr lang="en-US" b="1" dirty="0" smtClean="0">
                <a:solidFill>
                  <a:srgbClr val="00B050"/>
                </a:solidFill>
              </a:rPr>
              <a:t>E</a:t>
            </a:r>
            <a:r>
              <a:rPr lang="en-US" dirty="0" smtClean="0"/>
              <a:t>X TO </a:t>
            </a:r>
            <a:r>
              <a:rPr lang="en-US" dirty="0" smtClean="0">
                <a:solidFill>
                  <a:srgbClr val="FFFF00"/>
                </a:solidFill>
              </a:rPr>
              <a:t>L</a:t>
            </a:r>
            <a:r>
              <a:rPr lang="en-US" dirty="0" smtClean="0"/>
              <a:t>TD</a:t>
            </a:r>
            <a:r>
              <a:rPr lang="en-US" b="1" dirty="0" smtClean="0">
                <a:solidFill>
                  <a:srgbClr val="00B050"/>
                </a:solidFill>
              </a:rPr>
              <a:t>E</a:t>
            </a:r>
            <a:r>
              <a:rPr lang="en-US" dirty="0" smtClean="0"/>
              <a:t>HQF, COX X</a:t>
            </a:r>
            <a:r>
              <a:rPr lang="en-US" b="1" dirty="0" smtClean="0">
                <a:solidFill>
                  <a:srgbClr val="00B050"/>
                </a:solidFill>
              </a:rPr>
              <a:t>E</a:t>
            </a:r>
            <a:r>
              <a:rPr lang="en-US" dirty="0" smtClean="0"/>
              <a:t>XTEC</a:t>
            </a:r>
            <a:r>
              <a:rPr lang="en-US" dirty="0" smtClean="0">
                <a:solidFill>
                  <a:schemeClr val="accent2">
                    <a:lumMod val="40000"/>
                    <a:lumOff val="60000"/>
                  </a:schemeClr>
                </a:solidFill>
              </a:rPr>
              <a:t>T</a:t>
            </a:r>
            <a:r>
              <a:rPr lang="en-US" b="1" dirty="0" smtClean="0">
                <a:solidFill>
                  <a:srgbClr val="00B050"/>
                </a:solidFill>
              </a:rPr>
              <a:t>E</a:t>
            </a:r>
            <a:r>
              <a:rPr lang="en-US" dirty="0" smtClean="0"/>
              <a:t>X </a:t>
            </a:r>
            <a:r>
              <a:rPr lang="en-US" dirty="0" smtClean="0">
                <a:solidFill>
                  <a:schemeClr val="accent2">
                    <a:lumMod val="40000"/>
                    <a:lumOff val="60000"/>
                  </a:schemeClr>
                </a:solidFill>
              </a:rPr>
              <a:t>T</a:t>
            </a:r>
            <a:r>
              <a:rPr lang="en-US" dirty="0" smtClean="0">
                <a:solidFill>
                  <a:schemeClr val="accent6">
                    <a:lumMod val="40000"/>
                    <a:lumOff val="60000"/>
                  </a:schemeClr>
                </a:solidFill>
              </a:rPr>
              <a:t>O</a:t>
            </a:r>
            <a:r>
              <a:rPr lang="en-US" dirty="0" smtClean="0"/>
              <a:t> </a:t>
            </a:r>
            <a:r>
              <a:rPr lang="en-US" dirty="0" smtClean="0">
                <a:solidFill>
                  <a:schemeClr val="accent2">
                    <a:lumMod val="40000"/>
                    <a:lumOff val="60000"/>
                  </a:schemeClr>
                </a:solidFill>
              </a:rPr>
              <a:t>T</a:t>
            </a:r>
            <a:r>
              <a:rPr lang="en-US" dirty="0" smtClean="0"/>
              <a:t>A</a:t>
            </a:r>
            <a:r>
              <a:rPr lang="en-US" b="1" dirty="0" smtClean="0">
                <a:solidFill>
                  <a:srgbClr val="00B050"/>
                </a:solidFill>
              </a:rPr>
              <a:t>E</a:t>
            </a:r>
            <a:r>
              <a:rPr lang="en-US" dirty="0" smtClean="0"/>
              <a:t> WH</a:t>
            </a:r>
            <a:r>
              <a:rPr lang="en-US" dirty="0" smtClean="0">
                <a:solidFill>
                  <a:schemeClr val="accent6">
                    <a:lumMod val="40000"/>
                    <a:lumOff val="60000"/>
                  </a:schemeClr>
                </a:solidFill>
              </a:rPr>
              <a:t>O</a:t>
            </a:r>
            <a:r>
              <a:rPr lang="en-US" dirty="0" smtClean="0"/>
              <a:t>W</a:t>
            </a:r>
            <a:r>
              <a:rPr lang="en-US" dirty="0" smtClean="0">
                <a:solidFill>
                  <a:schemeClr val="accent6">
                    <a:lumMod val="40000"/>
                    <a:lumOff val="60000"/>
                  </a:schemeClr>
                </a:solidFill>
              </a:rPr>
              <a:t>O</a:t>
            </a:r>
            <a:r>
              <a:rPr lang="en-US" dirty="0" smtClean="0"/>
              <a:t>VT</a:t>
            </a:r>
            <a:r>
              <a:rPr lang="en-US" dirty="0" smtClean="0">
                <a:solidFill>
                  <a:schemeClr val="accent2">
                    <a:lumMod val="40000"/>
                    <a:lumOff val="60000"/>
                  </a:schemeClr>
                </a:solidFill>
              </a:rPr>
              <a:t>T</a:t>
            </a:r>
            <a:r>
              <a:rPr lang="en-US" dirty="0" smtClean="0"/>
              <a:t>T</a:t>
            </a:r>
            <a:r>
              <a:rPr lang="en-US" dirty="0" smtClean="0">
                <a:solidFill>
                  <a:schemeClr val="accent6">
                    <a:lumMod val="40000"/>
                    <a:lumOff val="60000"/>
                  </a:schemeClr>
                </a:solidFill>
              </a:rPr>
              <a:t>O</a:t>
            </a:r>
            <a:r>
              <a:rPr lang="en-US" dirty="0" smtClean="0"/>
              <a:t>O </a:t>
            </a:r>
            <a:r>
              <a:rPr lang="en-US" dirty="0" smtClean="0">
                <a:solidFill>
                  <a:schemeClr val="accent2">
                    <a:lumMod val="40000"/>
                    <a:lumOff val="60000"/>
                  </a:schemeClr>
                </a:solidFill>
              </a:rPr>
              <a:t>T</a:t>
            </a:r>
            <a:r>
              <a:rPr lang="en-US" dirty="0" smtClean="0"/>
              <a:t>AC</a:t>
            </a:r>
            <a:r>
              <a:rPr lang="en-US" dirty="0" smtClean="0">
                <a:solidFill>
                  <a:schemeClr val="accent2">
                    <a:lumMod val="40000"/>
                    <a:lumOff val="60000"/>
                  </a:schemeClr>
                </a:solidFill>
              </a:rPr>
              <a:t>T</a:t>
            </a:r>
            <a:r>
              <a:rPr lang="en-US" dirty="0" smtClean="0"/>
              <a:t> C</a:t>
            </a:r>
            <a:r>
              <a:rPr lang="en-US" dirty="0" smtClean="0">
                <a:solidFill>
                  <a:srgbClr val="FFFF00"/>
                </a:solidFill>
              </a:rPr>
              <a:t>LL</a:t>
            </a:r>
            <a:r>
              <a:rPr lang="en-US" dirty="0" smtClean="0"/>
              <a:t> PKO CH</a:t>
            </a:r>
            <a:r>
              <a:rPr lang="en-US" b="1" dirty="0" smtClean="0">
                <a:solidFill>
                  <a:srgbClr val="00B050"/>
                </a:solidFill>
              </a:rPr>
              <a:t>E</a:t>
            </a:r>
            <a:r>
              <a:rPr lang="en-US" dirty="0" smtClean="0"/>
              <a:t> EH</a:t>
            </a:r>
            <a:r>
              <a:rPr lang="en-US" b="1" dirty="0" smtClean="0">
                <a:solidFill>
                  <a:srgbClr val="00B050"/>
                </a:solidFill>
              </a:rPr>
              <a:t>E</a:t>
            </a:r>
            <a:r>
              <a:rPr lang="en-US" dirty="0" smtClean="0"/>
              <a:t>C</a:t>
            </a:r>
            <a:r>
              <a:rPr lang="en-US" dirty="0" smtClean="0">
                <a:solidFill>
                  <a:schemeClr val="accent2">
                    <a:lumMod val="40000"/>
                    <a:lumOff val="60000"/>
                  </a:schemeClr>
                </a:solidFill>
              </a:rPr>
              <a:t>T</a:t>
            </a:r>
            <a:r>
              <a:rPr lang="en-US" b="1" dirty="0" smtClean="0">
                <a:solidFill>
                  <a:srgbClr val="00B050"/>
                </a:solidFill>
              </a:rPr>
              <a:t>E</a:t>
            </a:r>
            <a:r>
              <a:rPr lang="en-US" dirty="0" smtClean="0"/>
              <a:t>X </a:t>
            </a:r>
            <a:r>
              <a:rPr lang="en-US" b="1" dirty="0" smtClean="0">
                <a:solidFill>
                  <a:srgbClr val="00B050"/>
                </a:solidFill>
              </a:rPr>
              <a:t>E</a:t>
            </a:r>
            <a:r>
              <a:rPr lang="en-US" dirty="0" smtClean="0"/>
              <a:t>SYC</a:t>
            </a:r>
            <a:r>
              <a:rPr lang="en-US" dirty="0" smtClean="0">
                <a:solidFill>
                  <a:srgbClr val="FFFF00"/>
                </a:solidFill>
              </a:rPr>
              <a:t>L</a:t>
            </a:r>
            <a:r>
              <a:rPr lang="en-US" dirty="0" smtClean="0"/>
              <a:t>.</a:t>
            </a:r>
            <a:endParaRPr lang="en-US" dirty="0"/>
          </a:p>
        </p:txBody>
      </p:sp>
      <p:graphicFrame>
        <p:nvGraphicFramePr>
          <p:cNvPr id="4" name="Table 3"/>
          <p:cNvGraphicFramePr>
            <a:graphicFrameLocks noGrp="1"/>
          </p:cNvGraphicFramePr>
          <p:nvPr>
            <p:extLst/>
          </p:nvPr>
        </p:nvGraphicFramePr>
        <p:xfrm>
          <a:off x="6187281" y="1592262"/>
          <a:ext cx="2971800" cy="3809301"/>
        </p:xfrm>
        <a:graphic>
          <a:graphicData uri="http://schemas.openxmlformats.org/drawingml/2006/table">
            <a:tbl>
              <a:tblPr firstRow="1" bandRow="1">
                <a:tableStyleId>{5C22544A-7EE6-4342-B048-85BDC9FD1C3A}</a:tableStyleId>
              </a:tblPr>
              <a:tblGrid>
                <a:gridCol w="742950">
                  <a:extLst>
                    <a:ext uri="{9D8B030D-6E8A-4147-A177-3AD203B41FA5}">
                      <a16:colId xmlns:a16="http://schemas.microsoft.com/office/drawing/2014/main" val="4112620964"/>
                    </a:ext>
                  </a:extLst>
                </a:gridCol>
                <a:gridCol w="742950">
                  <a:extLst>
                    <a:ext uri="{9D8B030D-6E8A-4147-A177-3AD203B41FA5}">
                      <a16:colId xmlns:a16="http://schemas.microsoft.com/office/drawing/2014/main" val="1250732388"/>
                    </a:ext>
                  </a:extLst>
                </a:gridCol>
                <a:gridCol w="742950">
                  <a:extLst>
                    <a:ext uri="{9D8B030D-6E8A-4147-A177-3AD203B41FA5}">
                      <a16:colId xmlns:a16="http://schemas.microsoft.com/office/drawing/2014/main" val="3370618"/>
                    </a:ext>
                  </a:extLst>
                </a:gridCol>
                <a:gridCol w="742950">
                  <a:extLst>
                    <a:ext uri="{9D8B030D-6E8A-4147-A177-3AD203B41FA5}">
                      <a16:colId xmlns:a16="http://schemas.microsoft.com/office/drawing/2014/main" val="755541489"/>
                    </a:ext>
                  </a:extLst>
                </a:gridCol>
              </a:tblGrid>
              <a:tr h="275323">
                <a:tc>
                  <a:txBody>
                    <a:bodyPr/>
                    <a:lstStyle/>
                    <a:p>
                      <a:pPr algn="ctr"/>
                      <a:r>
                        <a:rPr lang="en-US" sz="1000" b="1" dirty="0" smtClean="0"/>
                        <a:t>Letter</a:t>
                      </a:r>
                      <a:endParaRPr lang="en-US" sz="1000" b="1" dirty="0"/>
                    </a:p>
                  </a:txBody>
                  <a:tcPr/>
                </a:tc>
                <a:tc>
                  <a:txBody>
                    <a:bodyPr/>
                    <a:lstStyle/>
                    <a:p>
                      <a:pPr algn="ctr"/>
                      <a:r>
                        <a:rPr lang="en-US" sz="1000" dirty="0" smtClean="0"/>
                        <a:t>Count</a:t>
                      </a:r>
                      <a:endParaRPr lang="en-US" sz="1000" dirty="0"/>
                    </a:p>
                  </a:txBody>
                  <a:tcPr/>
                </a:tc>
                <a:tc>
                  <a:txBody>
                    <a:bodyPr/>
                    <a:lstStyle/>
                    <a:p>
                      <a:pPr algn="ctr"/>
                      <a:r>
                        <a:rPr lang="en-US" sz="1000" b="1" dirty="0" smtClean="0"/>
                        <a:t>Letter</a:t>
                      </a:r>
                      <a:endParaRPr lang="en-US" sz="1000" b="1" dirty="0"/>
                    </a:p>
                  </a:txBody>
                  <a:tcPr/>
                </a:tc>
                <a:tc>
                  <a:txBody>
                    <a:bodyPr/>
                    <a:lstStyle/>
                    <a:p>
                      <a:pPr algn="ctr"/>
                      <a:r>
                        <a:rPr lang="en-US" sz="1000" dirty="0" smtClean="0"/>
                        <a:t>Count</a:t>
                      </a:r>
                      <a:endParaRPr lang="en-US" sz="1000" dirty="0"/>
                    </a:p>
                  </a:txBody>
                  <a:tcPr/>
                </a:tc>
                <a:extLst>
                  <a:ext uri="{0D108BD9-81ED-4DB2-BD59-A6C34878D82A}">
                    <a16:rowId xmlns:a16="http://schemas.microsoft.com/office/drawing/2014/main" val="1339266655"/>
                  </a:ext>
                </a:extLst>
              </a:tr>
              <a:tr h="242331">
                <a:tc>
                  <a:txBody>
                    <a:bodyPr/>
                    <a:lstStyle/>
                    <a:p>
                      <a:pPr algn="ctr">
                        <a:lnSpc>
                          <a:spcPct val="107000"/>
                        </a:lnSpc>
                        <a:spcAft>
                          <a:spcPts val="800"/>
                        </a:spcAft>
                      </a:pPr>
                      <a:r>
                        <a:rPr lang="en-US" sz="1000" b="1" dirty="0" smtClean="0">
                          <a:latin typeface="Calibri" panose="020F0502020204030204" pitchFamily="34" charset="0"/>
                          <a:ea typeface="Calibri" panose="020F0502020204030204" pitchFamily="34" charset="0"/>
                          <a:cs typeface="Times New Roman" panose="02020603050405020304" pitchFamily="18" charset="0"/>
                        </a:rPr>
                        <a:t>A</a:t>
                      </a:r>
                    </a:p>
                  </a:txBody>
                  <a:tcPr/>
                </a:tc>
                <a:tc>
                  <a:txBody>
                    <a:bodyPr/>
                    <a:lstStyle/>
                    <a:p>
                      <a:pPr algn="ctr"/>
                      <a:r>
                        <a:rPr lang="en-US" sz="1000" dirty="0" smtClean="0"/>
                        <a:t>6</a:t>
                      </a:r>
                      <a:endParaRPr lang="en-US" sz="1000" dirty="0"/>
                    </a:p>
                  </a:txBody>
                  <a:tcPr/>
                </a:tc>
                <a:tc>
                  <a:txBody>
                    <a:bodyPr/>
                    <a:lstStyle/>
                    <a:p>
                      <a:pPr algn="ctr"/>
                      <a:r>
                        <a:rPr lang="en-US" sz="1000" b="1" dirty="0" smtClean="0"/>
                        <a:t>N</a:t>
                      </a:r>
                      <a:endParaRPr lang="en-US" sz="1000" b="1" dirty="0"/>
                    </a:p>
                  </a:txBody>
                  <a:tcPr/>
                </a:tc>
                <a:tc>
                  <a:txBody>
                    <a:bodyPr/>
                    <a:lstStyle/>
                    <a:p>
                      <a:pPr algn="ctr"/>
                      <a:r>
                        <a:rPr lang="en-US" sz="1000" dirty="0" smtClean="0"/>
                        <a:t>13</a:t>
                      </a:r>
                      <a:endParaRPr lang="en-US" sz="1000" dirty="0"/>
                    </a:p>
                  </a:txBody>
                  <a:tcPr/>
                </a:tc>
                <a:extLst>
                  <a:ext uri="{0D108BD9-81ED-4DB2-BD59-A6C34878D82A}">
                    <a16:rowId xmlns:a16="http://schemas.microsoft.com/office/drawing/2014/main" val="1871495523"/>
                  </a:ext>
                </a:extLst>
              </a:tr>
              <a:tr h="275323">
                <a:tc>
                  <a:txBody>
                    <a:bodyPr/>
                    <a:lstStyle/>
                    <a:p>
                      <a:pPr algn="ctr"/>
                      <a:r>
                        <a:rPr lang="en-US" sz="1000" b="1" dirty="0" smtClean="0"/>
                        <a:t>B</a:t>
                      </a:r>
                      <a:endParaRPr lang="en-US" sz="1000" b="1" dirty="0"/>
                    </a:p>
                  </a:txBody>
                  <a:tcPr/>
                </a:tc>
                <a:tc>
                  <a:txBody>
                    <a:bodyPr/>
                    <a:lstStyle/>
                    <a:p>
                      <a:pPr algn="ctr"/>
                      <a:r>
                        <a:rPr lang="en-US" sz="1000" dirty="0" smtClean="0"/>
                        <a:t>2</a:t>
                      </a:r>
                      <a:endParaRPr lang="en-US" sz="1000" dirty="0"/>
                    </a:p>
                  </a:txBody>
                  <a:tcPr/>
                </a:tc>
                <a:tc>
                  <a:txBody>
                    <a:bodyPr/>
                    <a:lstStyle/>
                    <a:p>
                      <a:pPr algn="ctr"/>
                      <a:r>
                        <a:rPr lang="en-US" sz="1000" b="1" dirty="0" smtClean="0"/>
                        <a:t>O</a:t>
                      </a:r>
                      <a:endParaRPr lang="en-US" sz="1000" b="1" dirty="0"/>
                    </a:p>
                  </a:txBody>
                  <a:tcPr/>
                </a:tc>
                <a:tc>
                  <a:txBody>
                    <a:bodyPr/>
                    <a:lstStyle/>
                    <a:p>
                      <a:pPr algn="ctr"/>
                      <a:r>
                        <a:rPr lang="en-US" sz="1000" dirty="0" smtClean="0"/>
                        <a:t>14</a:t>
                      </a:r>
                      <a:endParaRPr lang="en-US" sz="1000" dirty="0"/>
                    </a:p>
                  </a:txBody>
                  <a:tcPr/>
                </a:tc>
                <a:extLst>
                  <a:ext uri="{0D108BD9-81ED-4DB2-BD59-A6C34878D82A}">
                    <a16:rowId xmlns:a16="http://schemas.microsoft.com/office/drawing/2014/main" val="27166177"/>
                  </a:ext>
                </a:extLst>
              </a:tr>
              <a:tr h="275323">
                <a:tc>
                  <a:txBody>
                    <a:bodyPr/>
                    <a:lstStyle/>
                    <a:p>
                      <a:pPr algn="ctr"/>
                      <a:r>
                        <a:rPr lang="en-US" sz="1000" b="1" dirty="0" smtClean="0"/>
                        <a:t>C</a:t>
                      </a:r>
                      <a:endParaRPr lang="en-US" sz="1000" b="1" dirty="0"/>
                    </a:p>
                  </a:txBody>
                  <a:tcPr/>
                </a:tc>
                <a:tc>
                  <a:txBody>
                    <a:bodyPr/>
                    <a:lstStyle/>
                    <a:p>
                      <a:pPr algn="ctr"/>
                      <a:r>
                        <a:rPr lang="en-US" sz="1000" dirty="0" smtClean="0"/>
                        <a:t>12</a:t>
                      </a:r>
                      <a:endParaRPr lang="en-US" sz="1000" dirty="0"/>
                    </a:p>
                  </a:txBody>
                  <a:tcPr/>
                </a:tc>
                <a:tc>
                  <a:txBody>
                    <a:bodyPr/>
                    <a:lstStyle/>
                    <a:p>
                      <a:pPr algn="ctr"/>
                      <a:r>
                        <a:rPr lang="en-US" sz="1000" b="1" dirty="0" smtClean="0"/>
                        <a:t>P</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3536738944"/>
                  </a:ext>
                </a:extLst>
              </a:tr>
              <a:tr h="275323">
                <a:tc>
                  <a:txBody>
                    <a:bodyPr/>
                    <a:lstStyle/>
                    <a:p>
                      <a:pPr algn="ctr"/>
                      <a:r>
                        <a:rPr lang="en-US" sz="1000" b="1" dirty="0" smtClean="0"/>
                        <a:t>D</a:t>
                      </a:r>
                      <a:endParaRPr lang="en-US" sz="1000" b="1" dirty="0"/>
                    </a:p>
                  </a:txBody>
                  <a:tcPr/>
                </a:tc>
                <a:tc>
                  <a:txBody>
                    <a:bodyPr/>
                    <a:lstStyle/>
                    <a:p>
                      <a:pPr algn="ctr"/>
                      <a:r>
                        <a:rPr lang="en-US" sz="1000" dirty="0" smtClean="0"/>
                        <a:t>1</a:t>
                      </a:r>
                      <a:endParaRPr lang="en-US" sz="1000" dirty="0"/>
                    </a:p>
                  </a:txBody>
                  <a:tcPr/>
                </a:tc>
                <a:tc>
                  <a:txBody>
                    <a:bodyPr/>
                    <a:lstStyle/>
                    <a:p>
                      <a:pPr algn="ctr"/>
                      <a:r>
                        <a:rPr lang="en-US" sz="1000" b="1" dirty="0" smtClean="0"/>
                        <a:t>Q</a:t>
                      </a:r>
                      <a:endParaRPr lang="en-US" sz="1000" b="1" dirty="0"/>
                    </a:p>
                  </a:txBody>
                  <a:tcPr/>
                </a:tc>
                <a:tc>
                  <a:txBody>
                    <a:bodyPr/>
                    <a:lstStyle/>
                    <a:p>
                      <a:pPr algn="ctr"/>
                      <a:r>
                        <a:rPr lang="en-US" sz="1000" dirty="0" smtClean="0"/>
                        <a:t>15</a:t>
                      </a:r>
                      <a:endParaRPr lang="en-US" sz="1000" dirty="0"/>
                    </a:p>
                  </a:txBody>
                  <a:tcPr/>
                </a:tc>
                <a:extLst>
                  <a:ext uri="{0D108BD9-81ED-4DB2-BD59-A6C34878D82A}">
                    <a16:rowId xmlns:a16="http://schemas.microsoft.com/office/drawing/2014/main" val="667643836"/>
                  </a:ext>
                </a:extLst>
              </a:tr>
              <a:tr h="275323">
                <a:tc>
                  <a:txBody>
                    <a:bodyPr/>
                    <a:lstStyle/>
                    <a:p>
                      <a:pPr algn="ctr"/>
                      <a:r>
                        <a:rPr lang="en-US" sz="1000" b="1" dirty="0" smtClean="0"/>
                        <a:t>E</a:t>
                      </a:r>
                      <a:endParaRPr lang="en-US" sz="1000" b="1" dirty="0"/>
                    </a:p>
                  </a:txBody>
                  <a:tcPr/>
                </a:tc>
                <a:tc>
                  <a:txBody>
                    <a:bodyPr/>
                    <a:lstStyle/>
                    <a:p>
                      <a:pPr algn="ctr"/>
                      <a:r>
                        <a:rPr lang="en-US" sz="1000" dirty="0" smtClean="0"/>
                        <a:t>6</a:t>
                      </a:r>
                      <a:endParaRPr lang="en-US" sz="1000" dirty="0"/>
                    </a:p>
                  </a:txBody>
                  <a:tcPr/>
                </a:tc>
                <a:tc>
                  <a:txBody>
                    <a:bodyPr/>
                    <a:lstStyle/>
                    <a:p>
                      <a:pPr algn="ctr"/>
                      <a:r>
                        <a:rPr lang="en-US" sz="1000" b="1" dirty="0" smtClean="0"/>
                        <a:t>R</a:t>
                      </a:r>
                      <a:endParaRPr lang="en-US" sz="1000" b="1" dirty="0"/>
                    </a:p>
                  </a:txBody>
                  <a:tcPr/>
                </a:tc>
                <a:tc>
                  <a:txBody>
                    <a:bodyPr/>
                    <a:lstStyle/>
                    <a:p>
                      <a:pPr algn="ctr"/>
                      <a:r>
                        <a:rPr lang="en-US" sz="1000" dirty="0" smtClean="0"/>
                        <a:t>4</a:t>
                      </a:r>
                      <a:endParaRPr lang="en-US" sz="1000" dirty="0"/>
                    </a:p>
                  </a:txBody>
                  <a:tcPr/>
                </a:tc>
                <a:extLst>
                  <a:ext uri="{0D108BD9-81ED-4DB2-BD59-A6C34878D82A}">
                    <a16:rowId xmlns:a16="http://schemas.microsoft.com/office/drawing/2014/main" val="4196080916"/>
                  </a:ext>
                </a:extLst>
              </a:tr>
              <a:tr h="275323">
                <a:tc>
                  <a:txBody>
                    <a:bodyPr/>
                    <a:lstStyle/>
                    <a:p>
                      <a:pPr algn="ctr"/>
                      <a:r>
                        <a:rPr lang="en-US" sz="1000" b="1" dirty="0" smtClean="0"/>
                        <a:t>F</a:t>
                      </a:r>
                      <a:endParaRPr lang="en-US" sz="1000" b="1" dirty="0"/>
                    </a:p>
                  </a:txBody>
                  <a:tcPr/>
                </a:tc>
                <a:tc>
                  <a:txBody>
                    <a:bodyPr/>
                    <a:lstStyle/>
                    <a:p>
                      <a:pPr algn="ctr"/>
                      <a:r>
                        <a:rPr lang="en-US" sz="1000" dirty="0" smtClean="0"/>
                        <a:t>2</a:t>
                      </a:r>
                      <a:endParaRPr lang="en-US" sz="1000" dirty="0"/>
                    </a:p>
                  </a:txBody>
                  <a:tcPr/>
                </a:tc>
                <a:tc>
                  <a:txBody>
                    <a:bodyPr/>
                    <a:lstStyle/>
                    <a:p>
                      <a:pPr algn="ctr"/>
                      <a:r>
                        <a:rPr lang="en-US" sz="1000" b="1" dirty="0" smtClean="0"/>
                        <a:t>S</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1085098787"/>
                  </a:ext>
                </a:extLst>
              </a:tr>
              <a:tr h="275323">
                <a:tc>
                  <a:txBody>
                    <a:bodyPr/>
                    <a:lstStyle/>
                    <a:p>
                      <a:pPr algn="ctr"/>
                      <a:r>
                        <a:rPr lang="en-US" sz="1000" b="1" dirty="0" smtClean="0"/>
                        <a:t>G</a:t>
                      </a:r>
                      <a:endParaRPr lang="en-US" sz="1000" b="1" dirty="0"/>
                    </a:p>
                  </a:txBody>
                  <a:tcPr/>
                </a:tc>
                <a:tc>
                  <a:txBody>
                    <a:bodyPr/>
                    <a:lstStyle/>
                    <a:p>
                      <a:pPr algn="ctr"/>
                      <a:r>
                        <a:rPr lang="en-US" sz="1000" dirty="0" smtClean="0"/>
                        <a:t>0</a:t>
                      </a:r>
                      <a:endParaRPr lang="en-US" sz="1000" dirty="0"/>
                    </a:p>
                  </a:txBody>
                  <a:tcPr/>
                </a:tc>
                <a:tc>
                  <a:txBody>
                    <a:bodyPr/>
                    <a:lstStyle/>
                    <a:p>
                      <a:pPr algn="ctr"/>
                      <a:r>
                        <a:rPr lang="en-US" sz="1000" b="1" dirty="0" smtClean="0"/>
                        <a:t>T</a:t>
                      </a:r>
                      <a:endParaRPr lang="en-US" sz="1000" b="1" dirty="0"/>
                    </a:p>
                  </a:txBody>
                  <a:tcPr/>
                </a:tc>
                <a:tc>
                  <a:txBody>
                    <a:bodyPr/>
                    <a:lstStyle/>
                    <a:p>
                      <a:pPr algn="ctr"/>
                      <a:r>
                        <a:rPr lang="en-US" sz="1000" dirty="0" smtClean="0"/>
                        <a:t>9</a:t>
                      </a:r>
                      <a:endParaRPr lang="en-US" sz="1000" dirty="0"/>
                    </a:p>
                  </a:txBody>
                  <a:tcPr/>
                </a:tc>
                <a:extLst>
                  <a:ext uri="{0D108BD9-81ED-4DB2-BD59-A6C34878D82A}">
                    <a16:rowId xmlns:a16="http://schemas.microsoft.com/office/drawing/2014/main" val="2110935319"/>
                  </a:ext>
                </a:extLst>
              </a:tr>
              <a:tr h="275323">
                <a:tc>
                  <a:txBody>
                    <a:bodyPr/>
                    <a:lstStyle/>
                    <a:p>
                      <a:pPr algn="ctr"/>
                      <a:r>
                        <a:rPr lang="en-US" sz="1000" b="1" dirty="0" smtClean="0"/>
                        <a:t>H</a:t>
                      </a:r>
                      <a:endParaRPr lang="en-US" sz="1000" b="1" dirty="0"/>
                    </a:p>
                  </a:txBody>
                  <a:tcPr/>
                </a:tc>
                <a:tc>
                  <a:txBody>
                    <a:bodyPr/>
                    <a:lstStyle/>
                    <a:p>
                      <a:pPr algn="ctr"/>
                      <a:r>
                        <a:rPr lang="en-US" sz="1000" dirty="0" smtClean="0"/>
                        <a:t>8</a:t>
                      </a:r>
                      <a:endParaRPr lang="en-US" sz="1000" dirty="0"/>
                    </a:p>
                  </a:txBody>
                  <a:tcPr/>
                </a:tc>
                <a:tc>
                  <a:txBody>
                    <a:bodyPr/>
                    <a:lstStyle/>
                    <a:p>
                      <a:pPr algn="ctr"/>
                      <a:r>
                        <a:rPr lang="en-US" sz="1000" b="1" dirty="0" smtClean="0"/>
                        <a:t>U</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1930939787"/>
                  </a:ext>
                </a:extLst>
              </a:tr>
              <a:tr h="275323">
                <a:tc>
                  <a:txBody>
                    <a:bodyPr/>
                    <a:lstStyle/>
                    <a:p>
                      <a:pPr algn="ctr"/>
                      <a:r>
                        <a:rPr lang="en-US" sz="1000" b="1" dirty="0" smtClean="0"/>
                        <a:t>I</a:t>
                      </a:r>
                      <a:endParaRPr lang="en-US" sz="1000" b="1" dirty="0"/>
                    </a:p>
                  </a:txBody>
                  <a:tcPr/>
                </a:tc>
                <a:tc>
                  <a:txBody>
                    <a:bodyPr/>
                    <a:lstStyle/>
                    <a:p>
                      <a:pPr algn="ctr"/>
                      <a:r>
                        <a:rPr lang="en-US" sz="1000" dirty="0" smtClean="0"/>
                        <a:t>0</a:t>
                      </a:r>
                      <a:endParaRPr lang="en-US" sz="1000" dirty="0"/>
                    </a:p>
                  </a:txBody>
                  <a:tcPr/>
                </a:tc>
                <a:tc>
                  <a:txBody>
                    <a:bodyPr/>
                    <a:lstStyle/>
                    <a:p>
                      <a:pPr algn="ctr"/>
                      <a:r>
                        <a:rPr lang="en-US" sz="1000" b="1" dirty="0" smtClean="0"/>
                        <a:t>V</a:t>
                      </a:r>
                      <a:endParaRPr lang="en-US" sz="1000" b="1" dirty="0"/>
                    </a:p>
                  </a:txBody>
                  <a:tcPr/>
                </a:tc>
                <a:tc>
                  <a:txBody>
                    <a:bodyPr/>
                    <a:lstStyle/>
                    <a:p>
                      <a:pPr algn="ctr"/>
                      <a:r>
                        <a:rPr lang="en-US" sz="1000" dirty="0" smtClean="0"/>
                        <a:t>5</a:t>
                      </a:r>
                      <a:endParaRPr lang="en-US" sz="1000" dirty="0"/>
                    </a:p>
                  </a:txBody>
                  <a:tcPr/>
                </a:tc>
                <a:extLst>
                  <a:ext uri="{0D108BD9-81ED-4DB2-BD59-A6C34878D82A}">
                    <a16:rowId xmlns:a16="http://schemas.microsoft.com/office/drawing/2014/main" val="3612510187"/>
                  </a:ext>
                </a:extLst>
              </a:tr>
              <a:tr h="275323">
                <a:tc>
                  <a:txBody>
                    <a:bodyPr/>
                    <a:lstStyle/>
                    <a:p>
                      <a:pPr algn="ctr"/>
                      <a:r>
                        <a:rPr lang="en-US" sz="1000" b="1" dirty="0" smtClean="0"/>
                        <a:t>J</a:t>
                      </a:r>
                      <a:endParaRPr lang="en-US" sz="1000" b="1" dirty="0"/>
                    </a:p>
                  </a:txBody>
                  <a:tcPr/>
                </a:tc>
                <a:tc>
                  <a:txBody>
                    <a:bodyPr/>
                    <a:lstStyle/>
                    <a:p>
                      <a:pPr algn="ctr"/>
                      <a:r>
                        <a:rPr lang="en-US" sz="1000" dirty="0" smtClean="0"/>
                        <a:t>2</a:t>
                      </a:r>
                      <a:endParaRPr lang="en-US" sz="1000" dirty="0"/>
                    </a:p>
                  </a:txBody>
                  <a:tcPr/>
                </a:tc>
                <a:tc>
                  <a:txBody>
                    <a:bodyPr/>
                    <a:lstStyle/>
                    <a:p>
                      <a:pPr algn="ctr"/>
                      <a:r>
                        <a:rPr lang="en-US" sz="1000" b="1" dirty="0" smtClean="0"/>
                        <a:t>W</a:t>
                      </a:r>
                      <a:endParaRPr lang="en-US" sz="1000" b="1" dirty="0"/>
                    </a:p>
                  </a:txBody>
                  <a:tcPr/>
                </a:tc>
                <a:tc>
                  <a:txBody>
                    <a:bodyPr/>
                    <a:lstStyle/>
                    <a:p>
                      <a:pPr algn="ctr"/>
                      <a:r>
                        <a:rPr lang="en-US" sz="1000" dirty="0" smtClean="0"/>
                        <a:t>2</a:t>
                      </a:r>
                      <a:endParaRPr lang="en-US" sz="1000" dirty="0"/>
                    </a:p>
                  </a:txBody>
                  <a:tcPr/>
                </a:tc>
                <a:extLst>
                  <a:ext uri="{0D108BD9-81ED-4DB2-BD59-A6C34878D82A}">
                    <a16:rowId xmlns:a16="http://schemas.microsoft.com/office/drawing/2014/main" val="4200886939"/>
                  </a:ext>
                </a:extLst>
              </a:tr>
              <a:tr h="275323">
                <a:tc>
                  <a:txBody>
                    <a:bodyPr/>
                    <a:lstStyle/>
                    <a:p>
                      <a:pPr algn="ctr"/>
                      <a:r>
                        <a:rPr lang="en-US" sz="1000" b="1" smtClean="0"/>
                        <a:t>K</a:t>
                      </a:r>
                      <a:endParaRPr lang="en-US" sz="1000" b="1" dirty="0"/>
                    </a:p>
                  </a:txBody>
                  <a:tcPr/>
                </a:tc>
                <a:tc>
                  <a:txBody>
                    <a:bodyPr/>
                    <a:lstStyle/>
                    <a:p>
                      <a:pPr algn="ctr"/>
                      <a:r>
                        <a:rPr lang="en-US" sz="1000" dirty="0" smtClean="0"/>
                        <a:t>16</a:t>
                      </a:r>
                      <a:endParaRPr lang="en-US" sz="1000" dirty="0"/>
                    </a:p>
                  </a:txBody>
                  <a:tcPr/>
                </a:tc>
                <a:tc>
                  <a:txBody>
                    <a:bodyPr/>
                    <a:lstStyle/>
                    <a:p>
                      <a:pPr algn="ctr"/>
                      <a:r>
                        <a:rPr lang="en-US" sz="1000" b="1" dirty="0" smtClean="0"/>
                        <a:t>X</a:t>
                      </a:r>
                      <a:endParaRPr lang="en-US" sz="1000" b="1" dirty="0"/>
                    </a:p>
                  </a:txBody>
                  <a:tcPr/>
                </a:tc>
                <a:tc>
                  <a:txBody>
                    <a:bodyPr/>
                    <a:lstStyle/>
                    <a:p>
                      <a:pPr algn="ctr"/>
                      <a:r>
                        <a:rPr lang="en-US" sz="1000" dirty="0" smtClean="0"/>
                        <a:t>6</a:t>
                      </a:r>
                      <a:endParaRPr lang="en-US" sz="1000" dirty="0"/>
                    </a:p>
                  </a:txBody>
                  <a:tcPr/>
                </a:tc>
                <a:extLst>
                  <a:ext uri="{0D108BD9-81ED-4DB2-BD59-A6C34878D82A}">
                    <a16:rowId xmlns:a16="http://schemas.microsoft.com/office/drawing/2014/main" val="902596876"/>
                  </a:ext>
                </a:extLst>
              </a:tr>
              <a:tr h="275323">
                <a:tc>
                  <a:txBody>
                    <a:bodyPr/>
                    <a:lstStyle/>
                    <a:p>
                      <a:pPr algn="ctr"/>
                      <a:r>
                        <a:rPr lang="en-US" sz="1000" b="1" dirty="0" smtClean="0"/>
                        <a:t>L</a:t>
                      </a:r>
                      <a:endParaRPr lang="en-US" sz="1000" b="1" dirty="0"/>
                    </a:p>
                  </a:txBody>
                  <a:tcPr/>
                </a:tc>
                <a:tc>
                  <a:txBody>
                    <a:bodyPr/>
                    <a:lstStyle/>
                    <a:p>
                      <a:pPr algn="ctr"/>
                      <a:r>
                        <a:rPr lang="en-US" sz="1000" dirty="0" smtClean="0"/>
                        <a:t>3</a:t>
                      </a:r>
                      <a:endParaRPr lang="en-US" sz="1000" dirty="0"/>
                    </a:p>
                  </a:txBody>
                  <a:tcPr/>
                </a:tc>
                <a:tc>
                  <a:txBody>
                    <a:bodyPr/>
                    <a:lstStyle/>
                    <a:p>
                      <a:pPr algn="ctr"/>
                      <a:r>
                        <a:rPr lang="en-US" sz="1000" b="1" dirty="0" smtClean="0"/>
                        <a:t>Y</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2246953411"/>
                  </a:ext>
                </a:extLst>
              </a:tr>
              <a:tr h="250917">
                <a:tc>
                  <a:txBody>
                    <a:bodyPr/>
                    <a:lstStyle/>
                    <a:p>
                      <a:pPr algn="ctr"/>
                      <a:r>
                        <a:rPr lang="en-US" sz="1000" b="1" dirty="0" smtClean="0"/>
                        <a:t>M</a:t>
                      </a:r>
                      <a:endParaRPr lang="en-US" sz="1000" b="1" dirty="0"/>
                    </a:p>
                  </a:txBody>
                  <a:tcPr/>
                </a:tc>
                <a:tc>
                  <a:txBody>
                    <a:bodyPr/>
                    <a:lstStyle/>
                    <a:p>
                      <a:pPr algn="ctr"/>
                      <a:r>
                        <a:rPr lang="en-US" sz="1000" dirty="0" smtClean="0"/>
                        <a:t>0</a:t>
                      </a:r>
                      <a:endParaRPr lang="en-US" sz="1000" dirty="0"/>
                    </a:p>
                  </a:txBody>
                  <a:tcPr/>
                </a:tc>
                <a:tc>
                  <a:txBody>
                    <a:bodyPr/>
                    <a:lstStyle/>
                    <a:p>
                      <a:pPr algn="ctr"/>
                      <a:r>
                        <a:rPr lang="en-US" sz="1000" b="1" dirty="0" smtClean="0"/>
                        <a:t>Z</a:t>
                      </a:r>
                      <a:endParaRPr lang="en-US" sz="1000" b="1" dirty="0"/>
                    </a:p>
                  </a:txBody>
                  <a:tcPr/>
                </a:tc>
                <a:tc>
                  <a:txBody>
                    <a:bodyPr/>
                    <a:lstStyle/>
                    <a:p>
                      <a:pPr algn="ctr"/>
                      <a:r>
                        <a:rPr lang="en-US" sz="1000" dirty="0" smtClean="0"/>
                        <a:t>0</a:t>
                      </a:r>
                      <a:endParaRPr lang="en-US" sz="1000" dirty="0"/>
                    </a:p>
                  </a:txBody>
                  <a:tcPr/>
                </a:tc>
                <a:extLst>
                  <a:ext uri="{0D108BD9-81ED-4DB2-BD59-A6C34878D82A}">
                    <a16:rowId xmlns:a16="http://schemas.microsoft.com/office/drawing/2014/main" val="2760368019"/>
                  </a:ext>
                </a:extLst>
              </a:tr>
            </a:tbl>
          </a:graphicData>
        </a:graphic>
      </p:graphicFrame>
      <p:sp>
        <p:nvSpPr>
          <p:cNvPr id="13" name="TextBox 12"/>
          <p:cNvSpPr txBox="1"/>
          <p:nvPr/>
        </p:nvSpPr>
        <p:spPr>
          <a:xfrm>
            <a:off x="1691481" y="288067"/>
            <a:ext cx="5638800" cy="882896"/>
          </a:xfrm>
          <a:prstGeom prst="ellipse">
            <a:avLst/>
          </a:prstGeom>
          <a:solidFill>
            <a:schemeClr val="tx1"/>
          </a:solidFill>
        </p:spPr>
        <p:txBody>
          <a:bodyPr wrap="square" lIns="182880" tIns="146304" rIns="182880" bIns="146304" rtlCol="0">
            <a:spAutoFit/>
          </a:bodyPr>
          <a:lstStyle/>
          <a:p>
            <a:pPr>
              <a:lnSpc>
                <a:spcPct val="90000"/>
              </a:lnSpc>
              <a:spcAft>
                <a:spcPts val="600"/>
              </a:spcAft>
            </a:pPr>
            <a:r>
              <a:rPr lang="en-US" sz="2400" dirty="0" smtClean="0">
                <a:ln w="0"/>
                <a:solidFill>
                  <a:schemeClr val="accent1"/>
                </a:solidFill>
                <a:effectLst>
                  <a:outerShdw blurRad="38100" dist="25400" dir="5400000" algn="ctr" rotWithShape="0">
                    <a:srgbClr val="6E747A">
                      <a:alpha val="43000"/>
                    </a:srgbClr>
                  </a:outerShdw>
                </a:effectLst>
              </a:rPr>
              <a:t>What should we try next?</a:t>
            </a:r>
          </a:p>
        </p:txBody>
      </p:sp>
    </p:spTree>
    <p:extLst>
      <p:ext uri="{BB962C8B-B14F-4D97-AF65-F5344CB8AC3E}">
        <p14:creationId xmlns:p14="http://schemas.microsoft.com/office/powerpoint/2010/main" val="198692038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7695" y="1287462"/>
            <a:ext cx="6217443" cy="4672048"/>
          </a:xfrm>
        </p:spPr>
        <p:txBody>
          <a:bodyPr/>
          <a:lstStyle/>
          <a:p>
            <a:r>
              <a:rPr lang="en-US" dirty="0" smtClean="0"/>
              <a:t>L</a:t>
            </a:r>
            <a:r>
              <a:rPr lang="en-US" dirty="0" smtClean="0">
                <a:solidFill>
                  <a:schemeClr val="accent6">
                    <a:lumMod val="40000"/>
                    <a:lumOff val="60000"/>
                  </a:schemeClr>
                </a:solidFill>
              </a:rPr>
              <a:t>O</a:t>
            </a:r>
            <a:r>
              <a:rPr lang="en-US" dirty="0" smtClean="0"/>
              <a:t>YH VE</a:t>
            </a:r>
            <a:r>
              <a:rPr lang="en-US" dirty="0" smtClean="0">
                <a:solidFill>
                  <a:schemeClr val="accent6">
                    <a:lumMod val="40000"/>
                    <a:lumOff val="60000"/>
                  </a:schemeClr>
                </a:solidFill>
              </a:rPr>
              <a:t>O</a:t>
            </a:r>
            <a:r>
              <a:rPr lang="en-US" dirty="0" smtClean="0"/>
              <a:t>H</a:t>
            </a:r>
            <a:r>
              <a:rPr lang="en-US" b="1" dirty="0" smtClean="0">
                <a:solidFill>
                  <a:srgbClr val="00B050"/>
                </a:solidFill>
              </a:rPr>
              <a:t>E</a:t>
            </a:r>
            <a:r>
              <a:rPr lang="en-US" dirty="0" smtClean="0"/>
              <a:t> COX V</a:t>
            </a:r>
            <a:r>
              <a:rPr lang="en-US" b="1" dirty="0" smtClean="0">
                <a:solidFill>
                  <a:srgbClr val="00B050"/>
                </a:solidFill>
              </a:rPr>
              <a:t>E</a:t>
            </a:r>
            <a:r>
              <a:rPr lang="en-US" dirty="0" smtClean="0"/>
              <a:t>J</a:t>
            </a:r>
            <a:r>
              <a:rPr lang="en-US" b="1" dirty="0" smtClean="0">
                <a:solidFill>
                  <a:srgbClr val="00B050"/>
                </a:solidFill>
              </a:rPr>
              <a:t>E</a:t>
            </a:r>
            <a:r>
              <a:rPr lang="en-US" dirty="0" smtClean="0"/>
              <a:t>O F</a:t>
            </a:r>
            <a:r>
              <a:rPr lang="en-US" b="1" dirty="0" smtClean="0">
                <a:solidFill>
                  <a:srgbClr val="00B050"/>
                </a:solidFill>
              </a:rPr>
              <a:t>E</a:t>
            </a:r>
            <a:r>
              <a:rPr lang="en-US" dirty="0" smtClean="0"/>
              <a:t>CHV CB</a:t>
            </a:r>
            <a:r>
              <a:rPr lang="en-US" dirty="0" smtClean="0">
                <a:solidFill>
                  <a:schemeClr val="accent6">
                    <a:lumMod val="40000"/>
                    <a:lumOff val="60000"/>
                  </a:schemeClr>
                </a:solidFill>
              </a:rPr>
              <a:t>O</a:t>
            </a:r>
            <a:r>
              <a:rPr lang="en-US" dirty="0" smtClean="0"/>
              <a:t> </a:t>
            </a:r>
            <a:r>
              <a:rPr lang="en-US" dirty="0" smtClean="0">
                <a:solidFill>
                  <a:schemeClr val="accent6">
                    <a:lumMod val="40000"/>
                    <a:lumOff val="60000"/>
                  </a:schemeClr>
                </a:solidFill>
              </a:rPr>
              <a:t>O</a:t>
            </a:r>
            <a:r>
              <a:rPr lang="en-US" dirty="0" smtClean="0"/>
              <a:t>YH LC</a:t>
            </a:r>
            <a:r>
              <a:rPr lang="en-US" dirty="0" smtClean="0">
                <a:solidFill>
                  <a:schemeClr val="accent2">
                    <a:lumMod val="40000"/>
                    <a:lumOff val="60000"/>
                  </a:schemeClr>
                </a:solidFill>
              </a:rPr>
              <a:t>T</a:t>
            </a:r>
            <a:r>
              <a:rPr lang="en-US" dirty="0" smtClean="0"/>
              <a:t>A</a:t>
            </a:r>
            <a:r>
              <a:rPr lang="en-US" b="1" dirty="0" smtClean="0">
                <a:solidFill>
                  <a:srgbClr val="00B050"/>
                </a:solidFill>
              </a:rPr>
              <a:t>E</a:t>
            </a:r>
            <a:r>
              <a:rPr lang="en-US" dirty="0" smtClean="0"/>
              <a:t>HV DH</a:t>
            </a:r>
            <a:r>
              <a:rPr lang="en-US" dirty="0" smtClean="0">
                <a:solidFill>
                  <a:schemeClr val="accent6">
                    <a:lumMod val="40000"/>
                    <a:lumOff val="60000"/>
                  </a:schemeClr>
                </a:solidFill>
              </a:rPr>
              <a:t>O</a:t>
            </a:r>
            <a:r>
              <a:rPr lang="en-US" dirty="0" smtClean="0"/>
              <a:t>YBA</a:t>
            </a:r>
            <a:r>
              <a:rPr lang="en-US" dirty="0" smtClean="0">
                <a:solidFill>
                  <a:schemeClr val="accent2">
                    <a:lumMod val="40000"/>
                    <a:lumOff val="60000"/>
                  </a:schemeClr>
                </a:solidFill>
              </a:rPr>
              <a:t>T</a:t>
            </a:r>
            <a:r>
              <a:rPr lang="en-US" dirty="0" smtClean="0"/>
              <a:t> L</a:t>
            </a:r>
            <a:r>
              <a:rPr lang="en-US" dirty="0" smtClean="0">
                <a:solidFill>
                  <a:schemeClr val="accent6">
                    <a:lumMod val="40000"/>
                    <a:lumOff val="60000"/>
                  </a:schemeClr>
                </a:solidFill>
              </a:rPr>
              <a:t>O</a:t>
            </a:r>
            <a:r>
              <a:rPr lang="en-US" dirty="0" smtClean="0"/>
              <a:t>H</a:t>
            </a:r>
            <a:r>
              <a:rPr lang="en-US" dirty="0" smtClean="0">
                <a:solidFill>
                  <a:schemeClr val="accent2">
                    <a:lumMod val="40000"/>
                    <a:lumOff val="60000"/>
                  </a:schemeClr>
                </a:solidFill>
              </a:rPr>
              <a:t>T</a:t>
            </a:r>
            <a:r>
              <a:rPr lang="en-US" dirty="0" smtClean="0"/>
              <a:t>A </a:t>
            </a:r>
            <a:r>
              <a:rPr lang="en-US" dirty="0" smtClean="0">
                <a:solidFill>
                  <a:schemeClr val="accent6">
                    <a:lumMod val="40000"/>
                    <a:lumOff val="60000"/>
                  </a:schemeClr>
                </a:solidFill>
              </a:rPr>
              <a:t>O</a:t>
            </a:r>
            <a:r>
              <a:rPr lang="en-US" dirty="0" smtClean="0"/>
              <a:t>O </a:t>
            </a:r>
            <a:r>
              <a:rPr lang="en-US" dirty="0" smtClean="0">
                <a:solidFill>
                  <a:schemeClr val="accent2">
                    <a:lumMod val="40000"/>
                    <a:lumOff val="60000"/>
                  </a:schemeClr>
                </a:solidFill>
              </a:rPr>
              <a:t>T</a:t>
            </a:r>
            <a:r>
              <a:rPr lang="en-US" dirty="0" smtClean="0"/>
              <a:t>ATV E</a:t>
            </a:r>
            <a:r>
              <a:rPr lang="en-US" dirty="0" smtClean="0">
                <a:solidFill>
                  <a:schemeClr val="accent6">
                    <a:lumMod val="40000"/>
                    <a:lumOff val="60000"/>
                  </a:schemeClr>
                </a:solidFill>
              </a:rPr>
              <a:t>O</a:t>
            </a:r>
            <a:r>
              <a:rPr lang="en-US" dirty="0" smtClean="0"/>
              <a:t>O</a:t>
            </a:r>
            <a:r>
              <a:rPr lang="en-US" dirty="0" smtClean="0">
                <a:solidFill>
                  <a:schemeClr val="accent2">
                    <a:lumMod val="40000"/>
                    <a:lumOff val="60000"/>
                  </a:schemeClr>
                </a:solidFill>
              </a:rPr>
              <a:t>T</a:t>
            </a:r>
            <a:r>
              <a:rPr lang="en-US" dirty="0" smtClean="0"/>
              <a:t>TO</a:t>
            </a:r>
            <a:r>
              <a:rPr lang="en-US" b="1" dirty="0" smtClean="0">
                <a:solidFill>
                  <a:srgbClr val="00B050"/>
                </a:solidFill>
              </a:rPr>
              <a:t>E</a:t>
            </a:r>
            <a:r>
              <a:rPr lang="en-US" dirty="0" smtClean="0"/>
              <a:t>O</a:t>
            </a:r>
            <a:r>
              <a:rPr lang="en-US" dirty="0" smtClean="0">
                <a:solidFill>
                  <a:schemeClr val="accent2">
                    <a:lumMod val="40000"/>
                    <a:lumOff val="60000"/>
                  </a:schemeClr>
                </a:solidFill>
              </a:rPr>
              <a:t>T</a:t>
            </a:r>
            <a:r>
              <a:rPr lang="en-US" dirty="0" smtClean="0"/>
              <a:t> C O</a:t>
            </a:r>
            <a:r>
              <a:rPr lang="en-US" b="1" dirty="0" smtClean="0">
                <a:solidFill>
                  <a:srgbClr val="00B050"/>
                </a:solidFill>
              </a:rPr>
              <a:t>E</a:t>
            </a:r>
            <a:r>
              <a:rPr lang="en-US" dirty="0" smtClean="0"/>
              <a:t>U OC</a:t>
            </a:r>
            <a:r>
              <a:rPr lang="en-US" dirty="0" smtClean="0">
                <a:solidFill>
                  <a:schemeClr val="accent2">
                    <a:lumMod val="40000"/>
                    <a:lumOff val="60000"/>
                  </a:schemeClr>
                </a:solidFill>
              </a:rPr>
              <a:t>T</a:t>
            </a:r>
            <a:r>
              <a:rPr lang="en-US" dirty="0" smtClean="0"/>
              <a:t>T</a:t>
            </a:r>
            <a:r>
              <a:rPr lang="en-US" dirty="0" smtClean="0">
                <a:solidFill>
                  <a:schemeClr val="accent6">
                    <a:lumMod val="40000"/>
                    <a:lumOff val="60000"/>
                  </a:schemeClr>
                </a:solidFill>
              </a:rPr>
              <a:t>O</a:t>
            </a:r>
            <a:r>
              <a:rPr lang="en-US" dirty="0" smtClean="0"/>
              <a:t>O, E</a:t>
            </a:r>
            <a:r>
              <a:rPr lang="en-US" dirty="0" smtClean="0">
                <a:solidFill>
                  <a:schemeClr val="accent6">
                    <a:lumMod val="40000"/>
                    <a:lumOff val="60000"/>
                  </a:schemeClr>
                </a:solidFill>
              </a:rPr>
              <a:t>O</a:t>
            </a:r>
            <a:r>
              <a:rPr lang="en-US" dirty="0" smtClean="0"/>
              <a:t>OE</a:t>
            </a:r>
            <a:r>
              <a:rPr lang="en-US" b="1" dirty="0" smtClean="0">
                <a:solidFill>
                  <a:srgbClr val="00B050"/>
                </a:solidFill>
              </a:rPr>
              <a:t>E</a:t>
            </a:r>
            <a:r>
              <a:rPr lang="en-US" dirty="0" smtClean="0"/>
              <a:t>TJ</a:t>
            </a:r>
            <a:r>
              <a:rPr lang="en-US" b="1" dirty="0" smtClean="0">
                <a:solidFill>
                  <a:srgbClr val="00B050"/>
                </a:solidFill>
              </a:rPr>
              <a:t>E</a:t>
            </a:r>
            <a:r>
              <a:rPr lang="en-US" dirty="0" smtClean="0"/>
              <a:t>X TO </a:t>
            </a:r>
            <a:r>
              <a:rPr lang="en-US" dirty="0" smtClean="0">
                <a:solidFill>
                  <a:srgbClr val="FFFF00"/>
                </a:solidFill>
              </a:rPr>
              <a:t>L</a:t>
            </a:r>
            <a:r>
              <a:rPr lang="en-US" dirty="0" smtClean="0"/>
              <a:t>TD</a:t>
            </a:r>
            <a:r>
              <a:rPr lang="en-US" b="1" dirty="0" smtClean="0">
                <a:solidFill>
                  <a:srgbClr val="00B050"/>
                </a:solidFill>
              </a:rPr>
              <a:t>E</a:t>
            </a:r>
            <a:r>
              <a:rPr lang="en-US" dirty="0" smtClean="0"/>
              <a:t>HQF, COX X</a:t>
            </a:r>
            <a:r>
              <a:rPr lang="en-US" b="1" dirty="0" smtClean="0">
                <a:solidFill>
                  <a:srgbClr val="00B050"/>
                </a:solidFill>
              </a:rPr>
              <a:t>E</a:t>
            </a:r>
            <a:r>
              <a:rPr lang="en-US" dirty="0" smtClean="0"/>
              <a:t>XTEC</a:t>
            </a:r>
            <a:r>
              <a:rPr lang="en-US" dirty="0" smtClean="0">
                <a:solidFill>
                  <a:schemeClr val="accent2">
                    <a:lumMod val="40000"/>
                    <a:lumOff val="60000"/>
                  </a:schemeClr>
                </a:solidFill>
              </a:rPr>
              <a:t>T</a:t>
            </a:r>
            <a:r>
              <a:rPr lang="en-US" b="1" dirty="0" smtClean="0">
                <a:solidFill>
                  <a:srgbClr val="00B050"/>
                </a:solidFill>
              </a:rPr>
              <a:t>E</a:t>
            </a:r>
            <a:r>
              <a:rPr lang="en-US" dirty="0" smtClean="0"/>
              <a:t>X </a:t>
            </a:r>
            <a:r>
              <a:rPr lang="en-US" dirty="0" smtClean="0">
                <a:solidFill>
                  <a:schemeClr val="accent2">
                    <a:lumMod val="40000"/>
                    <a:lumOff val="60000"/>
                  </a:schemeClr>
                </a:solidFill>
              </a:rPr>
              <a:t>T</a:t>
            </a:r>
            <a:r>
              <a:rPr lang="en-US" dirty="0" smtClean="0">
                <a:solidFill>
                  <a:schemeClr val="accent6">
                    <a:lumMod val="40000"/>
                    <a:lumOff val="60000"/>
                  </a:schemeClr>
                </a:solidFill>
              </a:rPr>
              <a:t>O</a:t>
            </a:r>
            <a:r>
              <a:rPr lang="en-US" dirty="0" smtClean="0"/>
              <a:t> </a:t>
            </a:r>
            <a:r>
              <a:rPr lang="en-US" dirty="0" smtClean="0">
                <a:solidFill>
                  <a:schemeClr val="accent2">
                    <a:lumMod val="40000"/>
                    <a:lumOff val="60000"/>
                  </a:schemeClr>
                </a:solidFill>
              </a:rPr>
              <a:t>T</a:t>
            </a:r>
            <a:r>
              <a:rPr lang="en-US" dirty="0" smtClean="0"/>
              <a:t>A</a:t>
            </a:r>
            <a:r>
              <a:rPr lang="en-US" b="1" dirty="0" smtClean="0">
                <a:solidFill>
                  <a:srgbClr val="00B050"/>
                </a:solidFill>
              </a:rPr>
              <a:t>E</a:t>
            </a:r>
            <a:r>
              <a:rPr lang="en-US" dirty="0" smtClean="0"/>
              <a:t> WH</a:t>
            </a:r>
            <a:r>
              <a:rPr lang="en-US" dirty="0" smtClean="0">
                <a:solidFill>
                  <a:schemeClr val="accent6">
                    <a:lumMod val="40000"/>
                    <a:lumOff val="60000"/>
                  </a:schemeClr>
                </a:solidFill>
              </a:rPr>
              <a:t>O</a:t>
            </a:r>
            <a:r>
              <a:rPr lang="en-US" dirty="0" smtClean="0"/>
              <a:t>W</a:t>
            </a:r>
            <a:r>
              <a:rPr lang="en-US" dirty="0" smtClean="0">
                <a:solidFill>
                  <a:schemeClr val="accent6">
                    <a:lumMod val="40000"/>
                    <a:lumOff val="60000"/>
                  </a:schemeClr>
                </a:solidFill>
              </a:rPr>
              <a:t>O</a:t>
            </a:r>
            <a:r>
              <a:rPr lang="en-US" dirty="0" smtClean="0"/>
              <a:t>VT</a:t>
            </a:r>
            <a:r>
              <a:rPr lang="en-US" dirty="0" smtClean="0">
                <a:solidFill>
                  <a:schemeClr val="accent2">
                    <a:lumMod val="40000"/>
                    <a:lumOff val="60000"/>
                  </a:schemeClr>
                </a:solidFill>
              </a:rPr>
              <a:t>T</a:t>
            </a:r>
            <a:r>
              <a:rPr lang="en-US" dirty="0" smtClean="0"/>
              <a:t>T</a:t>
            </a:r>
            <a:r>
              <a:rPr lang="en-US" dirty="0" smtClean="0">
                <a:solidFill>
                  <a:schemeClr val="accent6">
                    <a:lumMod val="40000"/>
                    <a:lumOff val="60000"/>
                  </a:schemeClr>
                </a:solidFill>
              </a:rPr>
              <a:t>O</a:t>
            </a:r>
            <a:r>
              <a:rPr lang="en-US" dirty="0" smtClean="0"/>
              <a:t>O </a:t>
            </a:r>
            <a:r>
              <a:rPr lang="en-US" dirty="0" smtClean="0">
                <a:solidFill>
                  <a:schemeClr val="accent2">
                    <a:lumMod val="40000"/>
                    <a:lumOff val="60000"/>
                  </a:schemeClr>
                </a:solidFill>
              </a:rPr>
              <a:t>T</a:t>
            </a:r>
            <a:r>
              <a:rPr lang="en-US" dirty="0" smtClean="0"/>
              <a:t>AC</a:t>
            </a:r>
            <a:r>
              <a:rPr lang="en-US" dirty="0" smtClean="0">
                <a:solidFill>
                  <a:schemeClr val="accent2">
                    <a:lumMod val="40000"/>
                    <a:lumOff val="60000"/>
                  </a:schemeClr>
                </a:solidFill>
              </a:rPr>
              <a:t>T</a:t>
            </a:r>
            <a:r>
              <a:rPr lang="en-US" dirty="0" smtClean="0"/>
              <a:t> C</a:t>
            </a:r>
            <a:r>
              <a:rPr lang="en-US" dirty="0" smtClean="0">
                <a:solidFill>
                  <a:srgbClr val="FFFF00"/>
                </a:solidFill>
              </a:rPr>
              <a:t>LL</a:t>
            </a:r>
            <a:r>
              <a:rPr lang="en-US" dirty="0" smtClean="0"/>
              <a:t> PKO CH</a:t>
            </a:r>
            <a:r>
              <a:rPr lang="en-US" b="1" dirty="0" smtClean="0">
                <a:solidFill>
                  <a:srgbClr val="00B050"/>
                </a:solidFill>
              </a:rPr>
              <a:t>E</a:t>
            </a:r>
            <a:r>
              <a:rPr lang="en-US" dirty="0" smtClean="0"/>
              <a:t> EH</a:t>
            </a:r>
            <a:r>
              <a:rPr lang="en-US" b="1" dirty="0" smtClean="0">
                <a:solidFill>
                  <a:srgbClr val="00B050"/>
                </a:solidFill>
              </a:rPr>
              <a:t>E</a:t>
            </a:r>
            <a:r>
              <a:rPr lang="en-US" dirty="0" smtClean="0"/>
              <a:t>C</a:t>
            </a:r>
            <a:r>
              <a:rPr lang="en-US" dirty="0" smtClean="0">
                <a:solidFill>
                  <a:schemeClr val="accent2">
                    <a:lumMod val="40000"/>
                    <a:lumOff val="60000"/>
                  </a:schemeClr>
                </a:solidFill>
              </a:rPr>
              <a:t>T</a:t>
            </a:r>
            <a:r>
              <a:rPr lang="en-US" b="1" dirty="0" smtClean="0">
                <a:solidFill>
                  <a:srgbClr val="00B050"/>
                </a:solidFill>
              </a:rPr>
              <a:t>E</a:t>
            </a:r>
            <a:r>
              <a:rPr lang="en-US" dirty="0" smtClean="0"/>
              <a:t>X </a:t>
            </a:r>
            <a:r>
              <a:rPr lang="en-US" b="1" dirty="0" smtClean="0">
                <a:solidFill>
                  <a:srgbClr val="00B050"/>
                </a:solidFill>
              </a:rPr>
              <a:t>E</a:t>
            </a:r>
            <a:r>
              <a:rPr lang="en-US" dirty="0" smtClean="0"/>
              <a:t>SYC</a:t>
            </a:r>
            <a:r>
              <a:rPr lang="en-US" dirty="0" smtClean="0">
                <a:solidFill>
                  <a:srgbClr val="FFFF00"/>
                </a:solidFill>
              </a:rPr>
              <a:t>L</a:t>
            </a:r>
            <a:r>
              <a:rPr lang="en-US" dirty="0" smtClean="0"/>
              <a:t>.</a:t>
            </a:r>
            <a:endParaRPr lang="en-US" dirty="0"/>
          </a:p>
        </p:txBody>
      </p:sp>
      <p:graphicFrame>
        <p:nvGraphicFramePr>
          <p:cNvPr id="4" name="Table 3"/>
          <p:cNvGraphicFramePr>
            <a:graphicFrameLocks noGrp="1"/>
          </p:cNvGraphicFramePr>
          <p:nvPr>
            <p:extLst/>
          </p:nvPr>
        </p:nvGraphicFramePr>
        <p:xfrm>
          <a:off x="6187281" y="1592262"/>
          <a:ext cx="2971800" cy="3809301"/>
        </p:xfrm>
        <a:graphic>
          <a:graphicData uri="http://schemas.openxmlformats.org/drawingml/2006/table">
            <a:tbl>
              <a:tblPr firstRow="1" bandRow="1">
                <a:tableStyleId>{5C22544A-7EE6-4342-B048-85BDC9FD1C3A}</a:tableStyleId>
              </a:tblPr>
              <a:tblGrid>
                <a:gridCol w="742950">
                  <a:extLst>
                    <a:ext uri="{9D8B030D-6E8A-4147-A177-3AD203B41FA5}">
                      <a16:colId xmlns:a16="http://schemas.microsoft.com/office/drawing/2014/main" val="4112620964"/>
                    </a:ext>
                  </a:extLst>
                </a:gridCol>
                <a:gridCol w="742950">
                  <a:extLst>
                    <a:ext uri="{9D8B030D-6E8A-4147-A177-3AD203B41FA5}">
                      <a16:colId xmlns:a16="http://schemas.microsoft.com/office/drawing/2014/main" val="1250732388"/>
                    </a:ext>
                  </a:extLst>
                </a:gridCol>
                <a:gridCol w="742950">
                  <a:extLst>
                    <a:ext uri="{9D8B030D-6E8A-4147-A177-3AD203B41FA5}">
                      <a16:colId xmlns:a16="http://schemas.microsoft.com/office/drawing/2014/main" val="3370618"/>
                    </a:ext>
                  </a:extLst>
                </a:gridCol>
                <a:gridCol w="742950">
                  <a:extLst>
                    <a:ext uri="{9D8B030D-6E8A-4147-A177-3AD203B41FA5}">
                      <a16:colId xmlns:a16="http://schemas.microsoft.com/office/drawing/2014/main" val="755541489"/>
                    </a:ext>
                  </a:extLst>
                </a:gridCol>
              </a:tblGrid>
              <a:tr h="275323">
                <a:tc>
                  <a:txBody>
                    <a:bodyPr/>
                    <a:lstStyle/>
                    <a:p>
                      <a:pPr algn="ctr"/>
                      <a:r>
                        <a:rPr lang="en-US" sz="1000" b="1" dirty="0" smtClean="0"/>
                        <a:t>Letter</a:t>
                      </a:r>
                      <a:endParaRPr lang="en-US" sz="1000" b="1" dirty="0"/>
                    </a:p>
                  </a:txBody>
                  <a:tcPr/>
                </a:tc>
                <a:tc>
                  <a:txBody>
                    <a:bodyPr/>
                    <a:lstStyle/>
                    <a:p>
                      <a:pPr algn="ctr"/>
                      <a:r>
                        <a:rPr lang="en-US" sz="1000" dirty="0" smtClean="0"/>
                        <a:t>Count</a:t>
                      </a:r>
                      <a:endParaRPr lang="en-US" sz="1000" dirty="0"/>
                    </a:p>
                  </a:txBody>
                  <a:tcPr/>
                </a:tc>
                <a:tc>
                  <a:txBody>
                    <a:bodyPr/>
                    <a:lstStyle/>
                    <a:p>
                      <a:pPr algn="ctr"/>
                      <a:r>
                        <a:rPr lang="en-US" sz="1000" b="1" dirty="0" smtClean="0"/>
                        <a:t>Letter</a:t>
                      </a:r>
                      <a:endParaRPr lang="en-US" sz="1000" b="1" dirty="0"/>
                    </a:p>
                  </a:txBody>
                  <a:tcPr/>
                </a:tc>
                <a:tc>
                  <a:txBody>
                    <a:bodyPr/>
                    <a:lstStyle/>
                    <a:p>
                      <a:pPr algn="ctr"/>
                      <a:r>
                        <a:rPr lang="en-US" sz="1000" dirty="0" smtClean="0"/>
                        <a:t>Count</a:t>
                      </a:r>
                      <a:endParaRPr lang="en-US" sz="1000" dirty="0"/>
                    </a:p>
                  </a:txBody>
                  <a:tcPr/>
                </a:tc>
                <a:extLst>
                  <a:ext uri="{0D108BD9-81ED-4DB2-BD59-A6C34878D82A}">
                    <a16:rowId xmlns:a16="http://schemas.microsoft.com/office/drawing/2014/main" val="1339266655"/>
                  </a:ext>
                </a:extLst>
              </a:tr>
              <a:tr h="242331">
                <a:tc>
                  <a:txBody>
                    <a:bodyPr/>
                    <a:lstStyle/>
                    <a:p>
                      <a:pPr algn="ctr">
                        <a:lnSpc>
                          <a:spcPct val="107000"/>
                        </a:lnSpc>
                        <a:spcAft>
                          <a:spcPts val="800"/>
                        </a:spcAft>
                      </a:pPr>
                      <a:r>
                        <a:rPr lang="en-US" sz="1000" b="1" dirty="0" smtClean="0">
                          <a:latin typeface="Calibri" panose="020F0502020204030204" pitchFamily="34" charset="0"/>
                          <a:ea typeface="Calibri" panose="020F0502020204030204" pitchFamily="34" charset="0"/>
                          <a:cs typeface="Times New Roman" panose="02020603050405020304" pitchFamily="18" charset="0"/>
                        </a:rPr>
                        <a:t>A</a:t>
                      </a:r>
                    </a:p>
                  </a:txBody>
                  <a:tcPr/>
                </a:tc>
                <a:tc>
                  <a:txBody>
                    <a:bodyPr/>
                    <a:lstStyle/>
                    <a:p>
                      <a:pPr algn="ctr"/>
                      <a:r>
                        <a:rPr lang="en-US" sz="1000" dirty="0" smtClean="0"/>
                        <a:t>6</a:t>
                      </a:r>
                      <a:endParaRPr lang="en-US" sz="1000" dirty="0"/>
                    </a:p>
                  </a:txBody>
                  <a:tcPr/>
                </a:tc>
                <a:tc>
                  <a:txBody>
                    <a:bodyPr/>
                    <a:lstStyle/>
                    <a:p>
                      <a:pPr algn="ctr"/>
                      <a:r>
                        <a:rPr lang="en-US" sz="1000" b="1" dirty="0" smtClean="0"/>
                        <a:t>N</a:t>
                      </a:r>
                      <a:endParaRPr lang="en-US" sz="1000" b="1" dirty="0"/>
                    </a:p>
                  </a:txBody>
                  <a:tcPr/>
                </a:tc>
                <a:tc>
                  <a:txBody>
                    <a:bodyPr/>
                    <a:lstStyle/>
                    <a:p>
                      <a:pPr algn="ctr"/>
                      <a:r>
                        <a:rPr lang="en-US" sz="1000" dirty="0" smtClean="0"/>
                        <a:t>13</a:t>
                      </a:r>
                      <a:endParaRPr lang="en-US" sz="1000" dirty="0"/>
                    </a:p>
                  </a:txBody>
                  <a:tcPr/>
                </a:tc>
                <a:extLst>
                  <a:ext uri="{0D108BD9-81ED-4DB2-BD59-A6C34878D82A}">
                    <a16:rowId xmlns:a16="http://schemas.microsoft.com/office/drawing/2014/main" val="1871495523"/>
                  </a:ext>
                </a:extLst>
              </a:tr>
              <a:tr h="275323">
                <a:tc>
                  <a:txBody>
                    <a:bodyPr/>
                    <a:lstStyle/>
                    <a:p>
                      <a:pPr algn="ctr"/>
                      <a:r>
                        <a:rPr lang="en-US" sz="1000" b="1" dirty="0" smtClean="0"/>
                        <a:t>B</a:t>
                      </a:r>
                      <a:endParaRPr lang="en-US" sz="1000" b="1" dirty="0"/>
                    </a:p>
                  </a:txBody>
                  <a:tcPr/>
                </a:tc>
                <a:tc>
                  <a:txBody>
                    <a:bodyPr/>
                    <a:lstStyle/>
                    <a:p>
                      <a:pPr algn="ctr"/>
                      <a:r>
                        <a:rPr lang="en-US" sz="1000" dirty="0" smtClean="0"/>
                        <a:t>2</a:t>
                      </a:r>
                      <a:endParaRPr lang="en-US" sz="1000" dirty="0"/>
                    </a:p>
                  </a:txBody>
                  <a:tcPr/>
                </a:tc>
                <a:tc>
                  <a:txBody>
                    <a:bodyPr/>
                    <a:lstStyle/>
                    <a:p>
                      <a:pPr algn="ctr"/>
                      <a:r>
                        <a:rPr lang="en-US" sz="1000" b="1" dirty="0" smtClean="0"/>
                        <a:t>O</a:t>
                      </a:r>
                      <a:endParaRPr lang="en-US" sz="1000" b="1" dirty="0"/>
                    </a:p>
                  </a:txBody>
                  <a:tcPr/>
                </a:tc>
                <a:tc>
                  <a:txBody>
                    <a:bodyPr/>
                    <a:lstStyle/>
                    <a:p>
                      <a:pPr algn="ctr"/>
                      <a:r>
                        <a:rPr lang="en-US" sz="1000" dirty="0" smtClean="0"/>
                        <a:t>14</a:t>
                      </a:r>
                      <a:endParaRPr lang="en-US" sz="1000" dirty="0"/>
                    </a:p>
                  </a:txBody>
                  <a:tcPr/>
                </a:tc>
                <a:extLst>
                  <a:ext uri="{0D108BD9-81ED-4DB2-BD59-A6C34878D82A}">
                    <a16:rowId xmlns:a16="http://schemas.microsoft.com/office/drawing/2014/main" val="27166177"/>
                  </a:ext>
                </a:extLst>
              </a:tr>
              <a:tr h="275323">
                <a:tc>
                  <a:txBody>
                    <a:bodyPr/>
                    <a:lstStyle/>
                    <a:p>
                      <a:pPr algn="ctr"/>
                      <a:r>
                        <a:rPr lang="en-US" sz="1000" b="1" dirty="0" smtClean="0"/>
                        <a:t>C</a:t>
                      </a:r>
                      <a:endParaRPr lang="en-US" sz="1000" b="1" dirty="0"/>
                    </a:p>
                  </a:txBody>
                  <a:tcPr/>
                </a:tc>
                <a:tc>
                  <a:txBody>
                    <a:bodyPr/>
                    <a:lstStyle/>
                    <a:p>
                      <a:pPr algn="ctr"/>
                      <a:r>
                        <a:rPr lang="en-US" sz="1000" dirty="0" smtClean="0"/>
                        <a:t>12</a:t>
                      </a:r>
                      <a:endParaRPr lang="en-US" sz="1000" dirty="0"/>
                    </a:p>
                  </a:txBody>
                  <a:tcPr/>
                </a:tc>
                <a:tc>
                  <a:txBody>
                    <a:bodyPr/>
                    <a:lstStyle/>
                    <a:p>
                      <a:pPr algn="ctr"/>
                      <a:r>
                        <a:rPr lang="en-US" sz="1000" b="1" dirty="0" smtClean="0"/>
                        <a:t>P</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3536738944"/>
                  </a:ext>
                </a:extLst>
              </a:tr>
              <a:tr h="275323">
                <a:tc>
                  <a:txBody>
                    <a:bodyPr/>
                    <a:lstStyle/>
                    <a:p>
                      <a:pPr algn="ctr"/>
                      <a:r>
                        <a:rPr lang="en-US" sz="1000" b="1" dirty="0" smtClean="0"/>
                        <a:t>D</a:t>
                      </a:r>
                      <a:endParaRPr lang="en-US" sz="1000" b="1" dirty="0"/>
                    </a:p>
                  </a:txBody>
                  <a:tcPr/>
                </a:tc>
                <a:tc>
                  <a:txBody>
                    <a:bodyPr/>
                    <a:lstStyle/>
                    <a:p>
                      <a:pPr algn="ctr"/>
                      <a:r>
                        <a:rPr lang="en-US" sz="1000" dirty="0" smtClean="0"/>
                        <a:t>1</a:t>
                      </a:r>
                      <a:endParaRPr lang="en-US" sz="1000" dirty="0"/>
                    </a:p>
                  </a:txBody>
                  <a:tcPr/>
                </a:tc>
                <a:tc>
                  <a:txBody>
                    <a:bodyPr/>
                    <a:lstStyle/>
                    <a:p>
                      <a:pPr algn="ctr"/>
                      <a:r>
                        <a:rPr lang="en-US" sz="1000" b="1" dirty="0" smtClean="0"/>
                        <a:t>Q</a:t>
                      </a:r>
                      <a:endParaRPr lang="en-US" sz="1000" b="1" dirty="0"/>
                    </a:p>
                  </a:txBody>
                  <a:tcPr/>
                </a:tc>
                <a:tc>
                  <a:txBody>
                    <a:bodyPr/>
                    <a:lstStyle/>
                    <a:p>
                      <a:pPr algn="ctr"/>
                      <a:r>
                        <a:rPr lang="en-US" sz="1000" dirty="0" smtClean="0"/>
                        <a:t>15</a:t>
                      </a:r>
                      <a:endParaRPr lang="en-US" sz="1000" dirty="0"/>
                    </a:p>
                  </a:txBody>
                  <a:tcPr/>
                </a:tc>
                <a:extLst>
                  <a:ext uri="{0D108BD9-81ED-4DB2-BD59-A6C34878D82A}">
                    <a16:rowId xmlns:a16="http://schemas.microsoft.com/office/drawing/2014/main" val="667643836"/>
                  </a:ext>
                </a:extLst>
              </a:tr>
              <a:tr h="275323">
                <a:tc>
                  <a:txBody>
                    <a:bodyPr/>
                    <a:lstStyle/>
                    <a:p>
                      <a:pPr algn="ctr"/>
                      <a:r>
                        <a:rPr lang="en-US" sz="1000" b="1" dirty="0" smtClean="0"/>
                        <a:t>E</a:t>
                      </a:r>
                      <a:endParaRPr lang="en-US" sz="1000" b="1" dirty="0"/>
                    </a:p>
                  </a:txBody>
                  <a:tcPr/>
                </a:tc>
                <a:tc>
                  <a:txBody>
                    <a:bodyPr/>
                    <a:lstStyle/>
                    <a:p>
                      <a:pPr algn="ctr"/>
                      <a:r>
                        <a:rPr lang="en-US" sz="1000" dirty="0" smtClean="0"/>
                        <a:t>6</a:t>
                      </a:r>
                      <a:endParaRPr lang="en-US" sz="1000" dirty="0"/>
                    </a:p>
                  </a:txBody>
                  <a:tcPr/>
                </a:tc>
                <a:tc>
                  <a:txBody>
                    <a:bodyPr/>
                    <a:lstStyle/>
                    <a:p>
                      <a:pPr algn="ctr"/>
                      <a:r>
                        <a:rPr lang="en-US" sz="1000" b="1" dirty="0" smtClean="0"/>
                        <a:t>R</a:t>
                      </a:r>
                      <a:endParaRPr lang="en-US" sz="1000" b="1" dirty="0"/>
                    </a:p>
                  </a:txBody>
                  <a:tcPr/>
                </a:tc>
                <a:tc>
                  <a:txBody>
                    <a:bodyPr/>
                    <a:lstStyle/>
                    <a:p>
                      <a:pPr algn="ctr"/>
                      <a:r>
                        <a:rPr lang="en-US" sz="1000" dirty="0" smtClean="0"/>
                        <a:t>4</a:t>
                      </a:r>
                      <a:endParaRPr lang="en-US" sz="1000" dirty="0"/>
                    </a:p>
                  </a:txBody>
                  <a:tcPr/>
                </a:tc>
                <a:extLst>
                  <a:ext uri="{0D108BD9-81ED-4DB2-BD59-A6C34878D82A}">
                    <a16:rowId xmlns:a16="http://schemas.microsoft.com/office/drawing/2014/main" val="4196080916"/>
                  </a:ext>
                </a:extLst>
              </a:tr>
              <a:tr h="275323">
                <a:tc>
                  <a:txBody>
                    <a:bodyPr/>
                    <a:lstStyle/>
                    <a:p>
                      <a:pPr algn="ctr"/>
                      <a:r>
                        <a:rPr lang="en-US" sz="1000" b="1" dirty="0" smtClean="0"/>
                        <a:t>F</a:t>
                      </a:r>
                      <a:endParaRPr lang="en-US" sz="1000" b="1" dirty="0"/>
                    </a:p>
                  </a:txBody>
                  <a:tcPr/>
                </a:tc>
                <a:tc>
                  <a:txBody>
                    <a:bodyPr/>
                    <a:lstStyle/>
                    <a:p>
                      <a:pPr algn="ctr"/>
                      <a:r>
                        <a:rPr lang="en-US" sz="1000" dirty="0" smtClean="0"/>
                        <a:t>2</a:t>
                      </a:r>
                      <a:endParaRPr lang="en-US" sz="1000" dirty="0"/>
                    </a:p>
                  </a:txBody>
                  <a:tcPr/>
                </a:tc>
                <a:tc>
                  <a:txBody>
                    <a:bodyPr/>
                    <a:lstStyle/>
                    <a:p>
                      <a:pPr algn="ctr"/>
                      <a:r>
                        <a:rPr lang="en-US" sz="1000" b="1" dirty="0" smtClean="0"/>
                        <a:t>S</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1085098787"/>
                  </a:ext>
                </a:extLst>
              </a:tr>
              <a:tr h="275323">
                <a:tc>
                  <a:txBody>
                    <a:bodyPr/>
                    <a:lstStyle/>
                    <a:p>
                      <a:pPr algn="ctr"/>
                      <a:r>
                        <a:rPr lang="en-US" sz="1000" b="1" dirty="0" smtClean="0"/>
                        <a:t>G</a:t>
                      </a:r>
                      <a:endParaRPr lang="en-US" sz="1000" b="1" dirty="0"/>
                    </a:p>
                  </a:txBody>
                  <a:tcPr/>
                </a:tc>
                <a:tc>
                  <a:txBody>
                    <a:bodyPr/>
                    <a:lstStyle/>
                    <a:p>
                      <a:pPr algn="ctr"/>
                      <a:r>
                        <a:rPr lang="en-US" sz="1000" dirty="0" smtClean="0"/>
                        <a:t>0</a:t>
                      </a:r>
                      <a:endParaRPr lang="en-US" sz="1000" dirty="0"/>
                    </a:p>
                  </a:txBody>
                  <a:tcPr/>
                </a:tc>
                <a:tc>
                  <a:txBody>
                    <a:bodyPr/>
                    <a:lstStyle/>
                    <a:p>
                      <a:pPr algn="ctr"/>
                      <a:r>
                        <a:rPr lang="en-US" sz="1000" b="1" dirty="0" smtClean="0"/>
                        <a:t>T</a:t>
                      </a:r>
                      <a:endParaRPr lang="en-US" sz="1000" b="1" dirty="0"/>
                    </a:p>
                  </a:txBody>
                  <a:tcPr/>
                </a:tc>
                <a:tc>
                  <a:txBody>
                    <a:bodyPr/>
                    <a:lstStyle/>
                    <a:p>
                      <a:pPr algn="ctr"/>
                      <a:r>
                        <a:rPr lang="en-US" sz="1000" dirty="0" smtClean="0"/>
                        <a:t>9</a:t>
                      </a:r>
                      <a:endParaRPr lang="en-US" sz="1000" dirty="0"/>
                    </a:p>
                  </a:txBody>
                  <a:tcPr/>
                </a:tc>
                <a:extLst>
                  <a:ext uri="{0D108BD9-81ED-4DB2-BD59-A6C34878D82A}">
                    <a16:rowId xmlns:a16="http://schemas.microsoft.com/office/drawing/2014/main" val="2110935319"/>
                  </a:ext>
                </a:extLst>
              </a:tr>
              <a:tr h="275323">
                <a:tc>
                  <a:txBody>
                    <a:bodyPr/>
                    <a:lstStyle/>
                    <a:p>
                      <a:pPr algn="ctr"/>
                      <a:r>
                        <a:rPr lang="en-US" sz="1000" b="1" dirty="0" smtClean="0"/>
                        <a:t>H</a:t>
                      </a:r>
                      <a:endParaRPr lang="en-US" sz="1000" b="1" dirty="0"/>
                    </a:p>
                  </a:txBody>
                  <a:tcPr/>
                </a:tc>
                <a:tc>
                  <a:txBody>
                    <a:bodyPr/>
                    <a:lstStyle/>
                    <a:p>
                      <a:pPr algn="ctr"/>
                      <a:r>
                        <a:rPr lang="en-US" sz="1000" dirty="0" smtClean="0"/>
                        <a:t>8</a:t>
                      </a:r>
                      <a:endParaRPr lang="en-US" sz="1000" dirty="0"/>
                    </a:p>
                  </a:txBody>
                  <a:tcPr/>
                </a:tc>
                <a:tc>
                  <a:txBody>
                    <a:bodyPr/>
                    <a:lstStyle/>
                    <a:p>
                      <a:pPr algn="ctr"/>
                      <a:r>
                        <a:rPr lang="en-US" sz="1000" b="1" dirty="0" smtClean="0"/>
                        <a:t>U</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1930939787"/>
                  </a:ext>
                </a:extLst>
              </a:tr>
              <a:tr h="275323">
                <a:tc>
                  <a:txBody>
                    <a:bodyPr/>
                    <a:lstStyle/>
                    <a:p>
                      <a:pPr algn="ctr"/>
                      <a:r>
                        <a:rPr lang="en-US" sz="1000" b="1" dirty="0" smtClean="0"/>
                        <a:t>I</a:t>
                      </a:r>
                      <a:endParaRPr lang="en-US" sz="1000" b="1" dirty="0"/>
                    </a:p>
                  </a:txBody>
                  <a:tcPr/>
                </a:tc>
                <a:tc>
                  <a:txBody>
                    <a:bodyPr/>
                    <a:lstStyle/>
                    <a:p>
                      <a:pPr algn="ctr"/>
                      <a:r>
                        <a:rPr lang="en-US" sz="1000" dirty="0" smtClean="0"/>
                        <a:t>0</a:t>
                      </a:r>
                      <a:endParaRPr lang="en-US" sz="1000" dirty="0"/>
                    </a:p>
                  </a:txBody>
                  <a:tcPr/>
                </a:tc>
                <a:tc>
                  <a:txBody>
                    <a:bodyPr/>
                    <a:lstStyle/>
                    <a:p>
                      <a:pPr algn="ctr"/>
                      <a:r>
                        <a:rPr lang="en-US" sz="1000" b="1" dirty="0" smtClean="0"/>
                        <a:t>V</a:t>
                      </a:r>
                      <a:endParaRPr lang="en-US" sz="1000" b="1" dirty="0"/>
                    </a:p>
                  </a:txBody>
                  <a:tcPr/>
                </a:tc>
                <a:tc>
                  <a:txBody>
                    <a:bodyPr/>
                    <a:lstStyle/>
                    <a:p>
                      <a:pPr algn="ctr"/>
                      <a:r>
                        <a:rPr lang="en-US" sz="1000" dirty="0" smtClean="0"/>
                        <a:t>5</a:t>
                      </a:r>
                      <a:endParaRPr lang="en-US" sz="1000" dirty="0"/>
                    </a:p>
                  </a:txBody>
                  <a:tcPr/>
                </a:tc>
                <a:extLst>
                  <a:ext uri="{0D108BD9-81ED-4DB2-BD59-A6C34878D82A}">
                    <a16:rowId xmlns:a16="http://schemas.microsoft.com/office/drawing/2014/main" val="3612510187"/>
                  </a:ext>
                </a:extLst>
              </a:tr>
              <a:tr h="275323">
                <a:tc>
                  <a:txBody>
                    <a:bodyPr/>
                    <a:lstStyle/>
                    <a:p>
                      <a:pPr algn="ctr"/>
                      <a:r>
                        <a:rPr lang="en-US" sz="1000" b="1" dirty="0" smtClean="0"/>
                        <a:t>J</a:t>
                      </a:r>
                      <a:endParaRPr lang="en-US" sz="1000" b="1" dirty="0"/>
                    </a:p>
                  </a:txBody>
                  <a:tcPr/>
                </a:tc>
                <a:tc>
                  <a:txBody>
                    <a:bodyPr/>
                    <a:lstStyle/>
                    <a:p>
                      <a:pPr algn="ctr"/>
                      <a:r>
                        <a:rPr lang="en-US" sz="1000" dirty="0" smtClean="0"/>
                        <a:t>2</a:t>
                      </a:r>
                      <a:endParaRPr lang="en-US" sz="1000" dirty="0"/>
                    </a:p>
                  </a:txBody>
                  <a:tcPr/>
                </a:tc>
                <a:tc>
                  <a:txBody>
                    <a:bodyPr/>
                    <a:lstStyle/>
                    <a:p>
                      <a:pPr algn="ctr"/>
                      <a:r>
                        <a:rPr lang="en-US" sz="1000" b="1" dirty="0" smtClean="0"/>
                        <a:t>W</a:t>
                      </a:r>
                      <a:endParaRPr lang="en-US" sz="1000" b="1" dirty="0"/>
                    </a:p>
                  </a:txBody>
                  <a:tcPr/>
                </a:tc>
                <a:tc>
                  <a:txBody>
                    <a:bodyPr/>
                    <a:lstStyle/>
                    <a:p>
                      <a:pPr algn="ctr"/>
                      <a:r>
                        <a:rPr lang="en-US" sz="1000" dirty="0" smtClean="0"/>
                        <a:t>2</a:t>
                      </a:r>
                      <a:endParaRPr lang="en-US" sz="1000" dirty="0"/>
                    </a:p>
                  </a:txBody>
                  <a:tcPr/>
                </a:tc>
                <a:extLst>
                  <a:ext uri="{0D108BD9-81ED-4DB2-BD59-A6C34878D82A}">
                    <a16:rowId xmlns:a16="http://schemas.microsoft.com/office/drawing/2014/main" val="4200886939"/>
                  </a:ext>
                </a:extLst>
              </a:tr>
              <a:tr h="275323">
                <a:tc>
                  <a:txBody>
                    <a:bodyPr/>
                    <a:lstStyle/>
                    <a:p>
                      <a:pPr algn="ctr"/>
                      <a:r>
                        <a:rPr lang="en-US" sz="1000" b="1" smtClean="0"/>
                        <a:t>K</a:t>
                      </a:r>
                      <a:endParaRPr lang="en-US" sz="1000" b="1" dirty="0"/>
                    </a:p>
                  </a:txBody>
                  <a:tcPr/>
                </a:tc>
                <a:tc>
                  <a:txBody>
                    <a:bodyPr/>
                    <a:lstStyle/>
                    <a:p>
                      <a:pPr algn="ctr"/>
                      <a:r>
                        <a:rPr lang="en-US" sz="1000" dirty="0" smtClean="0"/>
                        <a:t>16</a:t>
                      </a:r>
                      <a:endParaRPr lang="en-US" sz="1000" dirty="0"/>
                    </a:p>
                  </a:txBody>
                  <a:tcPr/>
                </a:tc>
                <a:tc>
                  <a:txBody>
                    <a:bodyPr/>
                    <a:lstStyle/>
                    <a:p>
                      <a:pPr algn="ctr"/>
                      <a:r>
                        <a:rPr lang="en-US" sz="1000" b="1" dirty="0" smtClean="0"/>
                        <a:t>X</a:t>
                      </a:r>
                      <a:endParaRPr lang="en-US" sz="1000" b="1" dirty="0"/>
                    </a:p>
                  </a:txBody>
                  <a:tcPr/>
                </a:tc>
                <a:tc>
                  <a:txBody>
                    <a:bodyPr/>
                    <a:lstStyle/>
                    <a:p>
                      <a:pPr algn="ctr"/>
                      <a:r>
                        <a:rPr lang="en-US" sz="1000" dirty="0" smtClean="0"/>
                        <a:t>6</a:t>
                      </a:r>
                      <a:endParaRPr lang="en-US" sz="1000" dirty="0"/>
                    </a:p>
                  </a:txBody>
                  <a:tcPr/>
                </a:tc>
                <a:extLst>
                  <a:ext uri="{0D108BD9-81ED-4DB2-BD59-A6C34878D82A}">
                    <a16:rowId xmlns:a16="http://schemas.microsoft.com/office/drawing/2014/main" val="902596876"/>
                  </a:ext>
                </a:extLst>
              </a:tr>
              <a:tr h="275323">
                <a:tc>
                  <a:txBody>
                    <a:bodyPr/>
                    <a:lstStyle/>
                    <a:p>
                      <a:pPr algn="ctr"/>
                      <a:r>
                        <a:rPr lang="en-US" sz="1000" b="1" dirty="0" smtClean="0"/>
                        <a:t>L</a:t>
                      </a:r>
                      <a:endParaRPr lang="en-US" sz="1000" b="1" dirty="0"/>
                    </a:p>
                  </a:txBody>
                  <a:tcPr/>
                </a:tc>
                <a:tc>
                  <a:txBody>
                    <a:bodyPr/>
                    <a:lstStyle/>
                    <a:p>
                      <a:pPr algn="ctr"/>
                      <a:r>
                        <a:rPr lang="en-US" sz="1000" dirty="0" smtClean="0"/>
                        <a:t>3</a:t>
                      </a:r>
                      <a:endParaRPr lang="en-US" sz="1000" dirty="0"/>
                    </a:p>
                  </a:txBody>
                  <a:tcPr/>
                </a:tc>
                <a:tc>
                  <a:txBody>
                    <a:bodyPr/>
                    <a:lstStyle/>
                    <a:p>
                      <a:pPr algn="ctr"/>
                      <a:r>
                        <a:rPr lang="en-US" sz="1000" b="1" dirty="0" smtClean="0"/>
                        <a:t>Y</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2246953411"/>
                  </a:ext>
                </a:extLst>
              </a:tr>
              <a:tr h="250917">
                <a:tc>
                  <a:txBody>
                    <a:bodyPr/>
                    <a:lstStyle/>
                    <a:p>
                      <a:pPr algn="ctr"/>
                      <a:r>
                        <a:rPr lang="en-US" sz="1000" b="1" dirty="0" smtClean="0"/>
                        <a:t>M</a:t>
                      </a:r>
                      <a:endParaRPr lang="en-US" sz="1000" b="1" dirty="0"/>
                    </a:p>
                  </a:txBody>
                  <a:tcPr/>
                </a:tc>
                <a:tc>
                  <a:txBody>
                    <a:bodyPr/>
                    <a:lstStyle/>
                    <a:p>
                      <a:pPr algn="ctr"/>
                      <a:r>
                        <a:rPr lang="en-US" sz="1000" dirty="0" smtClean="0"/>
                        <a:t>0</a:t>
                      </a:r>
                      <a:endParaRPr lang="en-US" sz="1000" dirty="0"/>
                    </a:p>
                  </a:txBody>
                  <a:tcPr/>
                </a:tc>
                <a:tc>
                  <a:txBody>
                    <a:bodyPr/>
                    <a:lstStyle/>
                    <a:p>
                      <a:pPr algn="ctr"/>
                      <a:r>
                        <a:rPr lang="en-US" sz="1000" b="1" dirty="0" smtClean="0"/>
                        <a:t>Z</a:t>
                      </a:r>
                      <a:endParaRPr lang="en-US" sz="1000" b="1" dirty="0"/>
                    </a:p>
                  </a:txBody>
                  <a:tcPr/>
                </a:tc>
                <a:tc>
                  <a:txBody>
                    <a:bodyPr/>
                    <a:lstStyle/>
                    <a:p>
                      <a:pPr algn="ctr"/>
                      <a:r>
                        <a:rPr lang="en-US" sz="1000" dirty="0" smtClean="0"/>
                        <a:t>0</a:t>
                      </a:r>
                      <a:endParaRPr lang="en-US" sz="1000" dirty="0"/>
                    </a:p>
                  </a:txBody>
                  <a:tcPr/>
                </a:tc>
                <a:extLst>
                  <a:ext uri="{0D108BD9-81ED-4DB2-BD59-A6C34878D82A}">
                    <a16:rowId xmlns:a16="http://schemas.microsoft.com/office/drawing/2014/main" val="2760368019"/>
                  </a:ext>
                </a:extLst>
              </a:tr>
            </a:tbl>
          </a:graphicData>
        </a:graphic>
      </p:graphicFrame>
    </p:spTree>
    <p:extLst>
      <p:ext uri="{BB962C8B-B14F-4D97-AF65-F5344CB8AC3E}">
        <p14:creationId xmlns:p14="http://schemas.microsoft.com/office/powerpoint/2010/main" val="330958069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7695" y="1287462"/>
            <a:ext cx="6217443" cy="4672048"/>
          </a:xfrm>
        </p:spPr>
        <p:txBody>
          <a:bodyPr/>
          <a:lstStyle/>
          <a:p>
            <a:r>
              <a:rPr lang="en-US" dirty="0" smtClean="0"/>
              <a:t>L</a:t>
            </a:r>
            <a:r>
              <a:rPr lang="en-US" dirty="0" smtClean="0">
                <a:solidFill>
                  <a:schemeClr val="accent6">
                    <a:lumMod val="40000"/>
                    <a:lumOff val="60000"/>
                  </a:schemeClr>
                </a:solidFill>
              </a:rPr>
              <a:t>O</a:t>
            </a:r>
            <a:r>
              <a:rPr lang="en-US" dirty="0" smtClean="0"/>
              <a:t>YH VE</a:t>
            </a:r>
            <a:r>
              <a:rPr lang="en-US" dirty="0" smtClean="0">
                <a:solidFill>
                  <a:schemeClr val="accent6">
                    <a:lumMod val="40000"/>
                    <a:lumOff val="60000"/>
                  </a:schemeClr>
                </a:solidFill>
              </a:rPr>
              <a:t>O</a:t>
            </a:r>
            <a:r>
              <a:rPr lang="en-US" dirty="0" smtClean="0"/>
              <a:t>H</a:t>
            </a:r>
            <a:r>
              <a:rPr lang="en-US" b="1" dirty="0" smtClean="0">
                <a:solidFill>
                  <a:srgbClr val="00B050"/>
                </a:solidFill>
              </a:rPr>
              <a:t>E</a:t>
            </a:r>
            <a:r>
              <a:rPr lang="en-US" dirty="0" smtClean="0"/>
              <a:t> COX V</a:t>
            </a:r>
            <a:r>
              <a:rPr lang="en-US" b="1" dirty="0" smtClean="0">
                <a:solidFill>
                  <a:srgbClr val="00B050"/>
                </a:solidFill>
              </a:rPr>
              <a:t>E</a:t>
            </a:r>
            <a:r>
              <a:rPr lang="en-US" dirty="0" smtClean="0"/>
              <a:t>J</a:t>
            </a:r>
            <a:r>
              <a:rPr lang="en-US" b="1" dirty="0" smtClean="0">
                <a:solidFill>
                  <a:srgbClr val="00B050"/>
                </a:solidFill>
              </a:rPr>
              <a:t>E</a:t>
            </a:r>
            <a:r>
              <a:rPr lang="en-US" dirty="0" smtClean="0"/>
              <a:t>O F</a:t>
            </a:r>
            <a:r>
              <a:rPr lang="en-US" b="1" dirty="0" smtClean="0">
                <a:solidFill>
                  <a:srgbClr val="00B050"/>
                </a:solidFill>
              </a:rPr>
              <a:t>E</a:t>
            </a:r>
            <a:r>
              <a:rPr lang="en-US" dirty="0" smtClean="0"/>
              <a:t>CHV CB</a:t>
            </a:r>
            <a:r>
              <a:rPr lang="en-US" dirty="0" smtClean="0">
                <a:solidFill>
                  <a:schemeClr val="accent6">
                    <a:lumMod val="40000"/>
                    <a:lumOff val="60000"/>
                  </a:schemeClr>
                </a:solidFill>
              </a:rPr>
              <a:t>O</a:t>
            </a:r>
            <a:r>
              <a:rPr lang="en-US" dirty="0" smtClean="0"/>
              <a:t> </a:t>
            </a:r>
            <a:r>
              <a:rPr lang="en-US" dirty="0" smtClean="0">
                <a:solidFill>
                  <a:schemeClr val="accent6">
                    <a:lumMod val="40000"/>
                    <a:lumOff val="60000"/>
                  </a:schemeClr>
                </a:solidFill>
              </a:rPr>
              <a:t>O</a:t>
            </a:r>
            <a:r>
              <a:rPr lang="en-US" dirty="0" smtClean="0"/>
              <a:t>YH LC</a:t>
            </a:r>
            <a:r>
              <a:rPr lang="en-US" dirty="0" smtClean="0">
                <a:solidFill>
                  <a:schemeClr val="accent2">
                    <a:lumMod val="40000"/>
                    <a:lumOff val="60000"/>
                  </a:schemeClr>
                </a:solidFill>
              </a:rPr>
              <a:t>T</a:t>
            </a:r>
            <a:r>
              <a:rPr lang="en-US" dirty="0" smtClean="0"/>
              <a:t>A</a:t>
            </a:r>
            <a:r>
              <a:rPr lang="en-US" b="1" dirty="0" smtClean="0">
                <a:solidFill>
                  <a:srgbClr val="00B050"/>
                </a:solidFill>
              </a:rPr>
              <a:t>E</a:t>
            </a:r>
            <a:r>
              <a:rPr lang="en-US" dirty="0" smtClean="0"/>
              <a:t>HV DH</a:t>
            </a:r>
            <a:r>
              <a:rPr lang="en-US" dirty="0" smtClean="0">
                <a:solidFill>
                  <a:schemeClr val="accent6">
                    <a:lumMod val="40000"/>
                    <a:lumOff val="60000"/>
                  </a:schemeClr>
                </a:solidFill>
              </a:rPr>
              <a:t>O</a:t>
            </a:r>
            <a:r>
              <a:rPr lang="en-US" dirty="0" smtClean="0"/>
              <a:t>YBA</a:t>
            </a:r>
            <a:r>
              <a:rPr lang="en-US" dirty="0" smtClean="0">
                <a:solidFill>
                  <a:schemeClr val="accent2">
                    <a:lumMod val="40000"/>
                    <a:lumOff val="60000"/>
                  </a:schemeClr>
                </a:solidFill>
              </a:rPr>
              <a:t>T</a:t>
            </a:r>
            <a:r>
              <a:rPr lang="en-US" dirty="0" smtClean="0"/>
              <a:t> L</a:t>
            </a:r>
            <a:r>
              <a:rPr lang="en-US" dirty="0" smtClean="0">
                <a:solidFill>
                  <a:schemeClr val="accent6">
                    <a:lumMod val="40000"/>
                    <a:lumOff val="60000"/>
                  </a:schemeClr>
                </a:solidFill>
              </a:rPr>
              <a:t>O</a:t>
            </a:r>
            <a:r>
              <a:rPr lang="en-US" dirty="0" smtClean="0"/>
              <a:t>H</a:t>
            </a:r>
            <a:r>
              <a:rPr lang="en-US" dirty="0" smtClean="0">
                <a:solidFill>
                  <a:schemeClr val="accent2">
                    <a:lumMod val="40000"/>
                    <a:lumOff val="60000"/>
                  </a:schemeClr>
                </a:solidFill>
              </a:rPr>
              <a:t>T</a:t>
            </a:r>
            <a:r>
              <a:rPr lang="en-US" dirty="0" smtClean="0"/>
              <a:t>A </a:t>
            </a:r>
            <a:r>
              <a:rPr lang="en-US" dirty="0" smtClean="0">
                <a:solidFill>
                  <a:schemeClr val="accent6">
                    <a:lumMod val="40000"/>
                    <a:lumOff val="60000"/>
                  </a:schemeClr>
                </a:solidFill>
              </a:rPr>
              <a:t>O</a:t>
            </a:r>
            <a:r>
              <a:rPr lang="en-US" dirty="0" smtClean="0"/>
              <a:t>O </a:t>
            </a:r>
            <a:r>
              <a:rPr lang="en-US" dirty="0" smtClean="0">
                <a:solidFill>
                  <a:schemeClr val="accent2">
                    <a:lumMod val="40000"/>
                    <a:lumOff val="60000"/>
                  </a:schemeClr>
                </a:solidFill>
              </a:rPr>
              <a:t>T</a:t>
            </a:r>
            <a:r>
              <a:rPr lang="en-US" dirty="0" smtClean="0"/>
              <a:t>ATV E</a:t>
            </a:r>
            <a:r>
              <a:rPr lang="en-US" dirty="0" smtClean="0">
                <a:solidFill>
                  <a:schemeClr val="accent6">
                    <a:lumMod val="40000"/>
                    <a:lumOff val="60000"/>
                  </a:schemeClr>
                </a:solidFill>
              </a:rPr>
              <a:t>O</a:t>
            </a:r>
            <a:r>
              <a:rPr lang="en-US" dirty="0" smtClean="0"/>
              <a:t>O</a:t>
            </a:r>
            <a:r>
              <a:rPr lang="en-US" dirty="0" smtClean="0">
                <a:solidFill>
                  <a:schemeClr val="accent2">
                    <a:lumMod val="40000"/>
                    <a:lumOff val="60000"/>
                  </a:schemeClr>
                </a:solidFill>
              </a:rPr>
              <a:t>T</a:t>
            </a:r>
            <a:r>
              <a:rPr lang="en-US" dirty="0" smtClean="0"/>
              <a:t>TO</a:t>
            </a:r>
            <a:r>
              <a:rPr lang="en-US" b="1" dirty="0" smtClean="0">
                <a:solidFill>
                  <a:srgbClr val="00B050"/>
                </a:solidFill>
              </a:rPr>
              <a:t>E</a:t>
            </a:r>
            <a:r>
              <a:rPr lang="en-US" dirty="0" smtClean="0"/>
              <a:t>O</a:t>
            </a:r>
            <a:r>
              <a:rPr lang="en-US" dirty="0" smtClean="0">
                <a:solidFill>
                  <a:schemeClr val="accent2">
                    <a:lumMod val="40000"/>
                    <a:lumOff val="60000"/>
                  </a:schemeClr>
                </a:solidFill>
              </a:rPr>
              <a:t>T</a:t>
            </a:r>
            <a:r>
              <a:rPr lang="en-US" dirty="0" smtClean="0"/>
              <a:t> C O</a:t>
            </a:r>
            <a:r>
              <a:rPr lang="en-US" b="1" dirty="0" smtClean="0">
                <a:solidFill>
                  <a:srgbClr val="00B050"/>
                </a:solidFill>
              </a:rPr>
              <a:t>E</a:t>
            </a:r>
            <a:r>
              <a:rPr lang="en-US" dirty="0" smtClean="0"/>
              <a:t>U OC</a:t>
            </a:r>
            <a:r>
              <a:rPr lang="en-US" dirty="0" smtClean="0">
                <a:solidFill>
                  <a:schemeClr val="accent2">
                    <a:lumMod val="40000"/>
                    <a:lumOff val="60000"/>
                  </a:schemeClr>
                </a:solidFill>
              </a:rPr>
              <a:t>T</a:t>
            </a:r>
            <a:r>
              <a:rPr lang="en-US" dirty="0" smtClean="0"/>
              <a:t>T</a:t>
            </a:r>
            <a:r>
              <a:rPr lang="en-US" dirty="0" smtClean="0">
                <a:solidFill>
                  <a:schemeClr val="accent6">
                    <a:lumMod val="40000"/>
                    <a:lumOff val="60000"/>
                  </a:schemeClr>
                </a:solidFill>
              </a:rPr>
              <a:t>O</a:t>
            </a:r>
            <a:r>
              <a:rPr lang="en-US" dirty="0" smtClean="0"/>
              <a:t>O, E</a:t>
            </a:r>
            <a:r>
              <a:rPr lang="en-US" dirty="0" smtClean="0">
                <a:solidFill>
                  <a:schemeClr val="accent6">
                    <a:lumMod val="40000"/>
                    <a:lumOff val="60000"/>
                  </a:schemeClr>
                </a:solidFill>
              </a:rPr>
              <a:t>O</a:t>
            </a:r>
            <a:r>
              <a:rPr lang="en-US" dirty="0" smtClean="0"/>
              <a:t>OE</a:t>
            </a:r>
            <a:r>
              <a:rPr lang="en-US" b="1" dirty="0" smtClean="0">
                <a:solidFill>
                  <a:srgbClr val="00B050"/>
                </a:solidFill>
              </a:rPr>
              <a:t>E</a:t>
            </a:r>
            <a:r>
              <a:rPr lang="en-US" dirty="0" smtClean="0"/>
              <a:t>TJ</a:t>
            </a:r>
            <a:r>
              <a:rPr lang="en-US" b="1" dirty="0" smtClean="0">
                <a:solidFill>
                  <a:srgbClr val="00B050"/>
                </a:solidFill>
              </a:rPr>
              <a:t>E</a:t>
            </a:r>
            <a:r>
              <a:rPr lang="en-US" dirty="0" smtClean="0"/>
              <a:t>X TO </a:t>
            </a:r>
            <a:r>
              <a:rPr lang="en-US" dirty="0" smtClean="0">
                <a:solidFill>
                  <a:srgbClr val="FFFF00"/>
                </a:solidFill>
              </a:rPr>
              <a:t>L</a:t>
            </a:r>
            <a:r>
              <a:rPr lang="en-US" dirty="0" smtClean="0"/>
              <a:t>TD</a:t>
            </a:r>
            <a:r>
              <a:rPr lang="en-US" b="1" dirty="0" smtClean="0">
                <a:solidFill>
                  <a:srgbClr val="00B050"/>
                </a:solidFill>
              </a:rPr>
              <a:t>E</a:t>
            </a:r>
            <a:r>
              <a:rPr lang="en-US" dirty="0" smtClean="0"/>
              <a:t>HQF, COX X</a:t>
            </a:r>
            <a:r>
              <a:rPr lang="en-US" b="1" dirty="0" smtClean="0">
                <a:solidFill>
                  <a:srgbClr val="00B050"/>
                </a:solidFill>
              </a:rPr>
              <a:t>E</a:t>
            </a:r>
            <a:r>
              <a:rPr lang="en-US" dirty="0" smtClean="0"/>
              <a:t>XTEC</a:t>
            </a:r>
            <a:r>
              <a:rPr lang="en-US" dirty="0" smtClean="0">
                <a:solidFill>
                  <a:schemeClr val="accent2">
                    <a:lumMod val="40000"/>
                    <a:lumOff val="60000"/>
                  </a:schemeClr>
                </a:solidFill>
              </a:rPr>
              <a:t>T</a:t>
            </a:r>
            <a:r>
              <a:rPr lang="en-US" b="1" dirty="0" smtClean="0">
                <a:solidFill>
                  <a:srgbClr val="00B050"/>
                </a:solidFill>
              </a:rPr>
              <a:t>E</a:t>
            </a:r>
            <a:r>
              <a:rPr lang="en-US" dirty="0" smtClean="0"/>
              <a:t>X </a:t>
            </a:r>
            <a:r>
              <a:rPr lang="en-US" dirty="0" smtClean="0">
                <a:solidFill>
                  <a:schemeClr val="accent2">
                    <a:lumMod val="40000"/>
                    <a:lumOff val="60000"/>
                  </a:schemeClr>
                </a:solidFill>
              </a:rPr>
              <a:t>T</a:t>
            </a:r>
            <a:r>
              <a:rPr lang="en-US" dirty="0" smtClean="0">
                <a:solidFill>
                  <a:schemeClr val="accent6">
                    <a:lumMod val="40000"/>
                    <a:lumOff val="60000"/>
                  </a:schemeClr>
                </a:solidFill>
              </a:rPr>
              <a:t>O</a:t>
            </a:r>
            <a:r>
              <a:rPr lang="en-US" dirty="0" smtClean="0"/>
              <a:t> </a:t>
            </a:r>
            <a:r>
              <a:rPr lang="en-US" dirty="0" smtClean="0">
                <a:solidFill>
                  <a:schemeClr val="accent2">
                    <a:lumMod val="40000"/>
                    <a:lumOff val="60000"/>
                  </a:schemeClr>
                </a:solidFill>
              </a:rPr>
              <a:t>T</a:t>
            </a:r>
            <a:r>
              <a:rPr lang="en-US" dirty="0" smtClean="0"/>
              <a:t>A</a:t>
            </a:r>
            <a:r>
              <a:rPr lang="en-US" b="1" dirty="0" smtClean="0">
                <a:solidFill>
                  <a:srgbClr val="00B050"/>
                </a:solidFill>
              </a:rPr>
              <a:t>E</a:t>
            </a:r>
            <a:r>
              <a:rPr lang="en-US" dirty="0" smtClean="0"/>
              <a:t> WH</a:t>
            </a:r>
            <a:r>
              <a:rPr lang="en-US" dirty="0" smtClean="0">
                <a:solidFill>
                  <a:schemeClr val="accent6">
                    <a:lumMod val="40000"/>
                    <a:lumOff val="60000"/>
                  </a:schemeClr>
                </a:solidFill>
              </a:rPr>
              <a:t>O</a:t>
            </a:r>
            <a:r>
              <a:rPr lang="en-US" dirty="0" smtClean="0"/>
              <a:t>W</a:t>
            </a:r>
            <a:r>
              <a:rPr lang="en-US" dirty="0" smtClean="0">
                <a:solidFill>
                  <a:schemeClr val="accent6">
                    <a:lumMod val="40000"/>
                    <a:lumOff val="60000"/>
                  </a:schemeClr>
                </a:solidFill>
              </a:rPr>
              <a:t>O</a:t>
            </a:r>
            <a:r>
              <a:rPr lang="en-US" dirty="0" smtClean="0"/>
              <a:t>VT</a:t>
            </a:r>
            <a:r>
              <a:rPr lang="en-US" dirty="0" smtClean="0">
                <a:solidFill>
                  <a:schemeClr val="accent2">
                    <a:lumMod val="40000"/>
                    <a:lumOff val="60000"/>
                  </a:schemeClr>
                </a:solidFill>
              </a:rPr>
              <a:t>T</a:t>
            </a:r>
            <a:r>
              <a:rPr lang="en-US" dirty="0" smtClean="0"/>
              <a:t>T</a:t>
            </a:r>
            <a:r>
              <a:rPr lang="en-US" dirty="0" smtClean="0">
                <a:solidFill>
                  <a:schemeClr val="accent6">
                    <a:lumMod val="40000"/>
                    <a:lumOff val="60000"/>
                  </a:schemeClr>
                </a:solidFill>
              </a:rPr>
              <a:t>O</a:t>
            </a:r>
            <a:r>
              <a:rPr lang="en-US" dirty="0" smtClean="0"/>
              <a:t>O </a:t>
            </a:r>
            <a:r>
              <a:rPr lang="en-US" dirty="0" smtClean="0">
                <a:solidFill>
                  <a:schemeClr val="accent2">
                    <a:lumMod val="40000"/>
                    <a:lumOff val="60000"/>
                  </a:schemeClr>
                </a:solidFill>
              </a:rPr>
              <a:t>T</a:t>
            </a:r>
            <a:r>
              <a:rPr lang="en-US" dirty="0" smtClean="0"/>
              <a:t>AC</a:t>
            </a:r>
            <a:r>
              <a:rPr lang="en-US" dirty="0" smtClean="0">
                <a:solidFill>
                  <a:schemeClr val="accent2">
                    <a:lumMod val="40000"/>
                    <a:lumOff val="60000"/>
                  </a:schemeClr>
                </a:solidFill>
              </a:rPr>
              <a:t>T</a:t>
            </a:r>
            <a:r>
              <a:rPr lang="en-US" dirty="0" smtClean="0"/>
              <a:t> C</a:t>
            </a:r>
            <a:r>
              <a:rPr lang="en-US" dirty="0" smtClean="0">
                <a:solidFill>
                  <a:srgbClr val="FFFF00"/>
                </a:solidFill>
              </a:rPr>
              <a:t>LL</a:t>
            </a:r>
            <a:r>
              <a:rPr lang="en-US" dirty="0" smtClean="0"/>
              <a:t> PKO CH</a:t>
            </a:r>
            <a:r>
              <a:rPr lang="en-US" b="1" dirty="0" smtClean="0">
                <a:solidFill>
                  <a:srgbClr val="00B050"/>
                </a:solidFill>
              </a:rPr>
              <a:t>E</a:t>
            </a:r>
            <a:r>
              <a:rPr lang="en-US" dirty="0" smtClean="0"/>
              <a:t> EH</a:t>
            </a:r>
            <a:r>
              <a:rPr lang="en-US" b="1" dirty="0" smtClean="0">
                <a:solidFill>
                  <a:srgbClr val="00B050"/>
                </a:solidFill>
              </a:rPr>
              <a:t>E</a:t>
            </a:r>
            <a:r>
              <a:rPr lang="en-US" dirty="0" smtClean="0"/>
              <a:t>C</a:t>
            </a:r>
            <a:r>
              <a:rPr lang="en-US" dirty="0" smtClean="0">
                <a:solidFill>
                  <a:schemeClr val="accent2">
                    <a:lumMod val="40000"/>
                    <a:lumOff val="60000"/>
                  </a:schemeClr>
                </a:solidFill>
              </a:rPr>
              <a:t>T</a:t>
            </a:r>
            <a:r>
              <a:rPr lang="en-US" b="1" dirty="0" smtClean="0">
                <a:solidFill>
                  <a:srgbClr val="00B050"/>
                </a:solidFill>
              </a:rPr>
              <a:t>E</a:t>
            </a:r>
            <a:r>
              <a:rPr lang="en-US" dirty="0" smtClean="0"/>
              <a:t>X </a:t>
            </a:r>
            <a:r>
              <a:rPr lang="en-US" b="1" dirty="0" smtClean="0">
                <a:solidFill>
                  <a:srgbClr val="00B050"/>
                </a:solidFill>
              </a:rPr>
              <a:t>E</a:t>
            </a:r>
            <a:r>
              <a:rPr lang="en-US" dirty="0" smtClean="0"/>
              <a:t>SYC</a:t>
            </a:r>
            <a:r>
              <a:rPr lang="en-US" dirty="0" smtClean="0">
                <a:solidFill>
                  <a:srgbClr val="FFFF00"/>
                </a:solidFill>
              </a:rPr>
              <a:t>L</a:t>
            </a:r>
            <a:r>
              <a:rPr lang="en-US" dirty="0" smtClean="0"/>
              <a:t>.</a:t>
            </a:r>
            <a:endParaRPr lang="en-US" dirty="0"/>
          </a:p>
        </p:txBody>
      </p:sp>
      <p:graphicFrame>
        <p:nvGraphicFramePr>
          <p:cNvPr id="4" name="Table 3"/>
          <p:cNvGraphicFramePr>
            <a:graphicFrameLocks noGrp="1"/>
          </p:cNvGraphicFramePr>
          <p:nvPr>
            <p:extLst/>
          </p:nvPr>
        </p:nvGraphicFramePr>
        <p:xfrm>
          <a:off x="6187281" y="1592262"/>
          <a:ext cx="2971800" cy="3809301"/>
        </p:xfrm>
        <a:graphic>
          <a:graphicData uri="http://schemas.openxmlformats.org/drawingml/2006/table">
            <a:tbl>
              <a:tblPr firstRow="1" bandRow="1">
                <a:tableStyleId>{5C22544A-7EE6-4342-B048-85BDC9FD1C3A}</a:tableStyleId>
              </a:tblPr>
              <a:tblGrid>
                <a:gridCol w="742950">
                  <a:extLst>
                    <a:ext uri="{9D8B030D-6E8A-4147-A177-3AD203B41FA5}">
                      <a16:colId xmlns:a16="http://schemas.microsoft.com/office/drawing/2014/main" val="4112620964"/>
                    </a:ext>
                  </a:extLst>
                </a:gridCol>
                <a:gridCol w="742950">
                  <a:extLst>
                    <a:ext uri="{9D8B030D-6E8A-4147-A177-3AD203B41FA5}">
                      <a16:colId xmlns:a16="http://schemas.microsoft.com/office/drawing/2014/main" val="1250732388"/>
                    </a:ext>
                  </a:extLst>
                </a:gridCol>
                <a:gridCol w="742950">
                  <a:extLst>
                    <a:ext uri="{9D8B030D-6E8A-4147-A177-3AD203B41FA5}">
                      <a16:colId xmlns:a16="http://schemas.microsoft.com/office/drawing/2014/main" val="3370618"/>
                    </a:ext>
                  </a:extLst>
                </a:gridCol>
                <a:gridCol w="742950">
                  <a:extLst>
                    <a:ext uri="{9D8B030D-6E8A-4147-A177-3AD203B41FA5}">
                      <a16:colId xmlns:a16="http://schemas.microsoft.com/office/drawing/2014/main" val="755541489"/>
                    </a:ext>
                  </a:extLst>
                </a:gridCol>
              </a:tblGrid>
              <a:tr h="275323">
                <a:tc>
                  <a:txBody>
                    <a:bodyPr/>
                    <a:lstStyle/>
                    <a:p>
                      <a:pPr algn="ctr"/>
                      <a:r>
                        <a:rPr lang="en-US" sz="1000" b="1" dirty="0" smtClean="0"/>
                        <a:t>Letter</a:t>
                      </a:r>
                      <a:endParaRPr lang="en-US" sz="1000" b="1" dirty="0"/>
                    </a:p>
                  </a:txBody>
                  <a:tcPr/>
                </a:tc>
                <a:tc>
                  <a:txBody>
                    <a:bodyPr/>
                    <a:lstStyle/>
                    <a:p>
                      <a:pPr algn="ctr"/>
                      <a:r>
                        <a:rPr lang="en-US" sz="1000" dirty="0" smtClean="0"/>
                        <a:t>Count</a:t>
                      </a:r>
                      <a:endParaRPr lang="en-US" sz="1000" dirty="0"/>
                    </a:p>
                  </a:txBody>
                  <a:tcPr/>
                </a:tc>
                <a:tc>
                  <a:txBody>
                    <a:bodyPr/>
                    <a:lstStyle/>
                    <a:p>
                      <a:pPr algn="ctr"/>
                      <a:r>
                        <a:rPr lang="en-US" sz="1000" b="1" dirty="0" smtClean="0"/>
                        <a:t>Letter</a:t>
                      </a:r>
                      <a:endParaRPr lang="en-US" sz="1000" b="1" dirty="0"/>
                    </a:p>
                  </a:txBody>
                  <a:tcPr/>
                </a:tc>
                <a:tc>
                  <a:txBody>
                    <a:bodyPr/>
                    <a:lstStyle/>
                    <a:p>
                      <a:pPr algn="ctr"/>
                      <a:r>
                        <a:rPr lang="en-US" sz="1000" dirty="0" smtClean="0"/>
                        <a:t>Count</a:t>
                      </a:r>
                      <a:endParaRPr lang="en-US" sz="1000" dirty="0"/>
                    </a:p>
                  </a:txBody>
                  <a:tcPr/>
                </a:tc>
                <a:extLst>
                  <a:ext uri="{0D108BD9-81ED-4DB2-BD59-A6C34878D82A}">
                    <a16:rowId xmlns:a16="http://schemas.microsoft.com/office/drawing/2014/main" val="1339266655"/>
                  </a:ext>
                </a:extLst>
              </a:tr>
              <a:tr h="242331">
                <a:tc>
                  <a:txBody>
                    <a:bodyPr/>
                    <a:lstStyle/>
                    <a:p>
                      <a:pPr algn="ctr">
                        <a:lnSpc>
                          <a:spcPct val="107000"/>
                        </a:lnSpc>
                        <a:spcAft>
                          <a:spcPts val="800"/>
                        </a:spcAft>
                      </a:pPr>
                      <a:r>
                        <a:rPr lang="en-US" sz="1000" b="1" dirty="0" smtClean="0">
                          <a:latin typeface="Calibri" panose="020F0502020204030204" pitchFamily="34" charset="0"/>
                          <a:ea typeface="Calibri" panose="020F0502020204030204" pitchFamily="34" charset="0"/>
                          <a:cs typeface="Times New Roman" panose="02020603050405020304" pitchFamily="18" charset="0"/>
                        </a:rPr>
                        <a:t>A</a:t>
                      </a:r>
                    </a:p>
                  </a:txBody>
                  <a:tcPr/>
                </a:tc>
                <a:tc>
                  <a:txBody>
                    <a:bodyPr/>
                    <a:lstStyle/>
                    <a:p>
                      <a:pPr algn="ctr"/>
                      <a:r>
                        <a:rPr lang="en-US" sz="1000" dirty="0" smtClean="0"/>
                        <a:t>6</a:t>
                      </a:r>
                      <a:endParaRPr lang="en-US" sz="1000" dirty="0"/>
                    </a:p>
                  </a:txBody>
                  <a:tcPr/>
                </a:tc>
                <a:tc>
                  <a:txBody>
                    <a:bodyPr/>
                    <a:lstStyle/>
                    <a:p>
                      <a:pPr algn="ctr"/>
                      <a:r>
                        <a:rPr lang="en-US" sz="1000" b="1" dirty="0" smtClean="0"/>
                        <a:t>N</a:t>
                      </a:r>
                      <a:endParaRPr lang="en-US" sz="1000" b="1" dirty="0"/>
                    </a:p>
                  </a:txBody>
                  <a:tcPr/>
                </a:tc>
                <a:tc>
                  <a:txBody>
                    <a:bodyPr/>
                    <a:lstStyle/>
                    <a:p>
                      <a:pPr algn="ctr"/>
                      <a:r>
                        <a:rPr lang="en-US" sz="1000" dirty="0" smtClean="0"/>
                        <a:t>13</a:t>
                      </a:r>
                      <a:endParaRPr lang="en-US" sz="1000" dirty="0"/>
                    </a:p>
                  </a:txBody>
                  <a:tcPr/>
                </a:tc>
                <a:extLst>
                  <a:ext uri="{0D108BD9-81ED-4DB2-BD59-A6C34878D82A}">
                    <a16:rowId xmlns:a16="http://schemas.microsoft.com/office/drawing/2014/main" val="1871495523"/>
                  </a:ext>
                </a:extLst>
              </a:tr>
              <a:tr h="275323">
                <a:tc>
                  <a:txBody>
                    <a:bodyPr/>
                    <a:lstStyle/>
                    <a:p>
                      <a:pPr algn="ctr"/>
                      <a:r>
                        <a:rPr lang="en-US" sz="1000" b="1" dirty="0" smtClean="0"/>
                        <a:t>B</a:t>
                      </a:r>
                      <a:endParaRPr lang="en-US" sz="1000" b="1" dirty="0"/>
                    </a:p>
                  </a:txBody>
                  <a:tcPr/>
                </a:tc>
                <a:tc>
                  <a:txBody>
                    <a:bodyPr/>
                    <a:lstStyle/>
                    <a:p>
                      <a:pPr algn="ctr"/>
                      <a:r>
                        <a:rPr lang="en-US" sz="1000" dirty="0" smtClean="0"/>
                        <a:t>2</a:t>
                      </a:r>
                      <a:endParaRPr lang="en-US" sz="1000" dirty="0"/>
                    </a:p>
                  </a:txBody>
                  <a:tcPr/>
                </a:tc>
                <a:tc>
                  <a:txBody>
                    <a:bodyPr/>
                    <a:lstStyle/>
                    <a:p>
                      <a:pPr algn="ctr"/>
                      <a:r>
                        <a:rPr lang="en-US" sz="1000" b="1" dirty="0" smtClean="0"/>
                        <a:t>O</a:t>
                      </a:r>
                      <a:endParaRPr lang="en-US" sz="1000" b="1" dirty="0"/>
                    </a:p>
                  </a:txBody>
                  <a:tcPr/>
                </a:tc>
                <a:tc>
                  <a:txBody>
                    <a:bodyPr/>
                    <a:lstStyle/>
                    <a:p>
                      <a:pPr algn="ctr"/>
                      <a:r>
                        <a:rPr lang="en-US" sz="1000" dirty="0" smtClean="0"/>
                        <a:t>14</a:t>
                      </a:r>
                      <a:endParaRPr lang="en-US" sz="1000" dirty="0"/>
                    </a:p>
                  </a:txBody>
                  <a:tcPr/>
                </a:tc>
                <a:extLst>
                  <a:ext uri="{0D108BD9-81ED-4DB2-BD59-A6C34878D82A}">
                    <a16:rowId xmlns:a16="http://schemas.microsoft.com/office/drawing/2014/main" val="27166177"/>
                  </a:ext>
                </a:extLst>
              </a:tr>
              <a:tr h="275323">
                <a:tc>
                  <a:txBody>
                    <a:bodyPr/>
                    <a:lstStyle/>
                    <a:p>
                      <a:pPr algn="ctr"/>
                      <a:r>
                        <a:rPr lang="en-US" sz="1000" b="1" dirty="0" smtClean="0"/>
                        <a:t>C</a:t>
                      </a:r>
                      <a:endParaRPr lang="en-US" sz="1000" b="1" dirty="0"/>
                    </a:p>
                  </a:txBody>
                  <a:tcPr/>
                </a:tc>
                <a:tc>
                  <a:txBody>
                    <a:bodyPr/>
                    <a:lstStyle/>
                    <a:p>
                      <a:pPr algn="ctr"/>
                      <a:r>
                        <a:rPr lang="en-US" sz="1000" dirty="0" smtClean="0"/>
                        <a:t>12</a:t>
                      </a:r>
                      <a:endParaRPr lang="en-US" sz="1000" dirty="0"/>
                    </a:p>
                  </a:txBody>
                  <a:tcPr/>
                </a:tc>
                <a:tc>
                  <a:txBody>
                    <a:bodyPr/>
                    <a:lstStyle/>
                    <a:p>
                      <a:pPr algn="ctr"/>
                      <a:r>
                        <a:rPr lang="en-US" sz="1000" b="1" dirty="0" smtClean="0"/>
                        <a:t>P</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3536738944"/>
                  </a:ext>
                </a:extLst>
              </a:tr>
              <a:tr h="275323">
                <a:tc>
                  <a:txBody>
                    <a:bodyPr/>
                    <a:lstStyle/>
                    <a:p>
                      <a:pPr algn="ctr"/>
                      <a:r>
                        <a:rPr lang="en-US" sz="1000" b="1" dirty="0" smtClean="0"/>
                        <a:t>D</a:t>
                      </a:r>
                      <a:endParaRPr lang="en-US" sz="1000" b="1" dirty="0"/>
                    </a:p>
                  </a:txBody>
                  <a:tcPr/>
                </a:tc>
                <a:tc>
                  <a:txBody>
                    <a:bodyPr/>
                    <a:lstStyle/>
                    <a:p>
                      <a:pPr algn="ctr"/>
                      <a:r>
                        <a:rPr lang="en-US" sz="1000" dirty="0" smtClean="0"/>
                        <a:t>1</a:t>
                      </a:r>
                      <a:endParaRPr lang="en-US" sz="1000" dirty="0"/>
                    </a:p>
                  </a:txBody>
                  <a:tcPr/>
                </a:tc>
                <a:tc>
                  <a:txBody>
                    <a:bodyPr/>
                    <a:lstStyle/>
                    <a:p>
                      <a:pPr algn="ctr"/>
                      <a:r>
                        <a:rPr lang="en-US" sz="1000" b="1" dirty="0" smtClean="0"/>
                        <a:t>Q</a:t>
                      </a:r>
                      <a:endParaRPr lang="en-US" sz="1000" b="1" dirty="0"/>
                    </a:p>
                  </a:txBody>
                  <a:tcPr/>
                </a:tc>
                <a:tc>
                  <a:txBody>
                    <a:bodyPr/>
                    <a:lstStyle/>
                    <a:p>
                      <a:pPr algn="ctr"/>
                      <a:r>
                        <a:rPr lang="en-US" sz="1000" dirty="0" smtClean="0"/>
                        <a:t>15</a:t>
                      </a:r>
                      <a:endParaRPr lang="en-US" sz="1000" dirty="0"/>
                    </a:p>
                  </a:txBody>
                  <a:tcPr/>
                </a:tc>
                <a:extLst>
                  <a:ext uri="{0D108BD9-81ED-4DB2-BD59-A6C34878D82A}">
                    <a16:rowId xmlns:a16="http://schemas.microsoft.com/office/drawing/2014/main" val="667643836"/>
                  </a:ext>
                </a:extLst>
              </a:tr>
              <a:tr h="275323">
                <a:tc>
                  <a:txBody>
                    <a:bodyPr/>
                    <a:lstStyle/>
                    <a:p>
                      <a:pPr algn="ctr"/>
                      <a:r>
                        <a:rPr lang="en-US" sz="1000" b="1" dirty="0" smtClean="0"/>
                        <a:t>E</a:t>
                      </a:r>
                      <a:endParaRPr lang="en-US" sz="1000" b="1" dirty="0"/>
                    </a:p>
                  </a:txBody>
                  <a:tcPr/>
                </a:tc>
                <a:tc>
                  <a:txBody>
                    <a:bodyPr/>
                    <a:lstStyle/>
                    <a:p>
                      <a:pPr algn="ctr"/>
                      <a:r>
                        <a:rPr lang="en-US" sz="1000" dirty="0" smtClean="0"/>
                        <a:t>6</a:t>
                      </a:r>
                      <a:endParaRPr lang="en-US" sz="1000" dirty="0"/>
                    </a:p>
                  </a:txBody>
                  <a:tcPr/>
                </a:tc>
                <a:tc>
                  <a:txBody>
                    <a:bodyPr/>
                    <a:lstStyle/>
                    <a:p>
                      <a:pPr algn="ctr"/>
                      <a:r>
                        <a:rPr lang="en-US" sz="1000" b="1" dirty="0" smtClean="0"/>
                        <a:t>R</a:t>
                      </a:r>
                      <a:endParaRPr lang="en-US" sz="1000" b="1" dirty="0"/>
                    </a:p>
                  </a:txBody>
                  <a:tcPr/>
                </a:tc>
                <a:tc>
                  <a:txBody>
                    <a:bodyPr/>
                    <a:lstStyle/>
                    <a:p>
                      <a:pPr algn="ctr"/>
                      <a:r>
                        <a:rPr lang="en-US" sz="1000" dirty="0" smtClean="0"/>
                        <a:t>4</a:t>
                      </a:r>
                      <a:endParaRPr lang="en-US" sz="1000" dirty="0"/>
                    </a:p>
                  </a:txBody>
                  <a:tcPr/>
                </a:tc>
                <a:extLst>
                  <a:ext uri="{0D108BD9-81ED-4DB2-BD59-A6C34878D82A}">
                    <a16:rowId xmlns:a16="http://schemas.microsoft.com/office/drawing/2014/main" val="4196080916"/>
                  </a:ext>
                </a:extLst>
              </a:tr>
              <a:tr h="275323">
                <a:tc>
                  <a:txBody>
                    <a:bodyPr/>
                    <a:lstStyle/>
                    <a:p>
                      <a:pPr algn="ctr"/>
                      <a:r>
                        <a:rPr lang="en-US" sz="1000" b="1" dirty="0" smtClean="0"/>
                        <a:t>F</a:t>
                      </a:r>
                      <a:endParaRPr lang="en-US" sz="1000" b="1" dirty="0"/>
                    </a:p>
                  </a:txBody>
                  <a:tcPr/>
                </a:tc>
                <a:tc>
                  <a:txBody>
                    <a:bodyPr/>
                    <a:lstStyle/>
                    <a:p>
                      <a:pPr algn="ctr"/>
                      <a:r>
                        <a:rPr lang="en-US" sz="1000" dirty="0" smtClean="0"/>
                        <a:t>2</a:t>
                      </a:r>
                      <a:endParaRPr lang="en-US" sz="1000" dirty="0"/>
                    </a:p>
                  </a:txBody>
                  <a:tcPr/>
                </a:tc>
                <a:tc>
                  <a:txBody>
                    <a:bodyPr/>
                    <a:lstStyle/>
                    <a:p>
                      <a:pPr algn="ctr"/>
                      <a:r>
                        <a:rPr lang="en-US" sz="1000" b="1" dirty="0" smtClean="0"/>
                        <a:t>S</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1085098787"/>
                  </a:ext>
                </a:extLst>
              </a:tr>
              <a:tr h="275323">
                <a:tc>
                  <a:txBody>
                    <a:bodyPr/>
                    <a:lstStyle/>
                    <a:p>
                      <a:pPr algn="ctr"/>
                      <a:r>
                        <a:rPr lang="en-US" sz="1000" b="1" dirty="0" smtClean="0"/>
                        <a:t>G</a:t>
                      </a:r>
                      <a:endParaRPr lang="en-US" sz="1000" b="1" dirty="0"/>
                    </a:p>
                  </a:txBody>
                  <a:tcPr/>
                </a:tc>
                <a:tc>
                  <a:txBody>
                    <a:bodyPr/>
                    <a:lstStyle/>
                    <a:p>
                      <a:pPr algn="ctr"/>
                      <a:r>
                        <a:rPr lang="en-US" sz="1000" dirty="0" smtClean="0"/>
                        <a:t>0</a:t>
                      </a:r>
                      <a:endParaRPr lang="en-US" sz="1000" dirty="0"/>
                    </a:p>
                  </a:txBody>
                  <a:tcPr/>
                </a:tc>
                <a:tc>
                  <a:txBody>
                    <a:bodyPr/>
                    <a:lstStyle/>
                    <a:p>
                      <a:pPr algn="ctr"/>
                      <a:r>
                        <a:rPr lang="en-US" sz="1000" b="1" dirty="0" smtClean="0"/>
                        <a:t>T</a:t>
                      </a:r>
                      <a:endParaRPr lang="en-US" sz="1000" b="1" dirty="0"/>
                    </a:p>
                  </a:txBody>
                  <a:tcPr/>
                </a:tc>
                <a:tc>
                  <a:txBody>
                    <a:bodyPr/>
                    <a:lstStyle/>
                    <a:p>
                      <a:pPr algn="ctr"/>
                      <a:r>
                        <a:rPr lang="en-US" sz="1000" dirty="0" smtClean="0"/>
                        <a:t>9</a:t>
                      </a:r>
                      <a:endParaRPr lang="en-US" sz="1000" dirty="0"/>
                    </a:p>
                  </a:txBody>
                  <a:tcPr/>
                </a:tc>
                <a:extLst>
                  <a:ext uri="{0D108BD9-81ED-4DB2-BD59-A6C34878D82A}">
                    <a16:rowId xmlns:a16="http://schemas.microsoft.com/office/drawing/2014/main" val="2110935319"/>
                  </a:ext>
                </a:extLst>
              </a:tr>
              <a:tr h="275323">
                <a:tc>
                  <a:txBody>
                    <a:bodyPr/>
                    <a:lstStyle/>
                    <a:p>
                      <a:pPr algn="ctr"/>
                      <a:r>
                        <a:rPr lang="en-US" sz="1000" b="1" dirty="0" smtClean="0"/>
                        <a:t>H</a:t>
                      </a:r>
                      <a:endParaRPr lang="en-US" sz="1000" b="1" dirty="0"/>
                    </a:p>
                  </a:txBody>
                  <a:tcPr/>
                </a:tc>
                <a:tc>
                  <a:txBody>
                    <a:bodyPr/>
                    <a:lstStyle/>
                    <a:p>
                      <a:pPr algn="ctr"/>
                      <a:r>
                        <a:rPr lang="en-US" sz="1000" dirty="0" smtClean="0"/>
                        <a:t>8</a:t>
                      </a:r>
                      <a:endParaRPr lang="en-US" sz="1000" dirty="0"/>
                    </a:p>
                  </a:txBody>
                  <a:tcPr/>
                </a:tc>
                <a:tc>
                  <a:txBody>
                    <a:bodyPr/>
                    <a:lstStyle/>
                    <a:p>
                      <a:pPr algn="ctr"/>
                      <a:r>
                        <a:rPr lang="en-US" sz="1000" b="1" dirty="0" smtClean="0"/>
                        <a:t>U</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1930939787"/>
                  </a:ext>
                </a:extLst>
              </a:tr>
              <a:tr h="275323">
                <a:tc>
                  <a:txBody>
                    <a:bodyPr/>
                    <a:lstStyle/>
                    <a:p>
                      <a:pPr algn="ctr"/>
                      <a:r>
                        <a:rPr lang="en-US" sz="1000" b="1" dirty="0" smtClean="0"/>
                        <a:t>I</a:t>
                      </a:r>
                      <a:endParaRPr lang="en-US" sz="1000" b="1" dirty="0"/>
                    </a:p>
                  </a:txBody>
                  <a:tcPr/>
                </a:tc>
                <a:tc>
                  <a:txBody>
                    <a:bodyPr/>
                    <a:lstStyle/>
                    <a:p>
                      <a:pPr algn="ctr"/>
                      <a:r>
                        <a:rPr lang="en-US" sz="1000" dirty="0" smtClean="0"/>
                        <a:t>0</a:t>
                      </a:r>
                      <a:endParaRPr lang="en-US" sz="1000" dirty="0"/>
                    </a:p>
                  </a:txBody>
                  <a:tcPr/>
                </a:tc>
                <a:tc>
                  <a:txBody>
                    <a:bodyPr/>
                    <a:lstStyle/>
                    <a:p>
                      <a:pPr algn="ctr"/>
                      <a:r>
                        <a:rPr lang="en-US" sz="1000" b="1" dirty="0" smtClean="0"/>
                        <a:t>V</a:t>
                      </a:r>
                      <a:endParaRPr lang="en-US" sz="1000" b="1" dirty="0"/>
                    </a:p>
                  </a:txBody>
                  <a:tcPr/>
                </a:tc>
                <a:tc>
                  <a:txBody>
                    <a:bodyPr/>
                    <a:lstStyle/>
                    <a:p>
                      <a:pPr algn="ctr"/>
                      <a:r>
                        <a:rPr lang="en-US" sz="1000" dirty="0" smtClean="0"/>
                        <a:t>5</a:t>
                      </a:r>
                      <a:endParaRPr lang="en-US" sz="1000" dirty="0"/>
                    </a:p>
                  </a:txBody>
                  <a:tcPr/>
                </a:tc>
                <a:extLst>
                  <a:ext uri="{0D108BD9-81ED-4DB2-BD59-A6C34878D82A}">
                    <a16:rowId xmlns:a16="http://schemas.microsoft.com/office/drawing/2014/main" val="3612510187"/>
                  </a:ext>
                </a:extLst>
              </a:tr>
              <a:tr h="275323">
                <a:tc>
                  <a:txBody>
                    <a:bodyPr/>
                    <a:lstStyle/>
                    <a:p>
                      <a:pPr algn="ctr"/>
                      <a:r>
                        <a:rPr lang="en-US" sz="1000" b="1" dirty="0" smtClean="0"/>
                        <a:t>J</a:t>
                      </a:r>
                      <a:endParaRPr lang="en-US" sz="1000" b="1" dirty="0"/>
                    </a:p>
                  </a:txBody>
                  <a:tcPr/>
                </a:tc>
                <a:tc>
                  <a:txBody>
                    <a:bodyPr/>
                    <a:lstStyle/>
                    <a:p>
                      <a:pPr algn="ctr"/>
                      <a:r>
                        <a:rPr lang="en-US" sz="1000" dirty="0" smtClean="0"/>
                        <a:t>2</a:t>
                      </a:r>
                      <a:endParaRPr lang="en-US" sz="1000" dirty="0"/>
                    </a:p>
                  </a:txBody>
                  <a:tcPr/>
                </a:tc>
                <a:tc>
                  <a:txBody>
                    <a:bodyPr/>
                    <a:lstStyle/>
                    <a:p>
                      <a:pPr algn="ctr"/>
                      <a:r>
                        <a:rPr lang="en-US" sz="1000" b="1" dirty="0" smtClean="0"/>
                        <a:t>W</a:t>
                      </a:r>
                      <a:endParaRPr lang="en-US" sz="1000" b="1" dirty="0"/>
                    </a:p>
                  </a:txBody>
                  <a:tcPr/>
                </a:tc>
                <a:tc>
                  <a:txBody>
                    <a:bodyPr/>
                    <a:lstStyle/>
                    <a:p>
                      <a:pPr algn="ctr"/>
                      <a:r>
                        <a:rPr lang="en-US" sz="1000" dirty="0" smtClean="0"/>
                        <a:t>2</a:t>
                      </a:r>
                      <a:endParaRPr lang="en-US" sz="1000" dirty="0"/>
                    </a:p>
                  </a:txBody>
                  <a:tcPr/>
                </a:tc>
                <a:extLst>
                  <a:ext uri="{0D108BD9-81ED-4DB2-BD59-A6C34878D82A}">
                    <a16:rowId xmlns:a16="http://schemas.microsoft.com/office/drawing/2014/main" val="4200886939"/>
                  </a:ext>
                </a:extLst>
              </a:tr>
              <a:tr h="275323">
                <a:tc>
                  <a:txBody>
                    <a:bodyPr/>
                    <a:lstStyle/>
                    <a:p>
                      <a:pPr algn="ctr"/>
                      <a:r>
                        <a:rPr lang="en-US" sz="1000" b="1" smtClean="0"/>
                        <a:t>K</a:t>
                      </a:r>
                      <a:endParaRPr lang="en-US" sz="1000" b="1" dirty="0"/>
                    </a:p>
                  </a:txBody>
                  <a:tcPr/>
                </a:tc>
                <a:tc>
                  <a:txBody>
                    <a:bodyPr/>
                    <a:lstStyle/>
                    <a:p>
                      <a:pPr algn="ctr"/>
                      <a:r>
                        <a:rPr lang="en-US" sz="1000" dirty="0" smtClean="0"/>
                        <a:t>16</a:t>
                      </a:r>
                      <a:endParaRPr lang="en-US" sz="1000" dirty="0"/>
                    </a:p>
                  </a:txBody>
                  <a:tcPr/>
                </a:tc>
                <a:tc>
                  <a:txBody>
                    <a:bodyPr/>
                    <a:lstStyle/>
                    <a:p>
                      <a:pPr algn="ctr"/>
                      <a:r>
                        <a:rPr lang="en-US" sz="1000" b="1" dirty="0" smtClean="0"/>
                        <a:t>X</a:t>
                      </a:r>
                      <a:endParaRPr lang="en-US" sz="1000" b="1" dirty="0"/>
                    </a:p>
                  </a:txBody>
                  <a:tcPr/>
                </a:tc>
                <a:tc>
                  <a:txBody>
                    <a:bodyPr/>
                    <a:lstStyle/>
                    <a:p>
                      <a:pPr algn="ctr"/>
                      <a:r>
                        <a:rPr lang="en-US" sz="1000" dirty="0" smtClean="0"/>
                        <a:t>6</a:t>
                      </a:r>
                      <a:endParaRPr lang="en-US" sz="1000" dirty="0"/>
                    </a:p>
                  </a:txBody>
                  <a:tcPr/>
                </a:tc>
                <a:extLst>
                  <a:ext uri="{0D108BD9-81ED-4DB2-BD59-A6C34878D82A}">
                    <a16:rowId xmlns:a16="http://schemas.microsoft.com/office/drawing/2014/main" val="902596876"/>
                  </a:ext>
                </a:extLst>
              </a:tr>
              <a:tr h="275323">
                <a:tc>
                  <a:txBody>
                    <a:bodyPr/>
                    <a:lstStyle/>
                    <a:p>
                      <a:pPr algn="ctr"/>
                      <a:r>
                        <a:rPr lang="en-US" sz="1000" b="1" dirty="0" smtClean="0"/>
                        <a:t>L</a:t>
                      </a:r>
                      <a:endParaRPr lang="en-US" sz="1000" b="1" dirty="0"/>
                    </a:p>
                  </a:txBody>
                  <a:tcPr/>
                </a:tc>
                <a:tc>
                  <a:txBody>
                    <a:bodyPr/>
                    <a:lstStyle/>
                    <a:p>
                      <a:pPr algn="ctr"/>
                      <a:r>
                        <a:rPr lang="en-US" sz="1000" dirty="0" smtClean="0"/>
                        <a:t>3</a:t>
                      </a:r>
                      <a:endParaRPr lang="en-US" sz="1000" dirty="0"/>
                    </a:p>
                  </a:txBody>
                  <a:tcPr/>
                </a:tc>
                <a:tc>
                  <a:txBody>
                    <a:bodyPr/>
                    <a:lstStyle/>
                    <a:p>
                      <a:pPr algn="ctr"/>
                      <a:r>
                        <a:rPr lang="en-US" sz="1000" b="1" dirty="0" smtClean="0"/>
                        <a:t>Y</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2246953411"/>
                  </a:ext>
                </a:extLst>
              </a:tr>
              <a:tr h="250917">
                <a:tc>
                  <a:txBody>
                    <a:bodyPr/>
                    <a:lstStyle/>
                    <a:p>
                      <a:pPr algn="ctr"/>
                      <a:r>
                        <a:rPr lang="en-US" sz="1000" b="1" dirty="0" smtClean="0"/>
                        <a:t>M</a:t>
                      </a:r>
                      <a:endParaRPr lang="en-US" sz="1000" b="1" dirty="0"/>
                    </a:p>
                  </a:txBody>
                  <a:tcPr/>
                </a:tc>
                <a:tc>
                  <a:txBody>
                    <a:bodyPr/>
                    <a:lstStyle/>
                    <a:p>
                      <a:pPr algn="ctr"/>
                      <a:r>
                        <a:rPr lang="en-US" sz="1000" dirty="0" smtClean="0"/>
                        <a:t>0</a:t>
                      </a:r>
                      <a:endParaRPr lang="en-US" sz="1000" dirty="0"/>
                    </a:p>
                  </a:txBody>
                  <a:tcPr/>
                </a:tc>
                <a:tc>
                  <a:txBody>
                    <a:bodyPr/>
                    <a:lstStyle/>
                    <a:p>
                      <a:pPr algn="ctr"/>
                      <a:r>
                        <a:rPr lang="en-US" sz="1000" b="1" dirty="0" smtClean="0"/>
                        <a:t>Z</a:t>
                      </a:r>
                      <a:endParaRPr lang="en-US" sz="1000" b="1" dirty="0"/>
                    </a:p>
                  </a:txBody>
                  <a:tcPr/>
                </a:tc>
                <a:tc>
                  <a:txBody>
                    <a:bodyPr/>
                    <a:lstStyle/>
                    <a:p>
                      <a:pPr algn="ctr"/>
                      <a:r>
                        <a:rPr lang="en-US" sz="1000" dirty="0" smtClean="0"/>
                        <a:t>0</a:t>
                      </a:r>
                      <a:endParaRPr lang="en-US" sz="1000" dirty="0"/>
                    </a:p>
                  </a:txBody>
                  <a:tcPr/>
                </a:tc>
                <a:extLst>
                  <a:ext uri="{0D108BD9-81ED-4DB2-BD59-A6C34878D82A}">
                    <a16:rowId xmlns:a16="http://schemas.microsoft.com/office/drawing/2014/main" val="2760368019"/>
                  </a:ext>
                </a:extLst>
              </a:tr>
            </a:tbl>
          </a:graphicData>
        </a:graphic>
      </p:graphicFrame>
    </p:spTree>
    <p:extLst>
      <p:ext uri="{BB962C8B-B14F-4D97-AF65-F5344CB8AC3E}">
        <p14:creationId xmlns:p14="http://schemas.microsoft.com/office/powerpoint/2010/main" val="346006275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91281" y="1516062"/>
            <a:ext cx="6217443" cy="3785652"/>
          </a:xfrm>
        </p:spPr>
        <p:txBody>
          <a:bodyPr/>
          <a:lstStyle/>
          <a:p>
            <a:pPr marL="0" indent="0">
              <a:buNone/>
            </a:pPr>
            <a:r>
              <a:rPr lang="en-US" dirty="0" smtClean="0"/>
              <a:t>“Four </a:t>
            </a:r>
            <a:r>
              <a:rPr lang="en-US" dirty="0"/>
              <a:t>score and seven years ago our fathers brought forth on this continent a new nation, conceived in liberty, and dedicated to the proposition that all men are created equal</a:t>
            </a:r>
            <a:r>
              <a:rPr lang="en-US" dirty="0" smtClean="0"/>
              <a:t>.”</a:t>
            </a:r>
            <a:endParaRPr lang="en-US" dirty="0"/>
          </a:p>
          <a:p>
            <a:pPr marL="0" indent="0">
              <a:buNone/>
            </a:pPr>
            <a:endParaRPr lang="en-US" dirty="0"/>
          </a:p>
        </p:txBody>
      </p:sp>
      <p:graphicFrame>
        <p:nvGraphicFramePr>
          <p:cNvPr id="4" name="Table 3"/>
          <p:cNvGraphicFramePr>
            <a:graphicFrameLocks noGrp="1"/>
          </p:cNvGraphicFramePr>
          <p:nvPr>
            <p:extLst/>
          </p:nvPr>
        </p:nvGraphicFramePr>
        <p:xfrm>
          <a:off x="6187281" y="1592262"/>
          <a:ext cx="2971800" cy="3809301"/>
        </p:xfrm>
        <a:graphic>
          <a:graphicData uri="http://schemas.openxmlformats.org/drawingml/2006/table">
            <a:tbl>
              <a:tblPr firstRow="1" bandRow="1">
                <a:tableStyleId>{5C22544A-7EE6-4342-B048-85BDC9FD1C3A}</a:tableStyleId>
              </a:tblPr>
              <a:tblGrid>
                <a:gridCol w="742950">
                  <a:extLst>
                    <a:ext uri="{9D8B030D-6E8A-4147-A177-3AD203B41FA5}">
                      <a16:colId xmlns:a16="http://schemas.microsoft.com/office/drawing/2014/main" val="4112620964"/>
                    </a:ext>
                  </a:extLst>
                </a:gridCol>
                <a:gridCol w="742950">
                  <a:extLst>
                    <a:ext uri="{9D8B030D-6E8A-4147-A177-3AD203B41FA5}">
                      <a16:colId xmlns:a16="http://schemas.microsoft.com/office/drawing/2014/main" val="1250732388"/>
                    </a:ext>
                  </a:extLst>
                </a:gridCol>
                <a:gridCol w="742950">
                  <a:extLst>
                    <a:ext uri="{9D8B030D-6E8A-4147-A177-3AD203B41FA5}">
                      <a16:colId xmlns:a16="http://schemas.microsoft.com/office/drawing/2014/main" val="3370618"/>
                    </a:ext>
                  </a:extLst>
                </a:gridCol>
                <a:gridCol w="742950">
                  <a:extLst>
                    <a:ext uri="{9D8B030D-6E8A-4147-A177-3AD203B41FA5}">
                      <a16:colId xmlns:a16="http://schemas.microsoft.com/office/drawing/2014/main" val="755541489"/>
                    </a:ext>
                  </a:extLst>
                </a:gridCol>
              </a:tblGrid>
              <a:tr h="275323">
                <a:tc>
                  <a:txBody>
                    <a:bodyPr/>
                    <a:lstStyle/>
                    <a:p>
                      <a:pPr algn="ctr"/>
                      <a:r>
                        <a:rPr lang="en-US" sz="1000" b="1" dirty="0" smtClean="0"/>
                        <a:t>Letter</a:t>
                      </a:r>
                      <a:endParaRPr lang="en-US" sz="1000" b="1" dirty="0"/>
                    </a:p>
                  </a:txBody>
                  <a:tcPr/>
                </a:tc>
                <a:tc>
                  <a:txBody>
                    <a:bodyPr/>
                    <a:lstStyle/>
                    <a:p>
                      <a:pPr algn="ctr"/>
                      <a:r>
                        <a:rPr lang="en-US" sz="1000" dirty="0" smtClean="0"/>
                        <a:t>Count</a:t>
                      </a:r>
                      <a:endParaRPr lang="en-US" sz="1000" dirty="0"/>
                    </a:p>
                  </a:txBody>
                  <a:tcPr/>
                </a:tc>
                <a:tc>
                  <a:txBody>
                    <a:bodyPr/>
                    <a:lstStyle/>
                    <a:p>
                      <a:pPr algn="ctr"/>
                      <a:r>
                        <a:rPr lang="en-US" sz="1000" b="1" dirty="0" smtClean="0"/>
                        <a:t>Letter</a:t>
                      </a:r>
                      <a:endParaRPr lang="en-US" sz="1000" b="1" dirty="0"/>
                    </a:p>
                  </a:txBody>
                  <a:tcPr/>
                </a:tc>
                <a:tc>
                  <a:txBody>
                    <a:bodyPr/>
                    <a:lstStyle/>
                    <a:p>
                      <a:pPr algn="ctr"/>
                      <a:r>
                        <a:rPr lang="en-US" sz="1000" dirty="0" smtClean="0"/>
                        <a:t>Count</a:t>
                      </a:r>
                      <a:endParaRPr lang="en-US" sz="1000" dirty="0"/>
                    </a:p>
                  </a:txBody>
                  <a:tcPr/>
                </a:tc>
                <a:extLst>
                  <a:ext uri="{0D108BD9-81ED-4DB2-BD59-A6C34878D82A}">
                    <a16:rowId xmlns:a16="http://schemas.microsoft.com/office/drawing/2014/main" val="1339266655"/>
                  </a:ext>
                </a:extLst>
              </a:tr>
              <a:tr h="242331">
                <a:tc>
                  <a:txBody>
                    <a:bodyPr/>
                    <a:lstStyle/>
                    <a:p>
                      <a:pPr algn="ctr">
                        <a:lnSpc>
                          <a:spcPct val="107000"/>
                        </a:lnSpc>
                        <a:spcAft>
                          <a:spcPts val="800"/>
                        </a:spcAft>
                      </a:pPr>
                      <a:r>
                        <a:rPr lang="en-US" sz="1000" b="1" dirty="0" smtClean="0">
                          <a:latin typeface="Calibri" panose="020F0502020204030204" pitchFamily="34" charset="0"/>
                          <a:ea typeface="Calibri" panose="020F0502020204030204" pitchFamily="34" charset="0"/>
                          <a:cs typeface="Times New Roman" panose="02020603050405020304" pitchFamily="18" charset="0"/>
                        </a:rPr>
                        <a:t>A</a:t>
                      </a:r>
                    </a:p>
                  </a:txBody>
                  <a:tcPr/>
                </a:tc>
                <a:tc>
                  <a:txBody>
                    <a:bodyPr/>
                    <a:lstStyle/>
                    <a:p>
                      <a:pPr algn="ctr"/>
                      <a:r>
                        <a:rPr lang="en-US" sz="1000" dirty="0" smtClean="0"/>
                        <a:t>6</a:t>
                      </a:r>
                      <a:endParaRPr lang="en-US" sz="1000" dirty="0"/>
                    </a:p>
                  </a:txBody>
                  <a:tcPr/>
                </a:tc>
                <a:tc>
                  <a:txBody>
                    <a:bodyPr/>
                    <a:lstStyle/>
                    <a:p>
                      <a:pPr algn="ctr"/>
                      <a:r>
                        <a:rPr lang="en-US" sz="1000" b="1" dirty="0" smtClean="0"/>
                        <a:t>N</a:t>
                      </a:r>
                      <a:endParaRPr lang="en-US" sz="1000" b="1" dirty="0"/>
                    </a:p>
                  </a:txBody>
                  <a:tcPr/>
                </a:tc>
                <a:tc>
                  <a:txBody>
                    <a:bodyPr/>
                    <a:lstStyle/>
                    <a:p>
                      <a:pPr algn="ctr"/>
                      <a:r>
                        <a:rPr lang="en-US" sz="1000" dirty="0" smtClean="0"/>
                        <a:t>13</a:t>
                      </a:r>
                      <a:endParaRPr lang="en-US" sz="1000" dirty="0"/>
                    </a:p>
                  </a:txBody>
                  <a:tcPr/>
                </a:tc>
                <a:extLst>
                  <a:ext uri="{0D108BD9-81ED-4DB2-BD59-A6C34878D82A}">
                    <a16:rowId xmlns:a16="http://schemas.microsoft.com/office/drawing/2014/main" val="1871495523"/>
                  </a:ext>
                </a:extLst>
              </a:tr>
              <a:tr h="275323">
                <a:tc>
                  <a:txBody>
                    <a:bodyPr/>
                    <a:lstStyle/>
                    <a:p>
                      <a:pPr algn="ctr"/>
                      <a:r>
                        <a:rPr lang="en-US" sz="1000" b="1" dirty="0" smtClean="0"/>
                        <a:t>B</a:t>
                      </a:r>
                      <a:endParaRPr lang="en-US" sz="1000" b="1" dirty="0"/>
                    </a:p>
                  </a:txBody>
                  <a:tcPr/>
                </a:tc>
                <a:tc>
                  <a:txBody>
                    <a:bodyPr/>
                    <a:lstStyle/>
                    <a:p>
                      <a:pPr algn="ctr"/>
                      <a:r>
                        <a:rPr lang="en-US" sz="1000" dirty="0" smtClean="0"/>
                        <a:t>2</a:t>
                      </a:r>
                      <a:endParaRPr lang="en-US" sz="1000" dirty="0"/>
                    </a:p>
                  </a:txBody>
                  <a:tcPr/>
                </a:tc>
                <a:tc>
                  <a:txBody>
                    <a:bodyPr/>
                    <a:lstStyle/>
                    <a:p>
                      <a:pPr algn="ctr"/>
                      <a:r>
                        <a:rPr lang="en-US" sz="1000" b="1" dirty="0" smtClean="0"/>
                        <a:t>O</a:t>
                      </a:r>
                      <a:endParaRPr lang="en-US" sz="1000" b="1" dirty="0"/>
                    </a:p>
                  </a:txBody>
                  <a:tcPr/>
                </a:tc>
                <a:tc>
                  <a:txBody>
                    <a:bodyPr/>
                    <a:lstStyle/>
                    <a:p>
                      <a:pPr algn="ctr"/>
                      <a:r>
                        <a:rPr lang="en-US" sz="1000" dirty="0" smtClean="0"/>
                        <a:t>14</a:t>
                      </a:r>
                      <a:endParaRPr lang="en-US" sz="1000" dirty="0"/>
                    </a:p>
                  </a:txBody>
                  <a:tcPr/>
                </a:tc>
                <a:extLst>
                  <a:ext uri="{0D108BD9-81ED-4DB2-BD59-A6C34878D82A}">
                    <a16:rowId xmlns:a16="http://schemas.microsoft.com/office/drawing/2014/main" val="27166177"/>
                  </a:ext>
                </a:extLst>
              </a:tr>
              <a:tr h="275323">
                <a:tc>
                  <a:txBody>
                    <a:bodyPr/>
                    <a:lstStyle/>
                    <a:p>
                      <a:pPr algn="ctr"/>
                      <a:r>
                        <a:rPr lang="en-US" sz="1000" b="1" dirty="0" smtClean="0"/>
                        <a:t>C</a:t>
                      </a:r>
                      <a:endParaRPr lang="en-US" sz="1000" b="1" dirty="0"/>
                    </a:p>
                  </a:txBody>
                  <a:tcPr/>
                </a:tc>
                <a:tc>
                  <a:txBody>
                    <a:bodyPr/>
                    <a:lstStyle/>
                    <a:p>
                      <a:pPr algn="ctr"/>
                      <a:r>
                        <a:rPr lang="en-US" sz="1000" dirty="0" smtClean="0"/>
                        <a:t>12</a:t>
                      </a:r>
                      <a:endParaRPr lang="en-US" sz="1000" dirty="0"/>
                    </a:p>
                  </a:txBody>
                  <a:tcPr/>
                </a:tc>
                <a:tc>
                  <a:txBody>
                    <a:bodyPr/>
                    <a:lstStyle/>
                    <a:p>
                      <a:pPr algn="ctr"/>
                      <a:r>
                        <a:rPr lang="en-US" sz="1000" b="1" dirty="0" smtClean="0"/>
                        <a:t>P</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3536738944"/>
                  </a:ext>
                </a:extLst>
              </a:tr>
              <a:tr h="275323">
                <a:tc>
                  <a:txBody>
                    <a:bodyPr/>
                    <a:lstStyle/>
                    <a:p>
                      <a:pPr algn="ctr"/>
                      <a:r>
                        <a:rPr lang="en-US" sz="1000" b="1" dirty="0" smtClean="0"/>
                        <a:t>D</a:t>
                      </a:r>
                      <a:endParaRPr lang="en-US" sz="1000" b="1" dirty="0"/>
                    </a:p>
                  </a:txBody>
                  <a:tcPr/>
                </a:tc>
                <a:tc>
                  <a:txBody>
                    <a:bodyPr/>
                    <a:lstStyle/>
                    <a:p>
                      <a:pPr algn="ctr"/>
                      <a:r>
                        <a:rPr lang="en-US" sz="1000" dirty="0" smtClean="0"/>
                        <a:t>1</a:t>
                      </a:r>
                      <a:endParaRPr lang="en-US" sz="1000" dirty="0"/>
                    </a:p>
                  </a:txBody>
                  <a:tcPr/>
                </a:tc>
                <a:tc>
                  <a:txBody>
                    <a:bodyPr/>
                    <a:lstStyle/>
                    <a:p>
                      <a:pPr algn="ctr"/>
                      <a:r>
                        <a:rPr lang="en-US" sz="1000" b="1" dirty="0" smtClean="0"/>
                        <a:t>Q</a:t>
                      </a:r>
                      <a:endParaRPr lang="en-US" sz="1000" b="1" dirty="0"/>
                    </a:p>
                  </a:txBody>
                  <a:tcPr/>
                </a:tc>
                <a:tc>
                  <a:txBody>
                    <a:bodyPr/>
                    <a:lstStyle/>
                    <a:p>
                      <a:pPr algn="ctr"/>
                      <a:r>
                        <a:rPr lang="en-US" sz="1000" dirty="0" smtClean="0"/>
                        <a:t>15</a:t>
                      </a:r>
                      <a:endParaRPr lang="en-US" sz="1000" dirty="0"/>
                    </a:p>
                  </a:txBody>
                  <a:tcPr/>
                </a:tc>
                <a:extLst>
                  <a:ext uri="{0D108BD9-81ED-4DB2-BD59-A6C34878D82A}">
                    <a16:rowId xmlns:a16="http://schemas.microsoft.com/office/drawing/2014/main" val="667643836"/>
                  </a:ext>
                </a:extLst>
              </a:tr>
              <a:tr h="275323">
                <a:tc>
                  <a:txBody>
                    <a:bodyPr/>
                    <a:lstStyle/>
                    <a:p>
                      <a:pPr algn="ctr"/>
                      <a:r>
                        <a:rPr lang="en-US" sz="1000" b="1" dirty="0" smtClean="0"/>
                        <a:t>E</a:t>
                      </a:r>
                      <a:endParaRPr lang="en-US" sz="1000" b="1" dirty="0"/>
                    </a:p>
                  </a:txBody>
                  <a:tcPr/>
                </a:tc>
                <a:tc>
                  <a:txBody>
                    <a:bodyPr/>
                    <a:lstStyle/>
                    <a:p>
                      <a:pPr algn="ctr"/>
                      <a:r>
                        <a:rPr lang="en-US" sz="1000" dirty="0" smtClean="0"/>
                        <a:t>6</a:t>
                      </a:r>
                      <a:endParaRPr lang="en-US" sz="1000" dirty="0"/>
                    </a:p>
                  </a:txBody>
                  <a:tcPr/>
                </a:tc>
                <a:tc>
                  <a:txBody>
                    <a:bodyPr/>
                    <a:lstStyle/>
                    <a:p>
                      <a:pPr algn="ctr"/>
                      <a:r>
                        <a:rPr lang="en-US" sz="1000" b="1" dirty="0" smtClean="0"/>
                        <a:t>R</a:t>
                      </a:r>
                      <a:endParaRPr lang="en-US" sz="1000" b="1" dirty="0"/>
                    </a:p>
                  </a:txBody>
                  <a:tcPr/>
                </a:tc>
                <a:tc>
                  <a:txBody>
                    <a:bodyPr/>
                    <a:lstStyle/>
                    <a:p>
                      <a:pPr algn="ctr"/>
                      <a:r>
                        <a:rPr lang="en-US" sz="1000" dirty="0" smtClean="0"/>
                        <a:t>4</a:t>
                      </a:r>
                      <a:endParaRPr lang="en-US" sz="1000" dirty="0"/>
                    </a:p>
                  </a:txBody>
                  <a:tcPr/>
                </a:tc>
                <a:extLst>
                  <a:ext uri="{0D108BD9-81ED-4DB2-BD59-A6C34878D82A}">
                    <a16:rowId xmlns:a16="http://schemas.microsoft.com/office/drawing/2014/main" val="4196080916"/>
                  </a:ext>
                </a:extLst>
              </a:tr>
              <a:tr h="275323">
                <a:tc>
                  <a:txBody>
                    <a:bodyPr/>
                    <a:lstStyle/>
                    <a:p>
                      <a:pPr algn="ctr"/>
                      <a:r>
                        <a:rPr lang="en-US" sz="1000" b="1" dirty="0" smtClean="0"/>
                        <a:t>F</a:t>
                      </a:r>
                      <a:endParaRPr lang="en-US" sz="1000" b="1" dirty="0"/>
                    </a:p>
                  </a:txBody>
                  <a:tcPr/>
                </a:tc>
                <a:tc>
                  <a:txBody>
                    <a:bodyPr/>
                    <a:lstStyle/>
                    <a:p>
                      <a:pPr algn="ctr"/>
                      <a:r>
                        <a:rPr lang="en-US" sz="1000" dirty="0" smtClean="0"/>
                        <a:t>2</a:t>
                      </a:r>
                      <a:endParaRPr lang="en-US" sz="1000" dirty="0"/>
                    </a:p>
                  </a:txBody>
                  <a:tcPr/>
                </a:tc>
                <a:tc>
                  <a:txBody>
                    <a:bodyPr/>
                    <a:lstStyle/>
                    <a:p>
                      <a:pPr algn="ctr"/>
                      <a:r>
                        <a:rPr lang="en-US" sz="1000" b="1" dirty="0" smtClean="0"/>
                        <a:t>S</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1085098787"/>
                  </a:ext>
                </a:extLst>
              </a:tr>
              <a:tr h="275323">
                <a:tc>
                  <a:txBody>
                    <a:bodyPr/>
                    <a:lstStyle/>
                    <a:p>
                      <a:pPr algn="ctr"/>
                      <a:r>
                        <a:rPr lang="en-US" sz="1000" b="1" dirty="0" smtClean="0"/>
                        <a:t>G</a:t>
                      </a:r>
                      <a:endParaRPr lang="en-US" sz="1000" b="1" dirty="0"/>
                    </a:p>
                  </a:txBody>
                  <a:tcPr/>
                </a:tc>
                <a:tc>
                  <a:txBody>
                    <a:bodyPr/>
                    <a:lstStyle/>
                    <a:p>
                      <a:pPr algn="ctr"/>
                      <a:r>
                        <a:rPr lang="en-US" sz="1000" dirty="0" smtClean="0"/>
                        <a:t>0</a:t>
                      </a:r>
                      <a:endParaRPr lang="en-US" sz="1000" dirty="0"/>
                    </a:p>
                  </a:txBody>
                  <a:tcPr/>
                </a:tc>
                <a:tc>
                  <a:txBody>
                    <a:bodyPr/>
                    <a:lstStyle/>
                    <a:p>
                      <a:pPr algn="ctr"/>
                      <a:r>
                        <a:rPr lang="en-US" sz="1000" b="1" dirty="0" smtClean="0"/>
                        <a:t>T</a:t>
                      </a:r>
                      <a:endParaRPr lang="en-US" sz="1000" b="1" dirty="0"/>
                    </a:p>
                  </a:txBody>
                  <a:tcPr/>
                </a:tc>
                <a:tc>
                  <a:txBody>
                    <a:bodyPr/>
                    <a:lstStyle/>
                    <a:p>
                      <a:pPr algn="ctr"/>
                      <a:r>
                        <a:rPr lang="en-US" sz="1000" dirty="0" smtClean="0"/>
                        <a:t>9</a:t>
                      </a:r>
                      <a:endParaRPr lang="en-US" sz="1000" dirty="0"/>
                    </a:p>
                  </a:txBody>
                  <a:tcPr/>
                </a:tc>
                <a:extLst>
                  <a:ext uri="{0D108BD9-81ED-4DB2-BD59-A6C34878D82A}">
                    <a16:rowId xmlns:a16="http://schemas.microsoft.com/office/drawing/2014/main" val="2110935319"/>
                  </a:ext>
                </a:extLst>
              </a:tr>
              <a:tr h="275323">
                <a:tc>
                  <a:txBody>
                    <a:bodyPr/>
                    <a:lstStyle/>
                    <a:p>
                      <a:pPr algn="ctr"/>
                      <a:r>
                        <a:rPr lang="en-US" sz="1000" b="1" dirty="0" smtClean="0"/>
                        <a:t>H</a:t>
                      </a:r>
                      <a:endParaRPr lang="en-US" sz="1000" b="1" dirty="0"/>
                    </a:p>
                  </a:txBody>
                  <a:tcPr/>
                </a:tc>
                <a:tc>
                  <a:txBody>
                    <a:bodyPr/>
                    <a:lstStyle/>
                    <a:p>
                      <a:pPr algn="ctr"/>
                      <a:r>
                        <a:rPr lang="en-US" sz="1000" dirty="0" smtClean="0"/>
                        <a:t>8</a:t>
                      </a:r>
                      <a:endParaRPr lang="en-US" sz="1000" dirty="0"/>
                    </a:p>
                  </a:txBody>
                  <a:tcPr/>
                </a:tc>
                <a:tc>
                  <a:txBody>
                    <a:bodyPr/>
                    <a:lstStyle/>
                    <a:p>
                      <a:pPr algn="ctr"/>
                      <a:r>
                        <a:rPr lang="en-US" sz="1000" b="1" dirty="0" smtClean="0"/>
                        <a:t>U</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1930939787"/>
                  </a:ext>
                </a:extLst>
              </a:tr>
              <a:tr h="275323">
                <a:tc>
                  <a:txBody>
                    <a:bodyPr/>
                    <a:lstStyle/>
                    <a:p>
                      <a:pPr algn="ctr"/>
                      <a:r>
                        <a:rPr lang="en-US" sz="1000" b="1" dirty="0" smtClean="0"/>
                        <a:t>I</a:t>
                      </a:r>
                      <a:endParaRPr lang="en-US" sz="1000" b="1" dirty="0"/>
                    </a:p>
                  </a:txBody>
                  <a:tcPr/>
                </a:tc>
                <a:tc>
                  <a:txBody>
                    <a:bodyPr/>
                    <a:lstStyle/>
                    <a:p>
                      <a:pPr algn="ctr"/>
                      <a:r>
                        <a:rPr lang="en-US" sz="1000" dirty="0" smtClean="0"/>
                        <a:t>0</a:t>
                      </a:r>
                      <a:endParaRPr lang="en-US" sz="1000" dirty="0"/>
                    </a:p>
                  </a:txBody>
                  <a:tcPr/>
                </a:tc>
                <a:tc>
                  <a:txBody>
                    <a:bodyPr/>
                    <a:lstStyle/>
                    <a:p>
                      <a:pPr algn="ctr"/>
                      <a:r>
                        <a:rPr lang="en-US" sz="1000" b="1" dirty="0" smtClean="0"/>
                        <a:t>V</a:t>
                      </a:r>
                      <a:endParaRPr lang="en-US" sz="1000" b="1" dirty="0"/>
                    </a:p>
                  </a:txBody>
                  <a:tcPr/>
                </a:tc>
                <a:tc>
                  <a:txBody>
                    <a:bodyPr/>
                    <a:lstStyle/>
                    <a:p>
                      <a:pPr algn="ctr"/>
                      <a:r>
                        <a:rPr lang="en-US" sz="1000" dirty="0" smtClean="0"/>
                        <a:t>5</a:t>
                      </a:r>
                      <a:endParaRPr lang="en-US" sz="1000" dirty="0"/>
                    </a:p>
                  </a:txBody>
                  <a:tcPr/>
                </a:tc>
                <a:extLst>
                  <a:ext uri="{0D108BD9-81ED-4DB2-BD59-A6C34878D82A}">
                    <a16:rowId xmlns:a16="http://schemas.microsoft.com/office/drawing/2014/main" val="3612510187"/>
                  </a:ext>
                </a:extLst>
              </a:tr>
              <a:tr h="275323">
                <a:tc>
                  <a:txBody>
                    <a:bodyPr/>
                    <a:lstStyle/>
                    <a:p>
                      <a:pPr algn="ctr"/>
                      <a:r>
                        <a:rPr lang="en-US" sz="1000" b="1" dirty="0" smtClean="0"/>
                        <a:t>J</a:t>
                      </a:r>
                      <a:endParaRPr lang="en-US" sz="1000" b="1" dirty="0"/>
                    </a:p>
                  </a:txBody>
                  <a:tcPr/>
                </a:tc>
                <a:tc>
                  <a:txBody>
                    <a:bodyPr/>
                    <a:lstStyle/>
                    <a:p>
                      <a:pPr algn="ctr"/>
                      <a:r>
                        <a:rPr lang="en-US" sz="1000" dirty="0" smtClean="0"/>
                        <a:t>2</a:t>
                      </a:r>
                      <a:endParaRPr lang="en-US" sz="1000" dirty="0"/>
                    </a:p>
                  </a:txBody>
                  <a:tcPr/>
                </a:tc>
                <a:tc>
                  <a:txBody>
                    <a:bodyPr/>
                    <a:lstStyle/>
                    <a:p>
                      <a:pPr algn="ctr"/>
                      <a:r>
                        <a:rPr lang="en-US" sz="1000" b="1" dirty="0" smtClean="0"/>
                        <a:t>W</a:t>
                      </a:r>
                      <a:endParaRPr lang="en-US" sz="1000" b="1" dirty="0"/>
                    </a:p>
                  </a:txBody>
                  <a:tcPr/>
                </a:tc>
                <a:tc>
                  <a:txBody>
                    <a:bodyPr/>
                    <a:lstStyle/>
                    <a:p>
                      <a:pPr algn="ctr"/>
                      <a:r>
                        <a:rPr lang="en-US" sz="1000" dirty="0" smtClean="0"/>
                        <a:t>2</a:t>
                      </a:r>
                      <a:endParaRPr lang="en-US" sz="1000" dirty="0"/>
                    </a:p>
                  </a:txBody>
                  <a:tcPr/>
                </a:tc>
                <a:extLst>
                  <a:ext uri="{0D108BD9-81ED-4DB2-BD59-A6C34878D82A}">
                    <a16:rowId xmlns:a16="http://schemas.microsoft.com/office/drawing/2014/main" val="4200886939"/>
                  </a:ext>
                </a:extLst>
              </a:tr>
              <a:tr h="275323">
                <a:tc>
                  <a:txBody>
                    <a:bodyPr/>
                    <a:lstStyle/>
                    <a:p>
                      <a:pPr algn="ctr"/>
                      <a:r>
                        <a:rPr lang="en-US" sz="1000" b="1" smtClean="0"/>
                        <a:t>K</a:t>
                      </a:r>
                      <a:endParaRPr lang="en-US" sz="1000" b="1" dirty="0"/>
                    </a:p>
                  </a:txBody>
                  <a:tcPr/>
                </a:tc>
                <a:tc>
                  <a:txBody>
                    <a:bodyPr/>
                    <a:lstStyle/>
                    <a:p>
                      <a:pPr algn="ctr"/>
                      <a:r>
                        <a:rPr lang="en-US" sz="1000" dirty="0" smtClean="0"/>
                        <a:t>16</a:t>
                      </a:r>
                      <a:endParaRPr lang="en-US" sz="1000" dirty="0"/>
                    </a:p>
                  </a:txBody>
                  <a:tcPr/>
                </a:tc>
                <a:tc>
                  <a:txBody>
                    <a:bodyPr/>
                    <a:lstStyle/>
                    <a:p>
                      <a:pPr algn="ctr"/>
                      <a:r>
                        <a:rPr lang="en-US" sz="1000" b="1" dirty="0" smtClean="0"/>
                        <a:t>X</a:t>
                      </a:r>
                      <a:endParaRPr lang="en-US" sz="1000" b="1" dirty="0"/>
                    </a:p>
                  </a:txBody>
                  <a:tcPr/>
                </a:tc>
                <a:tc>
                  <a:txBody>
                    <a:bodyPr/>
                    <a:lstStyle/>
                    <a:p>
                      <a:pPr algn="ctr"/>
                      <a:r>
                        <a:rPr lang="en-US" sz="1000" dirty="0" smtClean="0"/>
                        <a:t>6</a:t>
                      </a:r>
                      <a:endParaRPr lang="en-US" sz="1000" dirty="0"/>
                    </a:p>
                  </a:txBody>
                  <a:tcPr/>
                </a:tc>
                <a:extLst>
                  <a:ext uri="{0D108BD9-81ED-4DB2-BD59-A6C34878D82A}">
                    <a16:rowId xmlns:a16="http://schemas.microsoft.com/office/drawing/2014/main" val="902596876"/>
                  </a:ext>
                </a:extLst>
              </a:tr>
              <a:tr h="275323">
                <a:tc>
                  <a:txBody>
                    <a:bodyPr/>
                    <a:lstStyle/>
                    <a:p>
                      <a:pPr algn="ctr"/>
                      <a:r>
                        <a:rPr lang="en-US" sz="1000" b="1" dirty="0" smtClean="0"/>
                        <a:t>L</a:t>
                      </a:r>
                      <a:endParaRPr lang="en-US" sz="1000" b="1" dirty="0"/>
                    </a:p>
                  </a:txBody>
                  <a:tcPr/>
                </a:tc>
                <a:tc>
                  <a:txBody>
                    <a:bodyPr/>
                    <a:lstStyle/>
                    <a:p>
                      <a:pPr algn="ctr"/>
                      <a:r>
                        <a:rPr lang="en-US" sz="1000" dirty="0" smtClean="0"/>
                        <a:t>3</a:t>
                      </a:r>
                      <a:endParaRPr lang="en-US" sz="1000" dirty="0"/>
                    </a:p>
                  </a:txBody>
                  <a:tcPr/>
                </a:tc>
                <a:tc>
                  <a:txBody>
                    <a:bodyPr/>
                    <a:lstStyle/>
                    <a:p>
                      <a:pPr algn="ctr"/>
                      <a:r>
                        <a:rPr lang="en-US" sz="1000" b="1" dirty="0" smtClean="0"/>
                        <a:t>Y</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2246953411"/>
                  </a:ext>
                </a:extLst>
              </a:tr>
              <a:tr h="250917">
                <a:tc>
                  <a:txBody>
                    <a:bodyPr/>
                    <a:lstStyle/>
                    <a:p>
                      <a:pPr algn="ctr"/>
                      <a:r>
                        <a:rPr lang="en-US" sz="1000" b="1" dirty="0" smtClean="0"/>
                        <a:t>M</a:t>
                      </a:r>
                      <a:endParaRPr lang="en-US" sz="1000" b="1" dirty="0"/>
                    </a:p>
                  </a:txBody>
                  <a:tcPr/>
                </a:tc>
                <a:tc>
                  <a:txBody>
                    <a:bodyPr/>
                    <a:lstStyle/>
                    <a:p>
                      <a:pPr algn="ctr"/>
                      <a:r>
                        <a:rPr lang="en-US" sz="1000" dirty="0" smtClean="0"/>
                        <a:t>0</a:t>
                      </a:r>
                      <a:endParaRPr lang="en-US" sz="1000" dirty="0"/>
                    </a:p>
                  </a:txBody>
                  <a:tcPr/>
                </a:tc>
                <a:tc>
                  <a:txBody>
                    <a:bodyPr/>
                    <a:lstStyle/>
                    <a:p>
                      <a:pPr algn="ctr"/>
                      <a:r>
                        <a:rPr lang="en-US" sz="1000" b="1" dirty="0" smtClean="0"/>
                        <a:t>Z</a:t>
                      </a:r>
                      <a:endParaRPr lang="en-US" sz="1000" b="1" dirty="0"/>
                    </a:p>
                  </a:txBody>
                  <a:tcPr/>
                </a:tc>
                <a:tc>
                  <a:txBody>
                    <a:bodyPr/>
                    <a:lstStyle/>
                    <a:p>
                      <a:pPr algn="ctr"/>
                      <a:r>
                        <a:rPr lang="en-US" sz="1000" dirty="0" smtClean="0"/>
                        <a:t>0</a:t>
                      </a:r>
                      <a:endParaRPr lang="en-US" sz="1000" dirty="0"/>
                    </a:p>
                  </a:txBody>
                  <a:tcPr/>
                </a:tc>
                <a:extLst>
                  <a:ext uri="{0D108BD9-81ED-4DB2-BD59-A6C34878D82A}">
                    <a16:rowId xmlns:a16="http://schemas.microsoft.com/office/drawing/2014/main" val="2760368019"/>
                  </a:ext>
                </a:extLst>
              </a:tr>
            </a:tbl>
          </a:graphicData>
        </a:graphic>
      </p:graphicFrame>
      <p:sp>
        <p:nvSpPr>
          <p:cNvPr id="8" name="TextBox 7"/>
          <p:cNvSpPr txBox="1"/>
          <p:nvPr/>
        </p:nvSpPr>
        <p:spPr>
          <a:xfrm>
            <a:off x="3139281" y="449262"/>
            <a:ext cx="2391118" cy="882896"/>
          </a:xfrm>
          <a:prstGeom prst="ellipse">
            <a:avLst/>
          </a:prstGeom>
          <a:solidFill>
            <a:schemeClr val="tx1"/>
          </a:solidFill>
        </p:spPr>
        <p:txBody>
          <a:bodyPr wrap="square" lIns="182880" tIns="146304" rIns="182880" bIns="146304" rtlCol="0">
            <a:spAutoFit/>
          </a:bodyPr>
          <a:lstStyle/>
          <a:p>
            <a:pPr>
              <a:lnSpc>
                <a:spcPct val="90000"/>
              </a:lnSpc>
              <a:spcAft>
                <a:spcPts val="600"/>
              </a:spcAft>
            </a:pPr>
            <a:r>
              <a:rPr lang="en-US" sz="2400" dirty="0" smtClean="0">
                <a:ln w="0"/>
                <a:solidFill>
                  <a:schemeClr val="accent1"/>
                </a:solidFill>
                <a:effectLst>
                  <a:outerShdw blurRad="38100" dist="25400" dir="5400000" algn="ctr" rotWithShape="0">
                    <a:srgbClr val="6E747A">
                      <a:alpha val="43000"/>
                    </a:srgbClr>
                  </a:outerShdw>
                </a:effectLst>
              </a:rPr>
              <a:t>TADAAA!</a:t>
            </a:r>
          </a:p>
        </p:txBody>
      </p:sp>
    </p:spTree>
    <p:extLst>
      <p:ext uri="{BB962C8B-B14F-4D97-AF65-F5344CB8AC3E}">
        <p14:creationId xmlns:p14="http://schemas.microsoft.com/office/powerpoint/2010/main" val="331819313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7282" y="607757"/>
            <a:ext cx="4572000" cy="5779010"/>
          </a:xfrm>
          <a:prstGeom prst="rect">
            <a:avLst/>
          </a:prstGeom>
        </p:spPr>
      </p:pic>
    </p:spTree>
    <p:extLst>
      <p:ext uri="{BB962C8B-B14F-4D97-AF65-F5344CB8AC3E}">
        <p14:creationId xmlns:p14="http://schemas.microsoft.com/office/powerpoint/2010/main" val="99026708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often do letters show up?</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005681" y="1592262"/>
            <a:ext cx="6934200" cy="4178300"/>
          </a:xfrm>
          <a:prstGeom prst="rect">
            <a:avLst/>
          </a:prstGeom>
        </p:spPr>
      </p:pic>
    </p:spTree>
    <p:extLst>
      <p:ext uri="{BB962C8B-B14F-4D97-AF65-F5344CB8AC3E}">
        <p14:creationId xmlns:p14="http://schemas.microsoft.com/office/powerpoint/2010/main" val="248125468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r>
              <a:rPr lang="en-US" dirty="0" smtClean="0"/>
              <a:t>Heather Shapiro 	</a:t>
            </a:r>
          </a:p>
          <a:p>
            <a:r>
              <a:rPr lang="en-US" dirty="0" smtClean="0"/>
              <a:t>Technical Evangelist</a:t>
            </a:r>
          </a:p>
          <a:p>
            <a:r>
              <a:rPr lang="en-US" dirty="0" smtClean="0"/>
              <a:t>@</a:t>
            </a:r>
            <a:r>
              <a:rPr lang="en-US" dirty="0" err="1" smtClean="0"/>
              <a:t>microheather</a:t>
            </a:r>
            <a:endParaRPr lang="en-US" dirty="0"/>
          </a:p>
        </p:txBody>
      </p:sp>
      <p:sp>
        <p:nvSpPr>
          <p:cNvPr id="2" name="Title 1"/>
          <p:cNvSpPr>
            <a:spLocks noGrp="1"/>
          </p:cNvSpPr>
          <p:nvPr>
            <p:ph type="title"/>
          </p:nvPr>
        </p:nvSpPr>
        <p:spPr/>
        <p:txBody>
          <a:bodyPr/>
          <a:lstStyle/>
          <a:p>
            <a:r>
              <a:rPr lang="en-US" dirty="0" smtClean="0"/>
              <a:t>Class 2 Recaps</a:t>
            </a:r>
            <a:endParaRPr lang="en-US" dirty="0"/>
          </a:p>
        </p:txBody>
      </p:sp>
    </p:spTree>
    <p:extLst>
      <p:ext uri="{BB962C8B-B14F-4D97-AF65-F5344CB8AC3E}">
        <p14:creationId xmlns:p14="http://schemas.microsoft.com/office/powerpoint/2010/main" val="21659138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74638" y="2989431"/>
            <a:ext cx="8768201" cy="1846659"/>
          </a:xfrm>
        </p:spPr>
        <p:txBody>
          <a:bodyPr/>
          <a:lstStyle/>
          <a:p>
            <a:r>
              <a:rPr lang="en-US" dirty="0" smtClean="0"/>
              <a:t>Independent and Dependent Variables</a:t>
            </a:r>
            <a:endParaRPr lang="en-US" dirty="0"/>
          </a:p>
        </p:txBody>
      </p:sp>
    </p:spTree>
    <p:extLst>
      <p:ext uri="{BB962C8B-B14F-4D97-AF65-F5344CB8AC3E}">
        <p14:creationId xmlns:p14="http://schemas.microsoft.com/office/powerpoint/2010/main" val="165289509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882" y="791336"/>
            <a:ext cx="5638800" cy="5411852"/>
          </a:xfrm>
          <a:prstGeom prst="rect">
            <a:avLst/>
          </a:prstGeom>
        </p:spPr>
      </p:pic>
    </p:spTree>
    <p:extLst>
      <p:ext uri="{BB962C8B-B14F-4D97-AF65-F5344CB8AC3E}">
        <p14:creationId xmlns:p14="http://schemas.microsoft.com/office/powerpoint/2010/main" val="274870952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Would you have survived the Titanic?	</a:t>
            </a:r>
            <a:endParaRPr lang="en-US" dirty="0"/>
          </a:p>
        </p:txBody>
      </p:sp>
      <p:graphicFrame>
        <p:nvGraphicFramePr>
          <p:cNvPr id="3" name="Table 2"/>
          <p:cNvGraphicFramePr>
            <a:graphicFrameLocks noGrp="1"/>
          </p:cNvGraphicFramePr>
          <p:nvPr>
            <p:extLst/>
          </p:nvPr>
        </p:nvGraphicFramePr>
        <p:xfrm>
          <a:off x="1058424" y="2461213"/>
          <a:ext cx="6217708" cy="851049"/>
        </p:xfrm>
        <a:graphic>
          <a:graphicData uri="http://schemas.openxmlformats.org/drawingml/2006/table">
            <a:tbl>
              <a:tblPr firstRow="1" bandRow="1">
                <a:tableStyleId>{3B4B98B0-60AC-42C2-AFA5-B58CD77FA1E5}</a:tableStyleId>
              </a:tblPr>
              <a:tblGrid>
                <a:gridCol w="888244">
                  <a:extLst>
                    <a:ext uri="{9D8B030D-6E8A-4147-A177-3AD203B41FA5}">
                      <a16:colId xmlns:a16="http://schemas.microsoft.com/office/drawing/2014/main" val="20000"/>
                    </a:ext>
                  </a:extLst>
                </a:gridCol>
                <a:gridCol w="888244">
                  <a:extLst>
                    <a:ext uri="{9D8B030D-6E8A-4147-A177-3AD203B41FA5}">
                      <a16:colId xmlns:a16="http://schemas.microsoft.com/office/drawing/2014/main" val="20001"/>
                    </a:ext>
                  </a:extLst>
                </a:gridCol>
                <a:gridCol w="888244">
                  <a:extLst>
                    <a:ext uri="{9D8B030D-6E8A-4147-A177-3AD203B41FA5}">
                      <a16:colId xmlns:a16="http://schemas.microsoft.com/office/drawing/2014/main" val="20002"/>
                    </a:ext>
                  </a:extLst>
                </a:gridCol>
                <a:gridCol w="888244">
                  <a:extLst>
                    <a:ext uri="{9D8B030D-6E8A-4147-A177-3AD203B41FA5}">
                      <a16:colId xmlns:a16="http://schemas.microsoft.com/office/drawing/2014/main" val="20003"/>
                    </a:ext>
                  </a:extLst>
                </a:gridCol>
                <a:gridCol w="888244">
                  <a:extLst>
                    <a:ext uri="{9D8B030D-6E8A-4147-A177-3AD203B41FA5}">
                      <a16:colId xmlns:a16="http://schemas.microsoft.com/office/drawing/2014/main" val="20004"/>
                    </a:ext>
                  </a:extLst>
                </a:gridCol>
                <a:gridCol w="888244">
                  <a:extLst>
                    <a:ext uri="{9D8B030D-6E8A-4147-A177-3AD203B41FA5}">
                      <a16:colId xmlns:a16="http://schemas.microsoft.com/office/drawing/2014/main" val="20005"/>
                    </a:ext>
                  </a:extLst>
                </a:gridCol>
                <a:gridCol w="888244">
                  <a:extLst>
                    <a:ext uri="{9D8B030D-6E8A-4147-A177-3AD203B41FA5}">
                      <a16:colId xmlns:a16="http://schemas.microsoft.com/office/drawing/2014/main" val="20006"/>
                    </a:ext>
                  </a:extLst>
                </a:gridCol>
              </a:tblGrid>
              <a:tr h="283683">
                <a:tc>
                  <a:txBody>
                    <a:bodyPr/>
                    <a:lstStyle/>
                    <a:p>
                      <a:r>
                        <a:rPr lang="en-US" sz="1000" dirty="0" smtClean="0"/>
                        <a:t>Class</a:t>
                      </a:r>
                      <a:endParaRPr lang="en-US" sz="1000" dirty="0"/>
                    </a:p>
                  </a:txBody>
                  <a:tcPr marL="69949" marR="69949" marT="34975" marB="34975"/>
                </a:tc>
                <a:tc>
                  <a:txBody>
                    <a:bodyPr/>
                    <a:lstStyle/>
                    <a:p>
                      <a:r>
                        <a:rPr lang="en-US" sz="1000" dirty="0" smtClean="0"/>
                        <a:t>Name</a:t>
                      </a:r>
                      <a:endParaRPr lang="en-US" sz="1000" dirty="0"/>
                    </a:p>
                  </a:txBody>
                  <a:tcPr marL="69949" marR="69949" marT="34975" marB="34975"/>
                </a:tc>
                <a:tc>
                  <a:txBody>
                    <a:bodyPr/>
                    <a:lstStyle/>
                    <a:p>
                      <a:r>
                        <a:rPr lang="en-US" sz="1000" dirty="0" smtClean="0"/>
                        <a:t>Age</a:t>
                      </a:r>
                      <a:endParaRPr lang="en-US" sz="1000" dirty="0"/>
                    </a:p>
                  </a:txBody>
                  <a:tcPr marL="69949" marR="69949" marT="34975" marB="34975"/>
                </a:tc>
                <a:tc>
                  <a:txBody>
                    <a:bodyPr/>
                    <a:lstStyle/>
                    <a:p>
                      <a:r>
                        <a:rPr lang="en-US" sz="1000" smtClean="0"/>
                        <a:t>Ticket </a:t>
                      </a:r>
                      <a:r>
                        <a:rPr lang="en-US" sz="1000" dirty="0" smtClean="0"/>
                        <a:t>#</a:t>
                      </a:r>
                      <a:endParaRPr lang="en-US" sz="1000" dirty="0"/>
                    </a:p>
                  </a:txBody>
                  <a:tcPr marL="69949" marR="69949" marT="34975" marB="34975"/>
                </a:tc>
                <a:tc>
                  <a:txBody>
                    <a:bodyPr/>
                    <a:lstStyle/>
                    <a:p>
                      <a:r>
                        <a:rPr lang="en-US" sz="1000" dirty="0" smtClean="0"/>
                        <a:t>Fare</a:t>
                      </a:r>
                      <a:endParaRPr lang="en-US" sz="1000" dirty="0"/>
                    </a:p>
                  </a:txBody>
                  <a:tcPr marL="69949" marR="69949" marT="34975" marB="34975"/>
                </a:tc>
                <a:tc>
                  <a:txBody>
                    <a:bodyPr/>
                    <a:lstStyle/>
                    <a:p>
                      <a:r>
                        <a:rPr lang="en-US" sz="1000" dirty="0" smtClean="0"/>
                        <a:t>Cabin #</a:t>
                      </a:r>
                      <a:endParaRPr lang="en-US" sz="1000" dirty="0"/>
                    </a:p>
                  </a:txBody>
                  <a:tcPr marL="69949" marR="69949" marT="34975" marB="34975"/>
                </a:tc>
                <a:tc>
                  <a:txBody>
                    <a:bodyPr/>
                    <a:lstStyle/>
                    <a:p>
                      <a:r>
                        <a:rPr lang="en-US" sz="1000" dirty="0" smtClean="0"/>
                        <a:t>Survived</a:t>
                      </a:r>
                      <a:endParaRPr lang="en-US" sz="1000" dirty="0"/>
                    </a:p>
                  </a:txBody>
                  <a:tcPr marL="69949" marR="69949" marT="34975" marB="34975"/>
                </a:tc>
                <a:extLst>
                  <a:ext uri="{0D108BD9-81ED-4DB2-BD59-A6C34878D82A}">
                    <a16:rowId xmlns:a16="http://schemas.microsoft.com/office/drawing/2014/main" val="10000"/>
                  </a:ext>
                </a:extLst>
              </a:tr>
              <a:tr h="283683">
                <a:tc>
                  <a:txBody>
                    <a:bodyPr/>
                    <a:lstStyle/>
                    <a:p>
                      <a:r>
                        <a:rPr lang="en-US" sz="1000" dirty="0" smtClean="0"/>
                        <a:t>First</a:t>
                      </a:r>
                      <a:endParaRPr lang="en-US" sz="1000" dirty="0"/>
                    </a:p>
                  </a:txBody>
                  <a:tcPr marL="69949" marR="69949" marT="34975" marB="34975"/>
                </a:tc>
                <a:tc>
                  <a:txBody>
                    <a:bodyPr/>
                    <a:lstStyle/>
                    <a:p>
                      <a:r>
                        <a:rPr lang="en-US" sz="1000" dirty="0" smtClean="0"/>
                        <a:t>Carl A</a:t>
                      </a:r>
                      <a:endParaRPr lang="en-US" sz="1000" dirty="0"/>
                    </a:p>
                  </a:txBody>
                  <a:tcPr marL="69949" marR="69949" marT="34975" marB="34975"/>
                </a:tc>
                <a:tc>
                  <a:txBody>
                    <a:bodyPr/>
                    <a:lstStyle/>
                    <a:p>
                      <a:r>
                        <a:rPr lang="en-US" sz="1000" dirty="0" smtClean="0"/>
                        <a:t>25</a:t>
                      </a:r>
                      <a:endParaRPr lang="en-US" sz="1000" dirty="0"/>
                    </a:p>
                  </a:txBody>
                  <a:tcPr marL="69949" marR="69949" marT="34975" marB="34975"/>
                </a:tc>
                <a:tc>
                  <a:txBody>
                    <a:bodyPr/>
                    <a:lstStyle/>
                    <a:p>
                      <a:r>
                        <a:rPr lang="en-US" sz="1000" dirty="0" smtClean="0"/>
                        <a:t>1</a:t>
                      </a:r>
                      <a:endParaRPr lang="en-US" sz="1000" dirty="0"/>
                    </a:p>
                  </a:txBody>
                  <a:tcPr marL="69949" marR="69949" marT="34975" marB="34975"/>
                </a:tc>
                <a:tc>
                  <a:txBody>
                    <a:bodyPr/>
                    <a:lstStyle/>
                    <a:p>
                      <a:r>
                        <a:rPr lang="en-US" sz="1000" dirty="0" smtClean="0"/>
                        <a:t>A</a:t>
                      </a:r>
                      <a:endParaRPr lang="en-US" sz="1000" dirty="0"/>
                    </a:p>
                  </a:txBody>
                  <a:tcPr marL="69949" marR="69949" marT="34975" marB="34975"/>
                </a:tc>
                <a:tc>
                  <a:txBody>
                    <a:bodyPr/>
                    <a:lstStyle/>
                    <a:p>
                      <a:r>
                        <a:rPr lang="en-US" sz="1000" dirty="0" smtClean="0"/>
                        <a:t>123</a:t>
                      </a:r>
                      <a:endParaRPr lang="en-US" sz="1000" dirty="0"/>
                    </a:p>
                  </a:txBody>
                  <a:tcPr marL="69949" marR="69949" marT="34975" marB="34975"/>
                </a:tc>
                <a:tc>
                  <a:txBody>
                    <a:bodyPr/>
                    <a:lstStyle/>
                    <a:p>
                      <a:r>
                        <a:rPr lang="en-US" sz="1000" dirty="0" smtClean="0"/>
                        <a:t>0</a:t>
                      </a:r>
                      <a:endParaRPr lang="en-US" sz="1000" dirty="0"/>
                    </a:p>
                  </a:txBody>
                  <a:tcPr marL="69949" marR="69949" marT="34975" marB="34975"/>
                </a:tc>
                <a:extLst>
                  <a:ext uri="{0D108BD9-81ED-4DB2-BD59-A6C34878D82A}">
                    <a16:rowId xmlns:a16="http://schemas.microsoft.com/office/drawing/2014/main" val="10001"/>
                  </a:ext>
                </a:extLst>
              </a:tr>
              <a:tr h="283683">
                <a:tc>
                  <a:txBody>
                    <a:bodyPr/>
                    <a:lstStyle/>
                    <a:p>
                      <a:r>
                        <a:rPr lang="en-US" sz="1000" dirty="0" smtClean="0"/>
                        <a:t>Main</a:t>
                      </a:r>
                      <a:endParaRPr lang="en-US" sz="1000" dirty="0"/>
                    </a:p>
                  </a:txBody>
                  <a:tcPr marL="69949" marR="69949" marT="34975" marB="34975"/>
                </a:tc>
                <a:tc>
                  <a:txBody>
                    <a:bodyPr/>
                    <a:lstStyle/>
                    <a:p>
                      <a:r>
                        <a:rPr lang="en-US" sz="1000" dirty="0" smtClean="0"/>
                        <a:t>Steven</a:t>
                      </a:r>
                      <a:r>
                        <a:rPr lang="en-US" sz="1000" baseline="0" dirty="0" smtClean="0"/>
                        <a:t> S</a:t>
                      </a:r>
                      <a:endParaRPr lang="en-US" sz="1000" dirty="0"/>
                    </a:p>
                  </a:txBody>
                  <a:tcPr marL="69949" marR="69949" marT="34975" marB="34975"/>
                </a:tc>
                <a:tc>
                  <a:txBody>
                    <a:bodyPr/>
                    <a:lstStyle/>
                    <a:p>
                      <a:r>
                        <a:rPr lang="en-US" sz="1000" dirty="0" smtClean="0"/>
                        <a:t>55</a:t>
                      </a:r>
                      <a:endParaRPr lang="en-US" sz="1000" dirty="0"/>
                    </a:p>
                  </a:txBody>
                  <a:tcPr marL="69949" marR="69949" marT="34975" marB="34975"/>
                </a:tc>
                <a:tc>
                  <a:txBody>
                    <a:bodyPr/>
                    <a:lstStyle/>
                    <a:p>
                      <a:r>
                        <a:rPr lang="en-US" sz="1000" dirty="0" smtClean="0"/>
                        <a:t>2</a:t>
                      </a:r>
                      <a:endParaRPr lang="en-US" sz="1000" dirty="0"/>
                    </a:p>
                  </a:txBody>
                  <a:tcPr marL="69949" marR="69949" marT="34975" marB="34975"/>
                </a:tc>
                <a:tc>
                  <a:txBody>
                    <a:bodyPr/>
                    <a:lstStyle/>
                    <a:p>
                      <a:r>
                        <a:rPr lang="en-US" sz="1000" dirty="0" smtClean="0"/>
                        <a:t>C</a:t>
                      </a:r>
                      <a:endParaRPr lang="en-US" sz="1000" dirty="0"/>
                    </a:p>
                  </a:txBody>
                  <a:tcPr marL="69949" marR="69949" marT="34975" marB="34975"/>
                </a:tc>
                <a:tc>
                  <a:txBody>
                    <a:bodyPr/>
                    <a:lstStyle/>
                    <a:p>
                      <a:r>
                        <a:rPr lang="en-US" sz="1000" dirty="0" smtClean="0"/>
                        <a:t>324</a:t>
                      </a:r>
                      <a:endParaRPr lang="en-US" sz="1000" dirty="0"/>
                    </a:p>
                  </a:txBody>
                  <a:tcPr marL="69949" marR="69949" marT="34975" marB="34975"/>
                </a:tc>
                <a:tc>
                  <a:txBody>
                    <a:bodyPr/>
                    <a:lstStyle/>
                    <a:p>
                      <a:r>
                        <a:rPr lang="en-US" sz="1000" dirty="0" smtClean="0"/>
                        <a:t>1</a:t>
                      </a:r>
                      <a:endParaRPr lang="en-US" sz="1000" dirty="0"/>
                    </a:p>
                  </a:txBody>
                  <a:tcPr marL="69949" marR="69949" marT="34975" marB="34975"/>
                </a:tc>
                <a:extLst>
                  <a:ext uri="{0D108BD9-81ED-4DB2-BD59-A6C34878D82A}">
                    <a16:rowId xmlns:a16="http://schemas.microsoft.com/office/drawing/2014/main" val="10002"/>
                  </a:ext>
                </a:extLst>
              </a:tr>
            </a:tbl>
          </a:graphicData>
        </a:graphic>
      </p:graphicFrame>
      <p:sp>
        <p:nvSpPr>
          <p:cNvPr id="4" name="Right Arrow 3"/>
          <p:cNvSpPr/>
          <p:nvPr/>
        </p:nvSpPr>
        <p:spPr>
          <a:xfrm rot="16200000">
            <a:off x="915698" y="3547211"/>
            <a:ext cx="953853" cy="7122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77"/>
          </a:p>
        </p:txBody>
      </p:sp>
      <p:sp>
        <p:nvSpPr>
          <p:cNvPr id="5" name="Right Arrow 4"/>
          <p:cNvSpPr/>
          <p:nvPr/>
        </p:nvSpPr>
        <p:spPr>
          <a:xfrm rot="16200000">
            <a:off x="1848351" y="3547208"/>
            <a:ext cx="953853" cy="7122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77"/>
          </a:p>
        </p:txBody>
      </p:sp>
      <p:sp>
        <p:nvSpPr>
          <p:cNvPr id="6" name="Right Arrow 5"/>
          <p:cNvSpPr/>
          <p:nvPr/>
        </p:nvSpPr>
        <p:spPr>
          <a:xfrm rot="16200000">
            <a:off x="2792670" y="3547208"/>
            <a:ext cx="953853" cy="7122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77"/>
          </a:p>
        </p:txBody>
      </p:sp>
      <p:sp>
        <p:nvSpPr>
          <p:cNvPr id="7" name="Right Arrow 6"/>
          <p:cNvSpPr/>
          <p:nvPr/>
        </p:nvSpPr>
        <p:spPr>
          <a:xfrm rot="16200000">
            <a:off x="3664385" y="3547208"/>
            <a:ext cx="953853" cy="7122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77"/>
          </a:p>
        </p:txBody>
      </p:sp>
      <p:sp>
        <p:nvSpPr>
          <p:cNvPr id="8" name="Right Arrow 7"/>
          <p:cNvSpPr/>
          <p:nvPr/>
        </p:nvSpPr>
        <p:spPr>
          <a:xfrm rot="16200000">
            <a:off x="4536101" y="3547210"/>
            <a:ext cx="953853" cy="7122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77"/>
          </a:p>
        </p:txBody>
      </p:sp>
      <p:sp>
        <p:nvSpPr>
          <p:cNvPr id="9" name="Right Arrow 8"/>
          <p:cNvSpPr/>
          <p:nvPr/>
        </p:nvSpPr>
        <p:spPr>
          <a:xfrm rot="16200000">
            <a:off x="5381852" y="3547209"/>
            <a:ext cx="953853" cy="7122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77"/>
          </a:p>
        </p:txBody>
      </p:sp>
      <p:sp>
        <p:nvSpPr>
          <p:cNvPr id="10" name="Right Arrow 9"/>
          <p:cNvSpPr/>
          <p:nvPr/>
        </p:nvSpPr>
        <p:spPr>
          <a:xfrm rot="16200000">
            <a:off x="6291190" y="3547207"/>
            <a:ext cx="953853" cy="71221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77"/>
          </a:p>
        </p:txBody>
      </p:sp>
      <p:sp>
        <p:nvSpPr>
          <p:cNvPr id="11" name="TextBox 10"/>
          <p:cNvSpPr txBox="1"/>
          <p:nvPr/>
        </p:nvSpPr>
        <p:spPr>
          <a:xfrm rot="17684856">
            <a:off x="649415" y="4564270"/>
            <a:ext cx="1134977" cy="728084"/>
          </a:xfrm>
          <a:prstGeom prst="rect">
            <a:avLst/>
          </a:prstGeom>
          <a:noFill/>
        </p:spPr>
        <p:txBody>
          <a:bodyPr wrap="square" rtlCol="0">
            <a:spAutoFit/>
          </a:bodyPr>
          <a:lstStyle/>
          <a:p>
            <a:r>
              <a:rPr lang="en-US" sz="1377" dirty="0">
                <a:solidFill>
                  <a:schemeClr val="accent1"/>
                </a:solidFill>
              </a:rPr>
              <a:t>Independent </a:t>
            </a:r>
          </a:p>
          <a:p>
            <a:r>
              <a:rPr lang="en-US" sz="1377" dirty="0">
                <a:solidFill>
                  <a:schemeClr val="accent1"/>
                </a:solidFill>
              </a:rPr>
              <a:t>Variable</a:t>
            </a:r>
          </a:p>
        </p:txBody>
      </p:sp>
      <p:sp>
        <p:nvSpPr>
          <p:cNvPr id="12" name="TextBox 11"/>
          <p:cNvSpPr txBox="1"/>
          <p:nvPr/>
        </p:nvSpPr>
        <p:spPr>
          <a:xfrm>
            <a:off x="6412011" y="4545475"/>
            <a:ext cx="1475292" cy="516167"/>
          </a:xfrm>
          <a:prstGeom prst="rect">
            <a:avLst/>
          </a:prstGeom>
          <a:noFill/>
        </p:spPr>
        <p:txBody>
          <a:bodyPr wrap="square" rtlCol="0">
            <a:spAutoFit/>
          </a:bodyPr>
          <a:lstStyle/>
          <a:p>
            <a:r>
              <a:rPr lang="en-US" sz="1377" dirty="0">
                <a:solidFill>
                  <a:srgbClr val="FF0000"/>
                </a:solidFill>
              </a:rPr>
              <a:t>Dependent Variable</a:t>
            </a:r>
          </a:p>
        </p:txBody>
      </p:sp>
      <p:sp>
        <p:nvSpPr>
          <p:cNvPr id="13" name="TextBox 12"/>
          <p:cNvSpPr txBox="1"/>
          <p:nvPr/>
        </p:nvSpPr>
        <p:spPr>
          <a:xfrm rot="17684856">
            <a:off x="2014638" y="4686315"/>
            <a:ext cx="403157" cy="421975"/>
          </a:xfrm>
          <a:prstGeom prst="rect">
            <a:avLst/>
          </a:prstGeom>
          <a:noFill/>
        </p:spPr>
        <p:txBody>
          <a:bodyPr wrap="square" rtlCol="0">
            <a:spAutoFit/>
          </a:bodyPr>
          <a:lstStyle/>
          <a:p>
            <a:r>
              <a:rPr lang="en-US" sz="2142" dirty="0">
                <a:solidFill>
                  <a:schemeClr val="accent1"/>
                </a:solidFill>
              </a:rPr>
              <a:t>…</a:t>
            </a:r>
          </a:p>
        </p:txBody>
      </p:sp>
      <p:sp>
        <p:nvSpPr>
          <p:cNvPr id="18" name="Left Brace 17"/>
          <p:cNvSpPr/>
          <p:nvPr/>
        </p:nvSpPr>
        <p:spPr>
          <a:xfrm rot="16200000">
            <a:off x="3298776" y="2719357"/>
            <a:ext cx="419392" cy="550728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77"/>
          </a:p>
        </p:txBody>
      </p:sp>
      <p:sp>
        <p:nvSpPr>
          <p:cNvPr id="19" name="TextBox 18"/>
          <p:cNvSpPr txBox="1"/>
          <p:nvPr/>
        </p:nvSpPr>
        <p:spPr>
          <a:xfrm rot="17684856">
            <a:off x="2966370" y="4686314"/>
            <a:ext cx="403157" cy="421975"/>
          </a:xfrm>
          <a:prstGeom prst="rect">
            <a:avLst/>
          </a:prstGeom>
          <a:noFill/>
        </p:spPr>
        <p:txBody>
          <a:bodyPr wrap="square" rtlCol="0">
            <a:spAutoFit/>
          </a:bodyPr>
          <a:lstStyle/>
          <a:p>
            <a:r>
              <a:rPr lang="en-US" sz="2142" dirty="0">
                <a:solidFill>
                  <a:schemeClr val="accent1"/>
                </a:solidFill>
              </a:rPr>
              <a:t>…</a:t>
            </a:r>
          </a:p>
        </p:txBody>
      </p:sp>
      <p:sp>
        <p:nvSpPr>
          <p:cNvPr id="20" name="TextBox 19"/>
          <p:cNvSpPr txBox="1"/>
          <p:nvPr/>
        </p:nvSpPr>
        <p:spPr>
          <a:xfrm rot="17684856">
            <a:off x="3768967" y="4717323"/>
            <a:ext cx="403157" cy="421975"/>
          </a:xfrm>
          <a:prstGeom prst="rect">
            <a:avLst/>
          </a:prstGeom>
          <a:noFill/>
        </p:spPr>
        <p:txBody>
          <a:bodyPr wrap="square" rtlCol="0">
            <a:spAutoFit/>
          </a:bodyPr>
          <a:lstStyle/>
          <a:p>
            <a:r>
              <a:rPr lang="en-US" sz="2142" dirty="0">
                <a:solidFill>
                  <a:schemeClr val="accent1"/>
                </a:solidFill>
              </a:rPr>
              <a:t>…</a:t>
            </a:r>
          </a:p>
        </p:txBody>
      </p:sp>
      <p:sp>
        <p:nvSpPr>
          <p:cNvPr id="21" name="TextBox 20"/>
          <p:cNvSpPr txBox="1"/>
          <p:nvPr/>
        </p:nvSpPr>
        <p:spPr>
          <a:xfrm rot="17684856">
            <a:off x="4720699" y="4717324"/>
            <a:ext cx="403157" cy="421975"/>
          </a:xfrm>
          <a:prstGeom prst="rect">
            <a:avLst/>
          </a:prstGeom>
          <a:noFill/>
        </p:spPr>
        <p:txBody>
          <a:bodyPr wrap="square" rtlCol="0">
            <a:spAutoFit/>
          </a:bodyPr>
          <a:lstStyle/>
          <a:p>
            <a:r>
              <a:rPr lang="en-US" sz="2142" dirty="0">
                <a:solidFill>
                  <a:schemeClr val="accent1"/>
                </a:solidFill>
              </a:rPr>
              <a:t>…</a:t>
            </a:r>
          </a:p>
        </p:txBody>
      </p:sp>
      <p:sp>
        <p:nvSpPr>
          <p:cNvPr id="22" name="TextBox 21"/>
          <p:cNvSpPr txBox="1"/>
          <p:nvPr/>
        </p:nvSpPr>
        <p:spPr>
          <a:xfrm rot="17684856">
            <a:off x="5598631" y="4684897"/>
            <a:ext cx="403157" cy="421975"/>
          </a:xfrm>
          <a:prstGeom prst="rect">
            <a:avLst/>
          </a:prstGeom>
          <a:noFill/>
        </p:spPr>
        <p:txBody>
          <a:bodyPr wrap="square" rtlCol="0">
            <a:spAutoFit/>
          </a:bodyPr>
          <a:lstStyle/>
          <a:p>
            <a:r>
              <a:rPr lang="en-US" sz="2142" dirty="0">
                <a:solidFill>
                  <a:schemeClr val="accent1"/>
                </a:solidFill>
              </a:rPr>
              <a:t>…</a:t>
            </a:r>
          </a:p>
        </p:txBody>
      </p:sp>
      <p:sp>
        <p:nvSpPr>
          <p:cNvPr id="23" name="TextBox 22"/>
          <p:cNvSpPr txBox="1"/>
          <p:nvPr/>
        </p:nvSpPr>
        <p:spPr>
          <a:xfrm>
            <a:off x="2901818" y="5654576"/>
            <a:ext cx="3986940" cy="516167"/>
          </a:xfrm>
          <a:prstGeom prst="rect">
            <a:avLst/>
          </a:prstGeom>
          <a:noFill/>
        </p:spPr>
        <p:txBody>
          <a:bodyPr wrap="square" rtlCol="0">
            <a:spAutoFit/>
          </a:bodyPr>
          <a:lstStyle/>
          <a:p>
            <a:r>
              <a:rPr lang="en-US" sz="2754" dirty="0">
                <a:solidFill>
                  <a:schemeClr val="accent1"/>
                </a:solidFill>
              </a:rPr>
              <a:t>Features</a:t>
            </a:r>
            <a:endParaRPr lang="en-US" sz="1377" dirty="0">
              <a:solidFill>
                <a:schemeClr val="accent1"/>
              </a:solidFill>
            </a:endParaRPr>
          </a:p>
        </p:txBody>
      </p:sp>
    </p:spTree>
    <p:extLst>
      <p:ext uri="{BB962C8B-B14F-4D97-AF65-F5344CB8AC3E}">
        <p14:creationId xmlns:p14="http://schemas.microsoft.com/office/powerpoint/2010/main" val="123273188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218644" y="2186392"/>
            <a:ext cx="2146669" cy="3806364"/>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88"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10" name="Rectangle 9"/>
          <p:cNvSpPr/>
          <p:nvPr/>
        </p:nvSpPr>
        <p:spPr bwMode="auto">
          <a:xfrm>
            <a:off x="2501135" y="2186392"/>
            <a:ext cx="2146669" cy="3806364"/>
          </a:xfrm>
          <a:prstGeom prst="rect">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88"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11" name="Rectangle 10"/>
          <p:cNvSpPr/>
          <p:nvPr/>
        </p:nvSpPr>
        <p:spPr bwMode="auto">
          <a:xfrm>
            <a:off x="4783628" y="2186392"/>
            <a:ext cx="2146669" cy="3806364"/>
          </a:xfrm>
          <a:prstGeom prst="rect">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88"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12" name="Rectangle 11"/>
          <p:cNvSpPr/>
          <p:nvPr/>
        </p:nvSpPr>
        <p:spPr bwMode="auto">
          <a:xfrm>
            <a:off x="7066121" y="2186392"/>
            <a:ext cx="2146669" cy="3806364"/>
          </a:xfrm>
          <a:prstGeom prst="rect">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88"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3" name="Title 2"/>
          <p:cNvSpPr>
            <a:spLocks noGrp="1"/>
          </p:cNvSpPr>
          <p:nvPr>
            <p:ph type="title"/>
          </p:nvPr>
        </p:nvSpPr>
        <p:spPr/>
        <p:txBody>
          <a:bodyPr/>
          <a:lstStyle/>
          <a:p>
            <a:r>
              <a:rPr lang="en-US" dirty="0" smtClean="0"/>
              <a:t>Common Classes of Problems</a:t>
            </a:r>
            <a:endParaRPr lang="en-US" dirty="0"/>
          </a:p>
        </p:txBody>
      </p:sp>
      <p:pic>
        <p:nvPicPr>
          <p:cNvPr id="2050" name="Picture 2" descr="http://openclassroom.stanford.edu/MainFolder/courses/MachineLearning/exercises/ex8materials/ex8b_10.png"/>
          <p:cNvPicPr>
            <a:picLocks noChangeAspect="1" noChangeArrowheads="1"/>
          </p:cNvPicPr>
          <p:nvPr/>
        </p:nvPicPr>
        <p:blipFill rotWithShape="1">
          <a:blip r:embed="rId3">
            <a:extLst>
              <a:ext uri="{28A0092B-C50C-407E-A947-70E740481C1C}">
                <a14:useLocalDpi xmlns:a14="http://schemas.microsoft.com/office/drawing/2010/main" val="0"/>
              </a:ext>
            </a:extLst>
          </a:blip>
          <a:srcRect l="6223" t="5432" r="6950" b="3565"/>
          <a:stretch/>
        </p:blipFill>
        <p:spPr bwMode="auto">
          <a:xfrm>
            <a:off x="274124" y="3965035"/>
            <a:ext cx="2035706" cy="187864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docs.oracle.com/cd/B28359_01/datamine.111/b28129/img/scatter_plot_nonlinear.gif"/>
          <p:cNvPicPr>
            <a:picLocks noChangeAspect="1" noChangeArrowheads="1"/>
          </p:cNvPicPr>
          <p:nvPr/>
        </p:nvPicPr>
        <p:blipFill rotWithShape="1">
          <a:blip r:embed="rId4">
            <a:extLst>
              <a:ext uri="{28A0092B-C50C-407E-A947-70E740481C1C}">
                <a14:useLocalDpi xmlns:a14="http://schemas.microsoft.com/office/drawing/2010/main" val="0"/>
              </a:ext>
            </a:extLst>
          </a:blip>
          <a:srcRect l="11327" b="7942"/>
          <a:stretch/>
        </p:blipFill>
        <p:spPr bwMode="auto">
          <a:xfrm>
            <a:off x="2645176" y="3987711"/>
            <a:ext cx="1858586" cy="185596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pectrum.ieee.org/img/RecommendNEWf1-1348253703748.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2646" y="3987711"/>
            <a:ext cx="1428629" cy="185596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photos1.blogger.com/x/blogger/5682/4111/1600/485624/Multivariate%20Outlier%20Example.png"/>
          <p:cNvPicPr>
            <a:picLocks noChangeAspect="1" noChangeArrowheads="1"/>
          </p:cNvPicPr>
          <p:nvPr/>
        </p:nvPicPr>
        <p:blipFill rotWithShape="1">
          <a:blip r:embed="rId6">
            <a:extLst>
              <a:ext uri="{28A0092B-C50C-407E-A947-70E740481C1C}">
                <a14:useLocalDpi xmlns:a14="http://schemas.microsoft.com/office/drawing/2010/main" val="0"/>
              </a:ext>
            </a:extLst>
          </a:blip>
          <a:srcRect l="23653" t="5947" r="21215" b="6654"/>
          <a:stretch/>
        </p:blipFill>
        <p:spPr bwMode="auto">
          <a:xfrm>
            <a:off x="7164975" y="3965034"/>
            <a:ext cx="1948958" cy="187864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84113" y="2252870"/>
            <a:ext cx="1817461" cy="512430"/>
          </a:xfrm>
          <a:prstGeom prst="rect">
            <a:avLst/>
          </a:prstGeom>
          <a:noFill/>
        </p:spPr>
        <p:txBody>
          <a:bodyPr wrap="none" lIns="137148" tIns="109719" rIns="137148" bIns="109719" rtlCol="0">
            <a:spAutoFit/>
          </a:bodyPr>
          <a:lstStyle/>
          <a:p>
            <a:pPr>
              <a:lnSpc>
                <a:spcPct val="90000"/>
              </a:lnSpc>
            </a:pPr>
            <a:r>
              <a:rPr lang="en-US" sz="2100" dirty="0">
                <a:solidFill>
                  <a:schemeClr val="bg1"/>
                </a:solidFill>
              </a:rPr>
              <a:t>Classification</a:t>
            </a:r>
          </a:p>
        </p:txBody>
      </p:sp>
      <p:sp>
        <p:nvSpPr>
          <p:cNvPr id="14" name="TextBox 13"/>
          <p:cNvSpPr txBox="1"/>
          <p:nvPr/>
        </p:nvSpPr>
        <p:spPr>
          <a:xfrm>
            <a:off x="2792351" y="2252870"/>
            <a:ext cx="1562776" cy="512430"/>
          </a:xfrm>
          <a:prstGeom prst="rect">
            <a:avLst/>
          </a:prstGeom>
          <a:noFill/>
        </p:spPr>
        <p:txBody>
          <a:bodyPr wrap="none" lIns="137148" tIns="109719" rIns="137148" bIns="109719" rtlCol="0">
            <a:spAutoFit/>
          </a:bodyPr>
          <a:lstStyle/>
          <a:p>
            <a:pPr>
              <a:lnSpc>
                <a:spcPct val="90000"/>
              </a:lnSpc>
            </a:pPr>
            <a:r>
              <a:rPr lang="en-US" sz="2100" dirty="0">
                <a:solidFill>
                  <a:schemeClr val="bg1"/>
                </a:solidFill>
              </a:rPr>
              <a:t>Regression</a:t>
            </a:r>
          </a:p>
        </p:txBody>
      </p:sp>
      <p:sp>
        <p:nvSpPr>
          <p:cNvPr id="15" name="TextBox 14"/>
          <p:cNvSpPr txBox="1"/>
          <p:nvPr/>
        </p:nvSpPr>
        <p:spPr>
          <a:xfrm>
            <a:off x="4797662" y="2252870"/>
            <a:ext cx="2119595" cy="512430"/>
          </a:xfrm>
          <a:prstGeom prst="rect">
            <a:avLst/>
          </a:prstGeom>
          <a:noFill/>
        </p:spPr>
        <p:txBody>
          <a:bodyPr wrap="none" lIns="137148" tIns="109719" rIns="137148" bIns="109719" rtlCol="0">
            <a:spAutoFit/>
          </a:bodyPr>
          <a:lstStyle/>
          <a:p>
            <a:pPr>
              <a:lnSpc>
                <a:spcPct val="90000"/>
              </a:lnSpc>
            </a:pPr>
            <a:r>
              <a:rPr lang="en-US" sz="2100" dirty="0">
                <a:solidFill>
                  <a:schemeClr val="bg1"/>
                </a:solidFill>
              </a:rPr>
              <a:t>Recommenders</a:t>
            </a:r>
          </a:p>
        </p:txBody>
      </p:sp>
      <p:sp>
        <p:nvSpPr>
          <p:cNvPr id="16" name="TextBox 15"/>
          <p:cNvSpPr txBox="1"/>
          <p:nvPr/>
        </p:nvSpPr>
        <p:spPr>
          <a:xfrm>
            <a:off x="7426195" y="2252871"/>
            <a:ext cx="1429021" cy="803279"/>
          </a:xfrm>
          <a:prstGeom prst="rect">
            <a:avLst/>
          </a:prstGeom>
          <a:noFill/>
        </p:spPr>
        <p:txBody>
          <a:bodyPr wrap="none" lIns="137148" tIns="109719" rIns="137148" bIns="109719" rtlCol="0">
            <a:spAutoFit/>
          </a:bodyPr>
          <a:lstStyle/>
          <a:p>
            <a:pPr>
              <a:lnSpc>
                <a:spcPct val="90000"/>
              </a:lnSpc>
            </a:pPr>
            <a:r>
              <a:rPr lang="en-US" sz="2100" dirty="0">
                <a:solidFill>
                  <a:schemeClr val="bg1"/>
                </a:solidFill>
              </a:rPr>
              <a:t>Anomaly</a:t>
            </a:r>
          </a:p>
          <a:p>
            <a:pPr>
              <a:lnSpc>
                <a:spcPct val="90000"/>
              </a:lnSpc>
            </a:pPr>
            <a:r>
              <a:rPr lang="en-US" sz="2100" dirty="0">
                <a:solidFill>
                  <a:schemeClr val="bg1"/>
                </a:solidFill>
              </a:rPr>
              <a:t>Detection</a:t>
            </a:r>
          </a:p>
        </p:txBody>
      </p:sp>
    </p:spTree>
    <p:extLst>
      <p:ext uri="{BB962C8B-B14F-4D97-AF65-F5344CB8AC3E}">
        <p14:creationId xmlns:p14="http://schemas.microsoft.com/office/powerpoint/2010/main" val="2752529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Problem Requirements</a:t>
            </a:r>
            <a:endParaRPr lang="en-US" dirty="0"/>
          </a:p>
        </p:txBody>
      </p:sp>
      <p:sp>
        <p:nvSpPr>
          <p:cNvPr id="2" name="Text Placeholder 1"/>
          <p:cNvSpPr>
            <a:spLocks noGrp="1"/>
          </p:cNvSpPr>
          <p:nvPr>
            <p:ph idx="4294967295"/>
          </p:nvPr>
        </p:nvSpPr>
        <p:spPr>
          <a:xfrm>
            <a:off x="583616" y="4088240"/>
            <a:ext cx="3689847" cy="1329482"/>
          </a:xfrm>
        </p:spPr>
        <p:txBody>
          <a:bodyPr>
            <a:normAutofit fontScale="92500" lnSpcReduction="10000"/>
          </a:bodyPr>
          <a:lstStyle/>
          <a:p>
            <a:r>
              <a:rPr lang="en-US" sz="2100" dirty="0">
                <a:solidFill>
                  <a:schemeClr val="bg1"/>
                </a:solidFill>
              </a:rPr>
              <a:t>Valuable business problem involving decision</a:t>
            </a:r>
          </a:p>
          <a:p>
            <a:pPr lvl="1"/>
            <a:r>
              <a:rPr lang="en-US" dirty="0" smtClean="0">
                <a:solidFill>
                  <a:schemeClr val="bg1"/>
                </a:solidFill>
                <a:latin typeface="+mj-lt"/>
              </a:rPr>
              <a:t>Existing process</a:t>
            </a:r>
          </a:p>
          <a:p>
            <a:pPr lvl="1"/>
            <a:r>
              <a:rPr lang="en-US" dirty="0" smtClean="0">
                <a:solidFill>
                  <a:schemeClr val="bg1"/>
                </a:solidFill>
                <a:latin typeface="+mj-lt"/>
              </a:rPr>
              <a:t>Metrics</a:t>
            </a:r>
          </a:p>
        </p:txBody>
      </p:sp>
      <p:sp>
        <p:nvSpPr>
          <p:cNvPr id="4" name="Rectangle 3"/>
          <p:cNvSpPr/>
          <p:nvPr/>
        </p:nvSpPr>
        <p:spPr bwMode="auto">
          <a:xfrm>
            <a:off x="298149" y="3982842"/>
            <a:ext cx="3787456" cy="1900592"/>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88"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5" name="Rectangle 4"/>
          <p:cNvSpPr/>
          <p:nvPr/>
        </p:nvSpPr>
        <p:spPr bwMode="auto">
          <a:xfrm>
            <a:off x="4923050" y="3982842"/>
            <a:ext cx="3787456" cy="1900592"/>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88"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6" name="Text Placeholder 1"/>
          <p:cNvSpPr txBox="1">
            <a:spLocks/>
          </p:cNvSpPr>
          <p:nvPr/>
        </p:nvSpPr>
        <p:spPr>
          <a:xfrm>
            <a:off x="5180475" y="4088240"/>
            <a:ext cx="3689847" cy="1343433"/>
          </a:xfrm>
          <a:prstGeom prst="rect">
            <a:avLst/>
          </a:prstGeom>
        </p:spPr>
        <p:txBody>
          <a:bodyPr vert="horz" wrap="square" lIns="109719" tIns="68574" rIns="109719" bIns="68574"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00" dirty="0">
                <a:solidFill>
                  <a:schemeClr val="bg1"/>
                </a:solidFill>
              </a:rPr>
              <a:t>Available data</a:t>
            </a:r>
          </a:p>
          <a:p>
            <a:pPr lvl="1"/>
            <a:r>
              <a:rPr lang="en-US" sz="1800" dirty="0">
                <a:solidFill>
                  <a:schemeClr val="bg1"/>
                </a:solidFill>
                <a:latin typeface="+mj-lt"/>
              </a:rPr>
              <a:t>Related to the decision</a:t>
            </a:r>
          </a:p>
          <a:p>
            <a:pPr lvl="1"/>
            <a:r>
              <a:rPr lang="en-US" sz="1800" dirty="0">
                <a:solidFill>
                  <a:schemeClr val="bg1"/>
                </a:solidFill>
                <a:latin typeface="+mj-lt"/>
              </a:rPr>
              <a:t>Historical</a:t>
            </a:r>
          </a:p>
          <a:p>
            <a:pPr lvl="1"/>
            <a:r>
              <a:rPr lang="en-US" sz="1800" dirty="0">
                <a:solidFill>
                  <a:schemeClr val="bg1"/>
                </a:solidFill>
                <a:latin typeface="+mj-lt"/>
              </a:rPr>
              <a:t>Outcomes</a:t>
            </a:r>
          </a:p>
        </p:txBody>
      </p:sp>
      <p:pic>
        <p:nvPicPr>
          <p:cNvPr id="3074" name="Picture 2" descr="http://us.123rf.com/400wm/400/400/johnkwan/johnkwan1008/johnkwan100800099/7596302-yes-no-or-maybe-concepts-of-making-business-decisi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7471" y="1929185"/>
            <a:ext cx="3231350" cy="196304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www.socialstrategies.net.au/wp-content/uploads/2012/12/Big-Data-for-small-business-e135546109016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6119" y="1929187"/>
            <a:ext cx="2623706" cy="1967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833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2989431"/>
            <a:ext cx="8768201" cy="1846659"/>
          </a:xfrm>
        </p:spPr>
        <p:txBody>
          <a:bodyPr/>
          <a:lstStyle/>
          <a:p>
            <a:pPr algn="ctr"/>
            <a:r>
              <a:rPr lang="en-US" b="1" dirty="0" smtClean="0"/>
              <a:t>How can we use this for our WOW projects?</a:t>
            </a:r>
            <a:endParaRPr lang="en-US" b="1" dirty="0"/>
          </a:p>
        </p:txBody>
      </p:sp>
    </p:spTree>
    <p:extLst>
      <p:ext uri="{BB962C8B-B14F-4D97-AF65-F5344CB8AC3E}">
        <p14:creationId xmlns:p14="http://schemas.microsoft.com/office/powerpoint/2010/main" val="245859318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Here’s an example</a:t>
            </a:r>
            <a:endParaRPr lang="en-US" dirty="0"/>
          </a:p>
        </p:txBody>
      </p:sp>
    </p:spTree>
    <p:extLst>
      <p:ext uri="{BB962C8B-B14F-4D97-AF65-F5344CB8AC3E}">
        <p14:creationId xmlns:p14="http://schemas.microsoft.com/office/powerpoint/2010/main" val="112662366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881" y="2125662"/>
            <a:ext cx="8768201" cy="2677656"/>
          </a:xfrm>
        </p:spPr>
        <p:txBody>
          <a:bodyPr/>
          <a:lstStyle/>
          <a:p>
            <a:pPr algn="ctr"/>
            <a:r>
              <a:rPr lang="en-US" dirty="0" smtClean="0"/>
              <a:t>I looked at </a:t>
            </a:r>
            <a:r>
              <a:rPr lang="en-US" dirty="0"/>
              <a:t>data with 225,000 ratings for 15,742 movies by 26,770 users</a:t>
            </a:r>
          </a:p>
        </p:txBody>
      </p:sp>
    </p:spTree>
    <p:extLst>
      <p:ext uri="{BB962C8B-B14F-4D97-AF65-F5344CB8AC3E}">
        <p14:creationId xmlns:p14="http://schemas.microsoft.com/office/powerpoint/2010/main" val="349572934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989431"/>
            <a:ext cx="8768201" cy="1846659"/>
          </a:xfrm>
        </p:spPr>
        <p:txBody>
          <a:bodyPr/>
          <a:lstStyle/>
          <a:p>
            <a:pPr algn="ctr"/>
            <a:r>
              <a:rPr lang="en-US" dirty="0" smtClean="0"/>
              <a:t>Trained a model based on   user ratings</a:t>
            </a:r>
            <a:endParaRPr lang="en-US" dirty="0"/>
          </a:p>
        </p:txBody>
      </p:sp>
    </p:spTree>
    <p:extLst>
      <p:ext uri="{BB962C8B-B14F-4D97-AF65-F5344CB8AC3E}">
        <p14:creationId xmlns:p14="http://schemas.microsoft.com/office/powerpoint/2010/main" val="80100180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6217443" cy="5669244"/>
          </a:xfrm>
        </p:spPr>
        <p:txBody>
          <a:bodyPr/>
          <a:lstStyle/>
          <a:p>
            <a:r>
              <a:rPr lang="en-US" smtClean="0"/>
              <a:t>LNYH VENHK COX VKJKO FKCHV </a:t>
            </a:r>
            <a:r>
              <a:rPr lang="en-US" dirty="0" smtClean="0"/>
              <a:t>CBN </a:t>
            </a:r>
            <a:r>
              <a:rPr lang="en-US" smtClean="0"/>
              <a:t>NYH LCQAKHV </a:t>
            </a:r>
            <a:r>
              <a:rPr lang="en-US" dirty="0" smtClean="0"/>
              <a:t>DHNYBAQ LNHQA NO </a:t>
            </a:r>
            <a:r>
              <a:rPr lang="en-US" smtClean="0"/>
              <a:t>QATV ENOQTOKOQ C OKU </a:t>
            </a:r>
            <a:r>
              <a:rPr lang="en-US" dirty="0" smtClean="0"/>
              <a:t>OCQTNO</a:t>
            </a:r>
            <a:r>
              <a:rPr lang="en-US" smtClean="0"/>
              <a:t>, ENOEKTJKX TO RTDKHQF</a:t>
            </a:r>
            <a:r>
              <a:rPr lang="en-US" dirty="0" smtClean="0"/>
              <a:t>, </a:t>
            </a:r>
            <a:r>
              <a:rPr lang="en-US" smtClean="0"/>
              <a:t>COX XKXTECQKX QN QAK </a:t>
            </a:r>
            <a:r>
              <a:rPr lang="en-US" dirty="0" smtClean="0"/>
              <a:t>WHNWNVTQTNO QACQ </a:t>
            </a:r>
            <a:r>
              <a:rPr lang="en-US" smtClean="0"/>
              <a:t>CRR PKO CHK EHKCQKX KSYCR</a:t>
            </a:r>
            <a:r>
              <a:rPr lang="en-US" dirty="0" smtClean="0"/>
              <a: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73804387"/>
              </p:ext>
            </p:extLst>
          </p:nvPr>
        </p:nvGraphicFramePr>
        <p:xfrm>
          <a:off x="6187281" y="1592262"/>
          <a:ext cx="2971800" cy="3809301"/>
        </p:xfrm>
        <a:graphic>
          <a:graphicData uri="http://schemas.openxmlformats.org/drawingml/2006/table">
            <a:tbl>
              <a:tblPr firstRow="1" bandRow="1">
                <a:tableStyleId>{5C22544A-7EE6-4342-B048-85BDC9FD1C3A}</a:tableStyleId>
              </a:tblPr>
              <a:tblGrid>
                <a:gridCol w="742950">
                  <a:extLst>
                    <a:ext uri="{9D8B030D-6E8A-4147-A177-3AD203B41FA5}">
                      <a16:colId xmlns:a16="http://schemas.microsoft.com/office/drawing/2014/main" val="4112620964"/>
                    </a:ext>
                  </a:extLst>
                </a:gridCol>
                <a:gridCol w="742950">
                  <a:extLst>
                    <a:ext uri="{9D8B030D-6E8A-4147-A177-3AD203B41FA5}">
                      <a16:colId xmlns:a16="http://schemas.microsoft.com/office/drawing/2014/main" val="1250732388"/>
                    </a:ext>
                  </a:extLst>
                </a:gridCol>
                <a:gridCol w="742950">
                  <a:extLst>
                    <a:ext uri="{9D8B030D-6E8A-4147-A177-3AD203B41FA5}">
                      <a16:colId xmlns:a16="http://schemas.microsoft.com/office/drawing/2014/main" val="3370618"/>
                    </a:ext>
                  </a:extLst>
                </a:gridCol>
                <a:gridCol w="742950">
                  <a:extLst>
                    <a:ext uri="{9D8B030D-6E8A-4147-A177-3AD203B41FA5}">
                      <a16:colId xmlns:a16="http://schemas.microsoft.com/office/drawing/2014/main" val="755541489"/>
                    </a:ext>
                  </a:extLst>
                </a:gridCol>
              </a:tblGrid>
              <a:tr h="275323">
                <a:tc>
                  <a:txBody>
                    <a:bodyPr/>
                    <a:lstStyle/>
                    <a:p>
                      <a:pPr algn="ctr"/>
                      <a:r>
                        <a:rPr lang="en-US" sz="1000" b="1" dirty="0" smtClean="0"/>
                        <a:t>Letter</a:t>
                      </a:r>
                      <a:endParaRPr lang="en-US" sz="1000" b="1" dirty="0"/>
                    </a:p>
                  </a:txBody>
                  <a:tcPr/>
                </a:tc>
                <a:tc>
                  <a:txBody>
                    <a:bodyPr/>
                    <a:lstStyle/>
                    <a:p>
                      <a:pPr algn="ctr"/>
                      <a:r>
                        <a:rPr lang="en-US" sz="1000" dirty="0" smtClean="0"/>
                        <a:t>Count</a:t>
                      </a:r>
                      <a:endParaRPr lang="en-US" sz="1000" dirty="0"/>
                    </a:p>
                  </a:txBody>
                  <a:tcPr/>
                </a:tc>
                <a:tc>
                  <a:txBody>
                    <a:bodyPr/>
                    <a:lstStyle/>
                    <a:p>
                      <a:pPr algn="ctr"/>
                      <a:r>
                        <a:rPr lang="en-US" sz="1000" b="1" dirty="0" smtClean="0"/>
                        <a:t>Letter</a:t>
                      </a:r>
                      <a:endParaRPr lang="en-US" sz="1000" b="1" dirty="0"/>
                    </a:p>
                  </a:txBody>
                  <a:tcPr/>
                </a:tc>
                <a:tc>
                  <a:txBody>
                    <a:bodyPr/>
                    <a:lstStyle/>
                    <a:p>
                      <a:pPr algn="ctr"/>
                      <a:r>
                        <a:rPr lang="en-US" sz="1000" dirty="0" smtClean="0"/>
                        <a:t>Count</a:t>
                      </a:r>
                      <a:endParaRPr lang="en-US" sz="1000" dirty="0"/>
                    </a:p>
                  </a:txBody>
                  <a:tcPr/>
                </a:tc>
                <a:extLst>
                  <a:ext uri="{0D108BD9-81ED-4DB2-BD59-A6C34878D82A}">
                    <a16:rowId xmlns:a16="http://schemas.microsoft.com/office/drawing/2014/main" val="1339266655"/>
                  </a:ext>
                </a:extLst>
              </a:tr>
              <a:tr h="242331">
                <a:tc>
                  <a:txBody>
                    <a:bodyPr/>
                    <a:lstStyle/>
                    <a:p>
                      <a:pPr algn="ctr">
                        <a:lnSpc>
                          <a:spcPct val="107000"/>
                        </a:lnSpc>
                        <a:spcAft>
                          <a:spcPts val="800"/>
                        </a:spcAft>
                      </a:pPr>
                      <a:r>
                        <a:rPr lang="en-US" sz="1000" b="1" dirty="0" smtClean="0">
                          <a:latin typeface="Calibri" panose="020F0502020204030204" pitchFamily="34" charset="0"/>
                          <a:ea typeface="Calibri" panose="020F0502020204030204" pitchFamily="34" charset="0"/>
                          <a:cs typeface="Times New Roman" panose="02020603050405020304" pitchFamily="18" charset="0"/>
                        </a:rPr>
                        <a:t>A</a:t>
                      </a:r>
                    </a:p>
                  </a:txBody>
                  <a:tcPr/>
                </a:tc>
                <a:tc>
                  <a:txBody>
                    <a:bodyPr/>
                    <a:lstStyle/>
                    <a:p>
                      <a:pPr algn="ctr"/>
                      <a:r>
                        <a:rPr lang="en-US" sz="1000" dirty="0" smtClean="0"/>
                        <a:t>6</a:t>
                      </a:r>
                      <a:endParaRPr lang="en-US" sz="1000" dirty="0"/>
                    </a:p>
                  </a:txBody>
                  <a:tcPr/>
                </a:tc>
                <a:tc>
                  <a:txBody>
                    <a:bodyPr/>
                    <a:lstStyle/>
                    <a:p>
                      <a:pPr algn="ctr"/>
                      <a:r>
                        <a:rPr lang="en-US" sz="1000" b="1" dirty="0" smtClean="0"/>
                        <a:t>N</a:t>
                      </a:r>
                      <a:endParaRPr lang="en-US" sz="1000" b="1" dirty="0"/>
                    </a:p>
                  </a:txBody>
                  <a:tcPr/>
                </a:tc>
                <a:tc>
                  <a:txBody>
                    <a:bodyPr/>
                    <a:lstStyle/>
                    <a:p>
                      <a:pPr algn="ctr"/>
                      <a:r>
                        <a:rPr lang="en-US" sz="1000" dirty="0" smtClean="0"/>
                        <a:t>13</a:t>
                      </a:r>
                      <a:endParaRPr lang="en-US" sz="1000" dirty="0"/>
                    </a:p>
                  </a:txBody>
                  <a:tcPr/>
                </a:tc>
                <a:extLst>
                  <a:ext uri="{0D108BD9-81ED-4DB2-BD59-A6C34878D82A}">
                    <a16:rowId xmlns:a16="http://schemas.microsoft.com/office/drawing/2014/main" val="1871495523"/>
                  </a:ext>
                </a:extLst>
              </a:tr>
              <a:tr h="275323">
                <a:tc>
                  <a:txBody>
                    <a:bodyPr/>
                    <a:lstStyle/>
                    <a:p>
                      <a:pPr algn="ctr"/>
                      <a:r>
                        <a:rPr lang="en-US" sz="1000" b="1" dirty="0" smtClean="0"/>
                        <a:t>B</a:t>
                      </a:r>
                      <a:endParaRPr lang="en-US" sz="1000" b="1" dirty="0"/>
                    </a:p>
                  </a:txBody>
                  <a:tcPr/>
                </a:tc>
                <a:tc>
                  <a:txBody>
                    <a:bodyPr/>
                    <a:lstStyle/>
                    <a:p>
                      <a:pPr algn="ctr"/>
                      <a:r>
                        <a:rPr lang="en-US" sz="1000" dirty="0" smtClean="0"/>
                        <a:t>2</a:t>
                      </a:r>
                      <a:endParaRPr lang="en-US" sz="1000" dirty="0"/>
                    </a:p>
                  </a:txBody>
                  <a:tcPr/>
                </a:tc>
                <a:tc>
                  <a:txBody>
                    <a:bodyPr/>
                    <a:lstStyle/>
                    <a:p>
                      <a:pPr algn="ctr"/>
                      <a:r>
                        <a:rPr lang="en-US" sz="1000" b="1" dirty="0" smtClean="0"/>
                        <a:t>O</a:t>
                      </a:r>
                      <a:endParaRPr lang="en-US" sz="1000" b="1" dirty="0"/>
                    </a:p>
                  </a:txBody>
                  <a:tcPr/>
                </a:tc>
                <a:tc>
                  <a:txBody>
                    <a:bodyPr/>
                    <a:lstStyle/>
                    <a:p>
                      <a:pPr algn="ctr"/>
                      <a:r>
                        <a:rPr lang="en-US" sz="1000" dirty="0" smtClean="0"/>
                        <a:t>14</a:t>
                      </a:r>
                      <a:endParaRPr lang="en-US" sz="1000" dirty="0"/>
                    </a:p>
                  </a:txBody>
                  <a:tcPr/>
                </a:tc>
                <a:extLst>
                  <a:ext uri="{0D108BD9-81ED-4DB2-BD59-A6C34878D82A}">
                    <a16:rowId xmlns:a16="http://schemas.microsoft.com/office/drawing/2014/main" val="27166177"/>
                  </a:ext>
                </a:extLst>
              </a:tr>
              <a:tr h="275323">
                <a:tc>
                  <a:txBody>
                    <a:bodyPr/>
                    <a:lstStyle/>
                    <a:p>
                      <a:pPr algn="ctr"/>
                      <a:r>
                        <a:rPr lang="en-US" sz="1000" b="1" dirty="0" smtClean="0"/>
                        <a:t>C</a:t>
                      </a:r>
                      <a:endParaRPr lang="en-US" sz="1000" b="1" dirty="0"/>
                    </a:p>
                  </a:txBody>
                  <a:tcPr/>
                </a:tc>
                <a:tc>
                  <a:txBody>
                    <a:bodyPr/>
                    <a:lstStyle/>
                    <a:p>
                      <a:pPr algn="ctr"/>
                      <a:r>
                        <a:rPr lang="en-US" sz="1000" dirty="0" smtClean="0"/>
                        <a:t>12</a:t>
                      </a:r>
                      <a:endParaRPr lang="en-US" sz="1000" dirty="0"/>
                    </a:p>
                  </a:txBody>
                  <a:tcPr/>
                </a:tc>
                <a:tc>
                  <a:txBody>
                    <a:bodyPr/>
                    <a:lstStyle/>
                    <a:p>
                      <a:pPr algn="ctr"/>
                      <a:r>
                        <a:rPr lang="en-US" sz="1000" b="1" dirty="0" smtClean="0"/>
                        <a:t>P</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3536738944"/>
                  </a:ext>
                </a:extLst>
              </a:tr>
              <a:tr h="275323">
                <a:tc>
                  <a:txBody>
                    <a:bodyPr/>
                    <a:lstStyle/>
                    <a:p>
                      <a:pPr algn="ctr"/>
                      <a:r>
                        <a:rPr lang="en-US" sz="1000" b="1" dirty="0" smtClean="0"/>
                        <a:t>D</a:t>
                      </a:r>
                      <a:endParaRPr lang="en-US" sz="1000" b="1" dirty="0"/>
                    </a:p>
                  </a:txBody>
                  <a:tcPr/>
                </a:tc>
                <a:tc>
                  <a:txBody>
                    <a:bodyPr/>
                    <a:lstStyle/>
                    <a:p>
                      <a:pPr algn="ctr"/>
                      <a:r>
                        <a:rPr lang="en-US" sz="1000" dirty="0" smtClean="0"/>
                        <a:t>1</a:t>
                      </a:r>
                      <a:endParaRPr lang="en-US" sz="1000" dirty="0"/>
                    </a:p>
                  </a:txBody>
                  <a:tcPr/>
                </a:tc>
                <a:tc>
                  <a:txBody>
                    <a:bodyPr/>
                    <a:lstStyle/>
                    <a:p>
                      <a:pPr algn="ctr"/>
                      <a:r>
                        <a:rPr lang="en-US" sz="1000" b="1" dirty="0" smtClean="0"/>
                        <a:t>Q</a:t>
                      </a:r>
                      <a:endParaRPr lang="en-US" sz="1000" b="1" dirty="0"/>
                    </a:p>
                  </a:txBody>
                  <a:tcPr/>
                </a:tc>
                <a:tc>
                  <a:txBody>
                    <a:bodyPr/>
                    <a:lstStyle/>
                    <a:p>
                      <a:pPr algn="ctr"/>
                      <a:r>
                        <a:rPr lang="en-US" sz="1000" dirty="0" smtClean="0"/>
                        <a:t>15</a:t>
                      </a:r>
                      <a:endParaRPr lang="en-US" sz="1000" dirty="0"/>
                    </a:p>
                  </a:txBody>
                  <a:tcPr/>
                </a:tc>
                <a:extLst>
                  <a:ext uri="{0D108BD9-81ED-4DB2-BD59-A6C34878D82A}">
                    <a16:rowId xmlns:a16="http://schemas.microsoft.com/office/drawing/2014/main" val="667643836"/>
                  </a:ext>
                </a:extLst>
              </a:tr>
              <a:tr h="275323">
                <a:tc>
                  <a:txBody>
                    <a:bodyPr/>
                    <a:lstStyle/>
                    <a:p>
                      <a:pPr algn="ctr"/>
                      <a:r>
                        <a:rPr lang="en-US" sz="1000" b="1" dirty="0" smtClean="0"/>
                        <a:t>E</a:t>
                      </a:r>
                      <a:endParaRPr lang="en-US" sz="1000" b="1" dirty="0"/>
                    </a:p>
                  </a:txBody>
                  <a:tcPr/>
                </a:tc>
                <a:tc>
                  <a:txBody>
                    <a:bodyPr/>
                    <a:lstStyle/>
                    <a:p>
                      <a:pPr algn="ctr"/>
                      <a:r>
                        <a:rPr lang="en-US" sz="1000" dirty="0" smtClean="0"/>
                        <a:t>6</a:t>
                      </a:r>
                      <a:endParaRPr lang="en-US" sz="1000" dirty="0"/>
                    </a:p>
                  </a:txBody>
                  <a:tcPr/>
                </a:tc>
                <a:tc>
                  <a:txBody>
                    <a:bodyPr/>
                    <a:lstStyle/>
                    <a:p>
                      <a:pPr algn="ctr"/>
                      <a:r>
                        <a:rPr lang="en-US" sz="1000" b="1" dirty="0" smtClean="0"/>
                        <a:t>R</a:t>
                      </a:r>
                      <a:endParaRPr lang="en-US" sz="1000" b="1" dirty="0"/>
                    </a:p>
                  </a:txBody>
                  <a:tcPr/>
                </a:tc>
                <a:tc>
                  <a:txBody>
                    <a:bodyPr/>
                    <a:lstStyle/>
                    <a:p>
                      <a:pPr algn="ctr"/>
                      <a:r>
                        <a:rPr lang="en-US" sz="1000" dirty="0" smtClean="0"/>
                        <a:t>4</a:t>
                      </a:r>
                      <a:endParaRPr lang="en-US" sz="1000" dirty="0"/>
                    </a:p>
                  </a:txBody>
                  <a:tcPr/>
                </a:tc>
                <a:extLst>
                  <a:ext uri="{0D108BD9-81ED-4DB2-BD59-A6C34878D82A}">
                    <a16:rowId xmlns:a16="http://schemas.microsoft.com/office/drawing/2014/main" val="4196080916"/>
                  </a:ext>
                </a:extLst>
              </a:tr>
              <a:tr h="275323">
                <a:tc>
                  <a:txBody>
                    <a:bodyPr/>
                    <a:lstStyle/>
                    <a:p>
                      <a:pPr algn="ctr"/>
                      <a:r>
                        <a:rPr lang="en-US" sz="1000" b="1" dirty="0" smtClean="0"/>
                        <a:t>F</a:t>
                      </a:r>
                      <a:endParaRPr lang="en-US" sz="1000" b="1" dirty="0"/>
                    </a:p>
                  </a:txBody>
                  <a:tcPr/>
                </a:tc>
                <a:tc>
                  <a:txBody>
                    <a:bodyPr/>
                    <a:lstStyle/>
                    <a:p>
                      <a:pPr algn="ctr"/>
                      <a:r>
                        <a:rPr lang="en-US" sz="1000" dirty="0" smtClean="0"/>
                        <a:t>2</a:t>
                      </a:r>
                      <a:endParaRPr lang="en-US" sz="1000" dirty="0"/>
                    </a:p>
                  </a:txBody>
                  <a:tcPr/>
                </a:tc>
                <a:tc>
                  <a:txBody>
                    <a:bodyPr/>
                    <a:lstStyle/>
                    <a:p>
                      <a:pPr algn="ctr"/>
                      <a:r>
                        <a:rPr lang="en-US" sz="1000" b="1" dirty="0" smtClean="0"/>
                        <a:t>S</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1085098787"/>
                  </a:ext>
                </a:extLst>
              </a:tr>
              <a:tr h="275323">
                <a:tc>
                  <a:txBody>
                    <a:bodyPr/>
                    <a:lstStyle/>
                    <a:p>
                      <a:pPr algn="ctr"/>
                      <a:r>
                        <a:rPr lang="en-US" sz="1000" b="1" dirty="0" smtClean="0"/>
                        <a:t>G</a:t>
                      </a:r>
                      <a:endParaRPr lang="en-US" sz="1000" b="1" dirty="0"/>
                    </a:p>
                  </a:txBody>
                  <a:tcPr/>
                </a:tc>
                <a:tc>
                  <a:txBody>
                    <a:bodyPr/>
                    <a:lstStyle/>
                    <a:p>
                      <a:pPr algn="ctr"/>
                      <a:r>
                        <a:rPr lang="en-US" sz="1000" dirty="0" smtClean="0"/>
                        <a:t>0</a:t>
                      </a:r>
                      <a:endParaRPr lang="en-US" sz="1000" dirty="0"/>
                    </a:p>
                  </a:txBody>
                  <a:tcPr/>
                </a:tc>
                <a:tc>
                  <a:txBody>
                    <a:bodyPr/>
                    <a:lstStyle/>
                    <a:p>
                      <a:pPr algn="ctr"/>
                      <a:r>
                        <a:rPr lang="en-US" sz="1000" b="1" dirty="0" smtClean="0"/>
                        <a:t>T</a:t>
                      </a:r>
                      <a:endParaRPr lang="en-US" sz="1000" b="1" dirty="0"/>
                    </a:p>
                  </a:txBody>
                  <a:tcPr/>
                </a:tc>
                <a:tc>
                  <a:txBody>
                    <a:bodyPr/>
                    <a:lstStyle/>
                    <a:p>
                      <a:pPr algn="ctr"/>
                      <a:r>
                        <a:rPr lang="en-US" sz="1000" dirty="0" smtClean="0"/>
                        <a:t>9</a:t>
                      </a:r>
                      <a:endParaRPr lang="en-US" sz="1000" dirty="0"/>
                    </a:p>
                  </a:txBody>
                  <a:tcPr/>
                </a:tc>
                <a:extLst>
                  <a:ext uri="{0D108BD9-81ED-4DB2-BD59-A6C34878D82A}">
                    <a16:rowId xmlns:a16="http://schemas.microsoft.com/office/drawing/2014/main" val="2110935319"/>
                  </a:ext>
                </a:extLst>
              </a:tr>
              <a:tr h="275323">
                <a:tc>
                  <a:txBody>
                    <a:bodyPr/>
                    <a:lstStyle/>
                    <a:p>
                      <a:pPr algn="ctr"/>
                      <a:r>
                        <a:rPr lang="en-US" sz="1000" b="1" dirty="0" smtClean="0"/>
                        <a:t>H</a:t>
                      </a:r>
                      <a:endParaRPr lang="en-US" sz="1000" b="1" dirty="0"/>
                    </a:p>
                  </a:txBody>
                  <a:tcPr/>
                </a:tc>
                <a:tc>
                  <a:txBody>
                    <a:bodyPr/>
                    <a:lstStyle/>
                    <a:p>
                      <a:pPr algn="ctr"/>
                      <a:r>
                        <a:rPr lang="en-US" sz="1000" dirty="0" smtClean="0"/>
                        <a:t>8</a:t>
                      </a:r>
                      <a:endParaRPr lang="en-US" sz="1000" dirty="0"/>
                    </a:p>
                  </a:txBody>
                  <a:tcPr/>
                </a:tc>
                <a:tc>
                  <a:txBody>
                    <a:bodyPr/>
                    <a:lstStyle/>
                    <a:p>
                      <a:pPr algn="ctr"/>
                      <a:r>
                        <a:rPr lang="en-US" sz="1000" b="1" dirty="0" smtClean="0"/>
                        <a:t>U</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1930939787"/>
                  </a:ext>
                </a:extLst>
              </a:tr>
              <a:tr h="275323">
                <a:tc>
                  <a:txBody>
                    <a:bodyPr/>
                    <a:lstStyle/>
                    <a:p>
                      <a:pPr algn="ctr"/>
                      <a:r>
                        <a:rPr lang="en-US" sz="1000" b="1" dirty="0" smtClean="0"/>
                        <a:t>I</a:t>
                      </a:r>
                      <a:endParaRPr lang="en-US" sz="1000" b="1" dirty="0"/>
                    </a:p>
                  </a:txBody>
                  <a:tcPr/>
                </a:tc>
                <a:tc>
                  <a:txBody>
                    <a:bodyPr/>
                    <a:lstStyle/>
                    <a:p>
                      <a:pPr algn="ctr"/>
                      <a:r>
                        <a:rPr lang="en-US" sz="1000" dirty="0" smtClean="0"/>
                        <a:t>0</a:t>
                      </a:r>
                      <a:endParaRPr lang="en-US" sz="1000" dirty="0"/>
                    </a:p>
                  </a:txBody>
                  <a:tcPr/>
                </a:tc>
                <a:tc>
                  <a:txBody>
                    <a:bodyPr/>
                    <a:lstStyle/>
                    <a:p>
                      <a:pPr algn="ctr"/>
                      <a:r>
                        <a:rPr lang="en-US" sz="1000" b="1" dirty="0" smtClean="0"/>
                        <a:t>V</a:t>
                      </a:r>
                      <a:endParaRPr lang="en-US" sz="1000" b="1" dirty="0"/>
                    </a:p>
                  </a:txBody>
                  <a:tcPr/>
                </a:tc>
                <a:tc>
                  <a:txBody>
                    <a:bodyPr/>
                    <a:lstStyle/>
                    <a:p>
                      <a:pPr algn="ctr"/>
                      <a:r>
                        <a:rPr lang="en-US" sz="1000" dirty="0" smtClean="0"/>
                        <a:t>5</a:t>
                      </a:r>
                      <a:endParaRPr lang="en-US" sz="1000" dirty="0"/>
                    </a:p>
                  </a:txBody>
                  <a:tcPr/>
                </a:tc>
                <a:extLst>
                  <a:ext uri="{0D108BD9-81ED-4DB2-BD59-A6C34878D82A}">
                    <a16:rowId xmlns:a16="http://schemas.microsoft.com/office/drawing/2014/main" val="3612510187"/>
                  </a:ext>
                </a:extLst>
              </a:tr>
              <a:tr h="275323">
                <a:tc>
                  <a:txBody>
                    <a:bodyPr/>
                    <a:lstStyle/>
                    <a:p>
                      <a:pPr algn="ctr"/>
                      <a:r>
                        <a:rPr lang="en-US" sz="1000" b="1" dirty="0" smtClean="0"/>
                        <a:t>J</a:t>
                      </a:r>
                      <a:endParaRPr lang="en-US" sz="1000" b="1" dirty="0"/>
                    </a:p>
                  </a:txBody>
                  <a:tcPr/>
                </a:tc>
                <a:tc>
                  <a:txBody>
                    <a:bodyPr/>
                    <a:lstStyle/>
                    <a:p>
                      <a:pPr algn="ctr"/>
                      <a:r>
                        <a:rPr lang="en-US" sz="1000" dirty="0" smtClean="0"/>
                        <a:t>2</a:t>
                      </a:r>
                      <a:endParaRPr lang="en-US" sz="1000" dirty="0"/>
                    </a:p>
                  </a:txBody>
                  <a:tcPr/>
                </a:tc>
                <a:tc>
                  <a:txBody>
                    <a:bodyPr/>
                    <a:lstStyle/>
                    <a:p>
                      <a:pPr algn="ctr"/>
                      <a:r>
                        <a:rPr lang="en-US" sz="1000" b="1" dirty="0" smtClean="0"/>
                        <a:t>W</a:t>
                      </a:r>
                      <a:endParaRPr lang="en-US" sz="1000" b="1" dirty="0"/>
                    </a:p>
                  </a:txBody>
                  <a:tcPr/>
                </a:tc>
                <a:tc>
                  <a:txBody>
                    <a:bodyPr/>
                    <a:lstStyle/>
                    <a:p>
                      <a:pPr algn="ctr"/>
                      <a:r>
                        <a:rPr lang="en-US" sz="1000" dirty="0" smtClean="0"/>
                        <a:t>2</a:t>
                      </a:r>
                      <a:endParaRPr lang="en-US" sz="1000" dirty="0"/>
                    </a:p>
                  </a:txBody>
                  <a:tcPr/>
                </a:tc>
                <a:extLst>
                  <a:ext uri="{0D108BD9-81ED-4DB2-BD59-A6C34878D82A}">
                    <a16:rowId xmlns:a16="http://schemas.microsoft.com/office/drawing/2014/main" val="4200886939"/>
                  </a:ext>
                </a:extLst>
              </a:tr>
              <a:tr h="275323">
                <a:tc>
                  <a:txBody>
                    <a:bodyPr/>
                    <a:lstStyle/>
                    <a:p>
                      <a:pPr algn="ctr"/>
                      <a:r>
                        <a:rPr lang="en-US" sz="1000" b="1" smtClean="0"/>
                        <a:t>K</a:t>
                      </a:r>
                      <a:endParaRPr lang="en-US" sz="1000" b="1" dirty="0"/>
                    </a:p>
                  </a:txBody>
                  <a:tcPr/>
                </a:tc>
                <a:tc>
                  <a:txBody>
                    <a:bodyPr/>
                    <a:lstStyle/>
                    <a:p>
                      <a:pPr algn="ctr"/>
                      <a:r>
                        <a:rPr lang="en-US" sz="1000" dirty="0" smtClean="0"/>
                        <a:t>16</a:t>
                      </a:r>
                      <a:endParaRPr lang="en-US" sz="1000" dirty="0"/>
                    </a:p>
                  </a:txBody>
                  <a:tcPr/>
                </a:tc>
                <a:tc>
                  <a:txBody>
                    <a:bodyPr/>
                    <a:lstStyle/>
                    <a:p>
                      <a:pPr algn="ctr"/>
                      <a:r>
                        <a:rPr lang="en-US" sz="1000" b="1" dirty="0" smtClean="0"/>
                        <a:t>X</a:t>
                      </a:r>
                      <a:endParaRPr lang="en-US" sz="1000" b="1" dirty="0"/>
                    </a:p>
                  </a:txBody>
                  <a:tcPr/>
                </a:tc>
                <a:tc>
                  <a:txBody>
                    <a:bodyPr/>
                    <a:lstStyle/>
                    <a:p>
                      <a:pPr algn="ctr"/>
                      <a:r>
                        <a:rPr lang="en-US" sz="1000" dirty="0" smtClean="0"/>
                        <a:t>6</a:t>
                      </a:r>
                      <a:endParaRPr lang="en-US" sz="1000" dirty="0"/>
                    </a:p>
                  </a:txBody>
                  <a:tcPr/>
                </a:tc>
                <a:extLst>
                  <a:ext uri="{0D108BD9-81ED-4DB2-BD59-A6C34878D82A}">
                    <a16:rowId xmlns:a16="http://schemas.microsoft.com/office/drawing/2014/main" val="902596876"/>
                  </a:ext>
                </a:extLst>
              </a:tr>
              <a:tr h="275323">
                <a:tc>
                  <a:txBody>
                    <a:bodyPr/>
                    <a:lstStyle/>
                    <a:p>
                      <a:pPr algn="ctr"/>
                      <a:r>
                        <a:rPr lang="en-US" sz="1000" b="1" dirty="0" smtClean="0"/>
                        <a:t>L</a:t>
                      </a:r>
                      <a:endParaRPr lang="en-US" sz="1000" b="1" dirty="0"/>
                    </a:p>
                  </a:txBody>
                  <a:tcPr/>
                </a:tc>
                <a:tc>
                  <a:txBody>
                    <a:bodyPr/>
                    <a:lstStyle/>
                    <a:p>
                      <a:pPr algn="ctr"/>
                      <a:r>
                        <a:rPr lang="en-US" sz="1000" dirty="0" smtClean="0"/>
                        <a:t>3</a:t>
                      </a:r>
                      <a:endParaRPr lang="en-US" sz="1000" dirty="0"/>
                    </a:p>
                  </a:txBody>
                  <a:tcPr/>
                </a:tc>
                <a:tc>
                  <a:txBody>
                    <a:bodyPr/>
                    <a:lstStyle/>
                    <a:p>
                      <a:pPr algn="ctr"/>
                      <a:r>
                        <a:rPr lang="en-US" sz="1000" b="1" dirty="0" smtClean="0"/>
                        <a:t>Y</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2246953411"/>
                  </a:ext>
                </a:extLst>
              </a:tr>
              <a:tr h="250917">
                <a:tc>
                  <a:txBody>
                    <a:bodyPr/>
                    <a:lstStyle/>
                    <a:p>
                      <a:pPr algn="ctr"/>
                      <a:r>
                        <a:rPr lang="en-US" sz="1000" b="1" dirty="0" smtClean="0"/>
                        <a:t>M</a:t>
                      </a:r>
                      <a:endParaRPr lang="en-US" sz="1000" b="1" dirty="0"/>
                    </a:p>
                  </a:txBody>
                  <a:tcPr/>
                </a:tc>
                <a:tc>
                  <a:txBody>
                    <a:bodyPr/>
                    <a:lstStyle/>
                    <a:p>
                      <a:pPr algn="ctr"/>
                      <a:r>
                        <a:rPr lang="en-US" sz="1000" dirty="0" smtClean="0"/>
                        <a:t>0</a:t>
                      </a:r>
                      <a:endParaRPr lang="en-US" sz="1000" dirty="0"/>
                    </a:p>
                  </a:txBody>
                  <a:tcPr/>
                </a:tc>
                <a:tc>
                  <a:txBody>
                    <a:bodyPr/>
                    <a:lstStyle/>
                    <a:p>
                      <a:pPr algn="ctr"/>
                      <a:r>
                        <a:rPr lang="en-US" sz="1000" b="1" dirty="0" smtClean="0"/>
                        <a:t>Z</a:t>
                      </a:r>
                      <a:endParaRPr lang="en-US" sz="1000" b="1" dirty="0"/>
                    </a:p>
                  </a:txBody>
                  <a:tcPr/>
                </a:tc>
                <a:tc>
                  <a:txBody>
                    <a:bodyPr/>
                    <a:lstStyle/>
                    <a:p>
                      <a:pPr algn="ctr"/>
                      <a:r>
                        <a:rPr lang="en-US" sz="1000" dirty="0" smtClean="0"/>
                        <a:t>0</a:t>
                      </a:r>
                      <a:endParaRPr lang="en-US" sz="1000" dirty="0"/>
                    </a:p>
                  </a:txBody>
                  <a:tcPr/>
                </a:tc>
                <a:extLst>
                  <a:ext uri="{0D108BD9-81ED-4DB2-BD59-A6C34878D82A}">
                    <a16:rowId xmlns:a16="http://schemas.microsoft.com/office/drawing/2014/main" val="2760368019"/>
                  </a:ext>
                </a:extLst>
              </a:tr>
            </a:tbl>
          </a:graphicData>
        </a:graphic>
      </p:graphicFrame>
    </p:spTree>
    <p:extLst>
      <p:ext uri="{BB962C8B-B14F-4D97-AF65-F5344CB8AC3E}">
        <p14:creationId xmlns:p14="http://schemas.microsoft.com/office/powerpoint/2010/main" val="713446323"/>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681" y="2659062"/>
            <a:ext cx="8768201" cy="2677656"/>
          </a:xfrm>
        </p:spPr>
        <p:txBody>
          <a:bodyPr/>
          <a:lstStyle/>
          <a:p>
            <a:r>
              <a:rPr lang="en-US" dirty="0" smtClean="0"/>
              <a:t>And found that the top movie recommendations were……….</a:t>
            </a:r>
            <a:endParaRPr lang="en-US" dirty="0"/>
          </a:p>
        </p:txBody>
      </p:sp>
    </p:spTree>
    <p:extLst>
      <p:ext uri="{BB962C8B-B14F-4D97-AF65-F5344CB8AC3E}">
        <p14:creationId xmlns:p14="http://schemas.microsoft.com/office/powerpoint/2010/main" val="357841238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8883" y="906463"/>
            <a:ext cx="6908798" cy="5181600"/>
          </a:xfrm>
          <a:prstGeom prst="rect">
            <a:avLst/>
          </a:prstGeom>
        </p:spPr>
      </p:pic>
    </p:spTree>
    <p:extLst>
      <p:ext uri="{BB962C8B-B14F-4D97-AF65-F5344CB8AC3E}">
        <p14:creationId xmlns:p14="http://schemas.microsoft.com/office/powerpoint/2010/main" val="2333475022"/>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681" y="754062"/>
            <a:ext cx="7315200" cy="5486400"/>
          </a:xfrm>
          <a:prstGeom prst="rect">
            <a:avLst/>
          </a:prstGeom>
        </p:spPr>
      </p:pic>
    </p:spTree>
    <p:extLst>
      <p:ext uri="{BB962C8B-B14F-4D97-AF65-F5344CB8AC3E}">
        <p14:creationId xmlns:p14="http://schemas.microsoft.com/office/powerpoint/2010/main" val="3439256172"/>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 can do this too!</a:t>
            </a:r>
            <a:endParaRPr lang="en-US" dirty="0"/>
          </a:p>
        </p:txBody>
      </p:sp>
    </p:spTree>
    <p:extLst>
      <p:ext uri="{BB962C8B-B14F-4D97-AF65-F5344CB8AC3E}">
        <p14:creationId xmlns:p14="http://schemas.microsoft.com/office/powerpoint/2010/main" val="3134305800"/>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81" y="2506662"/>
            <a:ext cx="8777288" cy="2677656"/>
          </a:xfrm>
        </p:spPr>
        <p:txBody>
          <a:bodyPr/>
          <a:lstStyle/>
          <a:p>
            <a:pPr algn="ctr"/>
            <a:r>
              <a:rPr lang="en-US" dirty="0" smtClean="0"/>
              <a:t>By surveying our classmates and seeing how they rank certain movies</a:t>
            </a:r>
            <a:endParaRPr lang="en-US" dirty="0"/>
          </a:p>
        </p:txBody>
      </p:sp>
    </p:spTree>
    <p:extLst>
      <p:ext uri="{BB962C8B-B14F-4D97-AF65-F5344CB8AC3E}">
        <p14:creationId xmlns:p14="http://schemas.microsoft.com/office/powerpoint/2010/main" val="2357485121"/>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Movies not your thing?</a:t>
            </a:r>
            <a:endParaRPr lang="en-US" dirty="0"/>
          </a:p>
        </p:txBody>
      </p:sp>
    </p:spTree>
    <p:extLst>
      <p:ext uri="{BB962C8B-B14F-4D97-AF65-F5344CB8AC3E}">
        <p14:creationId xmlns:p14="http://schemas.microsoft.com/office/powerpoint/2010/main" val="2157939312"/>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989431"/>
            <a:ext cx="8777288" cy="1846659"/>
          </a:xfrm>
        </p:spPr>
        <p:txBody>
          <a:bodyPr/>
          <a:lstStyle/>
          <a:p>
            <a:r>
              <a:rPr lang="en-US" dirty="0" smtClean="0"/>
              <a:t>We can see what athletes are the most popular too!</a:t>
            </a:r>
            <a:endParaRPr lang="en-US" dirty="0"/>
          </a:p>
        </p:txBody>
      </p:sp>
    </p:spTree>
    <p:extLst>
      <p:ext uri="{BB962C8B-B14F-4D97-AF65-F5344CB8AC3E}">
        <p14:creationId xmlns:p14="http://schemas.microsoft.com/office/powerpoint/2010/main" val="2985617715"/>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How do we do it?</a:t>
            </a:r>
            <a:endParaRPr lang="en-US" dirty="0"/>
          </a:p>
        </p:txBody>
      </p:sp>
    </p:spTree>
    <p:extLst>
      <p:ext uri="{BB962C8B-B14F-4D97-AF65-F5344CB8AC3E}">
        <p14:creationId xmlns:p14="http://schemas.microsoft.com/office/powerpoint/2010/main" val="911142548"/>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Machine Learning</a:t>
            </a:r>
            <a:endParaRPr lang="en-US" dirty="0"/>
          </a:p>
        </p:txBody>
      </p:sp>
    </p:spTree>
    <p:extLst>
      <p:ext uri="{BB962C8B-B14F-4D97-AF65-F5344CB8AC3E}">
        <p14:creationId xmlns:p14="http://schemas.microsoft.com/office/powerpoint/2010/main" val="506462870"/>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989431"/>
            <a:ext cx="8768201" cy="1015663"/>
          </a:xfrm>
        </p:spPr>
        <p:txBody>
          <a:bodyPr/>
          <a:lstStyle/>
          <a:p>
            <a:r>
              <a:rPr lang="en-US" dirty="0" smtClean="0"/>
              <a:t>Sign into Portal.azure.com</a:t>
            </a:r>
            <a:endParaRPr lang="en-US" dirty="0"/>
          </a:p>
        </p:txBody>
      </p:sp>
    </p:spTree>
    <p:extLst>
      <p:ext uri="{BB962C8B-B14F-4D97-AF65-F5344CB8AC3E}">
        <p14:creationId xmlns:p14="http://schemas.microsoft.com/office/powerpoint/2010/main" val="38049580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6217443" cy="4672048"/>
          </a:xfrm>
        </p:spPr>
        <p:txBody>
          <a:bodyPr/>
          <a:lstStyle/>
          <a:p>
            <a:r>
              <a:rPr lang="en-US" smtClean="0"/>
              <a:t>LNYH VENH</a:t>
            </a:r>
            <a:r>
              <a:rPr lang="en-US" b="1" smtClean="0">
                <a:solidFill>
                  <a:srgbClr val="00B050"/>
                </a:solidFill>
              </a:rPr>
              <a:t>K</a:t>
            </a:r>
            <a:r>
              <a:rPr lang="en-US" smtClean="0"/>
              <a:t> COX V</a:t>
            </a:r>
            <a:r>
              <a:rPr lang="en-US" b="1" smtClean="0">
                <a:solidFill>
                  <a:srgbClr val="00B050"/>
                </a:solidFill>
              </a:rPr>
              <a:t>K</a:t>
            </a:r>
            <a:r>
              <a:rPr lang="en-US" smtClean="0"/>
              <a:t>J</a:t>
            </a:r>
            <a:r>
              <a:rPr lang="en-US" b="1" smtClean="0">
                <a:solidFill>
                  <a:srgbClr val="00B050"/>
                </a:solidFill>
              </a:rPr>
              <a:t>K</a:t>
            </a:r>
            <a:r>
              <a:rPr lang="en-US" smtClean="0"/>
              <a:t>O F</a:t>
            </a:r>
            <a:r>
              <a:rPr lang="en-US" b="1" smtClean="0">
                <a:solidFill>
                  <a:srgbClr val="00B050"/>
                </a:solidFill>
              </a:rPr>
              <a:t>K</a:t>
            </a:r>
            <a:r>
              <a:rPr lang="en-US" smtClean="0"/>
              <a:t>CHV </a:t>
            </a:r>
            <a:r>
              <a:rPr lang="en-US" dirty="0" smtClean="0"/>
              <a:t>CBN </a:t>
            </a:r>
            <a:r>
              <a:rPr lang="en-US" smtClean="0"/>
              <a:t>NYH LCQA</a:t>
            </a:r>
            <a:r>
              <a:rPr lang="en-US" b="1" smtClean="0">
                <a:solidFill>
                  <a:srgbClr val="00B050"/>
                </a:solidFill>
              </a:rPr>
              <a:t>K</a:t>
            </a:r>
            <a:r>
              <a:rPr lang="en-US" smtClean="0"/>
              <a:t>HV </a:t>
            </a:r>
            <a:r>
              <a:rPr lang="en-US" dirty="0" smtClean="0"/>
              <a:t>DHNYBAQ LNHQA NO </a:t>
            </a:r>
            <a:r>
              <a:rPr lang="en-US" smtClean="0"/>
              <a:t>QATV ENOQTO</a:t>
            </a:r>
            <a:r>
              <a:rPr lang="en-US" b="1" smtClean="0">
                <a:solidFill>
                  <a:srgbClr val="00B050"/>
                </a:solidFill>
              </a:rPr>
              <a:t>K</a:t>
            </a:r>
            <a:r>
              <a:rPr lang="en-US" smtClean="0"/>
              <a:t>OQ C O</a:t>
            </a:r>
            <a:r>
              <a:rPr lang="en-US" b="1" smtClean="0">
                <a:solidFill>
                  <a:srgbClr val="00B050"/>
                </a:solidFill>
              </a:rPr>
              <a:t>K</a:t>
            </a:r>
            <a:r>
              <a:rPr lang="en-US" smtClean="0"/>
              <a:t>U </a:t>
            </a:r>
            <a:r>
              <a:rPr lang="en-US" dirty="0" smtClean="0"/>
              <a:t>OCQTNO</a:t>
            </a:r>
            <a:r>
              <a:rPr lang="en-US" smtClean="0"/>
              <a:t>, ENOE</a:t>
            </a:r>
            <a:r>
              <a:rPr lang="en-US" b="1" smtClean="0">
                <a:solidFill>
                  <a:srgbClr val="00B050"/>
                </a:solidFill>
              </a:rPr>
              <a:t>K</a:t>
            </a:r>
            <a:r>
              <a:rPr lang="en-US" smtClean="0"/>
              <a:t>TJ</a:t>
            </a:r>
            <a:r>
              <a:rPr lang="en-US" b="1" smtClean="0">
                <a:solidFill>
                  <a:srgbClr val="00B050"/>
                </a:solidFill>
              </a:rPr>
              <a:t>K</a:t>
            </a:r>
            <a:r>
              <a:rPr lang="en-US" smtClean="0"/>
              <a:t>X TO RTD</a:t>
            </a:r>
            <a:r>
              <a:rPr lang="en-US" b="1" smtClean="0">
                <a:solidFill>
                  <a:srgbClr val="00B050"/>
                </a:solidFill>
              </a:rPr>
              <a:t>K</a:t>
            </a:r>
            <a:r>
              <a:rPr lang="en-US" smtClean="0"/>
              <a:t>HQF</a:t>
            </a:r>
            <a:r>
              <a:rPr lang="en-US" dirty="0" smtClean="0"/>
              <a:t>, </a:t>
            </a:r>
            <a:r>
              <a:rPr lang="en-US" smtClean="0"/>
              <a:t>COX X</a:t>
            </a:r>
            <a:r>
              <a:rPr lang="en-US" b="1" smtClean="0">
                <a:solidFill>
                  <a:srgbClr val="00B050"/>
                </a:solidFill>
              </a:rPr>
              <a:t>K</a:t>
            </a:r>
            <a:r>
              <a:rPr lang="en-US" smtClean="0"/>
              <a:t>XTECQ</a:t>
            </a:r>
            <a:r>
              <a:rPr lang="en-US" b="1" smtClean="0">
                <a:solidFill>
                  <a:srgbClr val="00B050"/>
                </a:solidFill>
              </a:rPr>
              <a:t>K</a:t>
            </a:r>
            <a:r>
              <a:rPr lang="en-US" smtClean="0"/>
              <a:t>X QN QA</a:t>
            </a:r>
            <a:r>
              <a:rPr lang="en-US" b="1" smtClean="0">
                <a:solidFill>
                  <a:srgbClr val="00B050"/>
                </a:solidFill>
              </a:rPr>
              <a:t>K</a:t>
            </a:r>
            <a:r>
              <a:rPr lang="en-US" smtClean="0"/>
              <a:t> </a:t>
            </a:r>
            <a:r>
              <a:rPr lang="en-US" dirty="0" smtClean="0"/>
              <a:t>WHNWNVTQTNO QACQ </a:t>
            </a:r>
            <a:r>
              <a:rPr lang="en-US" smtClean="0"/>
              <a:t>CRR PKO CH</a:t>
            </a:r>
            <a:r>
              <a:rPr lang="en-US" b="1" smtClean="0">
                <a:solidFill>
                  <a:srgbClr val="00B050"/>
                </a:solidFill>
              </a:rPr>
              <a:t>K</a:t>
            </a:r>
            <a:r>
              <a:rPr lang="en-US" smtClean="0"/>
              <a:t> EH</a:t>
            </a:r>
            <a:r>
              <a:rPr lang="en-US" b="1" smtClean="0">
                <a:solidFill>
                  <a:srgbClr val="00B050"/>
                </a:solidFill>
              </a:rPr>
              <a:t>K</a:t>
            </a:r>
            <a:r>
              <a:rPr lang="en-US" smtClean="0"/>
              <a:t>CQ</a:t>
            </a:r>
            <a:r>
              <a:rPr lang="en-US" b="1" smtClean="0">
                <a:solidFill>
                  <a:srgbClr val="00B050"/>
                </a:solidFill>
              </a:rPr>
              <a:t>K</a:t>
            </a:r>
            <a:r>
              <a:rPr lang="en-US" smtClean="0"/>
              <a:t>X </a:t>
            </a:r>
            <a:r>
              <a:rPr lang="en-US" b="1" smtClean="0">
                <a:solidFill>
                  <a:srgbClr val="00B050"/>
                </a:solidFill>
              </a:rPr>
              <a:t>K</a:t>
            </a:r>
            <a:r>
              <a:rPr lang="en-US" smtClean="0"/>
              <a:t>SYCR</a:t>
            </a:r>
            <a:r>
              <a:rPr lang="en-US" dirty="0" smtClean="0"/>
              <a: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17779751"/>
              </p:ext>
            </p:extLst>
          </p:nvPr>
        </p:nvGraphicFramePr>
        <p:xfrm>
          <a:off x="6187281" y="1592262"/>
          <a:ext cx="2971800" cy="3809301"/>
        </p:xfrm>
        <a:graphic>
          <a:graphicData uri="http://schemas.openxmlformats.org/drawingml/2006/table">
            <a:tbl>
              <a:tblPr firstRow="1" bandRow="1">
                <a:tableStyleId>{5C22544A-7EE6-4342-B048-85BDC9FD1C3A}</a:tableStyleId>
              </a:tblPr>
              <a:tblGrid>
                <a:gridCol w="742950">
                  <a:extLst>
                    <a:ext uri="{9D8B030D-6E8A-4147-A177-3AD203B41FA5}">
                      <a16:colId xmlns:a16="http://schemas.microsoft.com/office/drawing/2014/main" val="4112620964"/>
                    </a:ext>
                  </a:extLst>
                </a:gridCol>
                <a:gridCol w="742950">
                  <a:extLst>
                    <a:ext uri="{9D8B030D-6E8A-4147-A177-3AD203B41FA5}">
                      <a16:colId xmlns:a16="http://schemas.microsoft.com/office/drawing/2014/main" val="1250732388"/>
                    </a:ext>
                  </a:extLst>
                </a:gridCol>
                <a:gridCol w="742950">
                  <a:extLst>
                    <a:ext uri="{9D8B030D-6E8A-4147-A177-3AD203B41FA5}">
                      <a16:colId xmlns:a16="http://schemas.microsoft.com/office/drawing/2014/main" val="3370618"/>
                    </a:ext>
                  </a:extLst>
                </a:gridCol>
                <a:gridCol w="742950">
                  <a:extLst>
                    <a:ext uri="{9D8B030D-6E8A-4147-A177-3AD203B41FA5}">
                      <a16:colId xmlns:a16="http://schemas.microsoft.com/office/drawing/2014/main" val="755541489"/>
                    </a:ext>
                  </a:extLst>
                </a:gridCol>
              </a:tblGrid>
              <a:tr h="275323">
                <a:tc>
                  <a:txBody>
                    <a:bodyPr/>
                    <a:lstStyle/>
                    <a:p>
                      <a:pPr algn="ctr"/>
                      <a:r>
                        <a:rPr lang="en-US" sz="1000" b="1" dirty="0" smtClean="0"/>
                        <a:t>Letter</a:t>
                      </a:r>
                      <a:endParaRPr lang="en-US" sz="1000" b="1" dirty="0"/>
                    </a:p>
                  </a:txBody>
                  <a:tcPr/>
                </a:tc>
                <a:tc>
                  <a:txBody>
                    <a:bodyPr/>
                    <a:lstStyle/>
                    <a:p>
                      <a:pPr algn="ctr"/>
                      <a:r>
                        <a:rPr lang="en-US" sz="1000" dirty="0" smtClean="0"/>
                        <a:t>Count</a:t>
                      </a:r>
                      <a:endParaRPr lang="en-US" sz="1000" dirty="0"/>
                    </a:p>
                  </a:txBody>
                  <a:tcPr/>
                </a:tc>
                <a:tc>
                  <a:txBody>
                    <a:bodyPr/>
                    <a:lstStyle/>
                    <a:p>
                      <a:pPr algn="ctr"/>
                      <a:r>
                        <a:rPr lang="en-US" sz="1000" b="1" dirty="0" smtClean="0"/>
                        <a:t>Letter</a:t>
                      </a:r>
                      <a:endParaRPr lang="en-US" sz="1000" b="1" dirty="0"/>
                    </a:p>
                  </a:txBody>
                  <a:tcPr/>
                </a:tc>
                <a:tc>
                  <a:txBody>
                    <a:bodyPr/>
                    <a:lstStyle/>
                    <a:p>
                      <a:pPr algn="ctr"/>
                      <a:r>
                        <a:rPr lang="en-US" sz="1000" dirty="0" smtClean="0"/>
                        <a:t>Count</a:t>
                      </a:r>
                      <a:endParaRPr lang="en-US" sz="1000" dirty="0"/>
                    </a:p>
                  </a:txBody>
                  <a:tcPr/>
                </a:tc>
                <a:extLst>
                  <a:ext uri="{0D108BD9-81ED-4DB2-BD59-A6C34878D82A}">
                    <a16:rowId xmlns:a16="http://schemas.microsoft.com/office/drawing/2014/main" val="1339266655"/>
                  </a:ext>
                </a:extLst>
              </a:tr>
              <a:tr h="242331">
                <a:tc>
                  <a:txBody>
                    <a:bodyPr/>
                    <a:lstStyle/>
                    <a:p>
                      <a:pPr algn="ctr">
                        <a:lnSpc>
                          <a:spcPct val="107000"/>
                        </a:lnSpc>
                        <a:spcAft>
                          <a:spcPts val="800"/>
                        </a:spcAft>
                      </a:pPr>
                      <a:r>
                        <a:rPr lang="en-US" sz="1000" b="1" dirty="0" smtClean="0">
                          <a:latin typeface="Calibri" panose="020F0502020204030204" pitchFamily="34" charset="0"/>
                          <a:ea typeface="Calibri" panose="020F0502020204030204" pitchFamily="34" charset="0"/>
                          <a:cs typeface="Times New Roman" panose="02020603050405020304" pitchFamily="18" charset="0"/>
                        </a:rPr>
                        <a:t>A</a:t>
                      </a:r>
                    </a:p>
                  </a:txBody>
                  <a:tcPr/>
                </a:tc>
                <a:tc>
                  <a:txBody>
                    <a:bodyPr/>
                    <a:lstStyle/>
                    <a:p>
                      <a:pPr algn="ctr"/>
                      <a:r>
                        <a:rPr lang="en-US" sz="1000" dirty="0" smtClean="0"/>
                        <a:t>6</a:t>
                      </a:r>
                      <a:endParaRPr lang="en-US" sz="1000" dirty="0"/>
                    </a:p>
                  </a:txBody>
                  <a:tcPr/>
                </a:tc>
                <a:tc>
                  <a:txBody>
                    <a:bodyPr/>
                    <a:lstStyle/>
                    <a:p>
                      <a:pPr algn="ctr"/>
                      <a:r>
                        <a:rPr lang="en-US" sz="1000" b="1" dirty="0" smtClean="0"/>
                        <a:t>N</a:t>
                      </a:r>
                      <a:endParaRPr lang="en-US" sz="1000" b="1" dirty="0"/>
                    </a:p>
                  </a:txBody>
                  <a:tcPr/>
                </a:tc>
                <a:tc>
                  <a:txBody>
                    <a:bodyPr/>
                    <a:lstStyle/>
                    <a:p>
                      <a:pPr algn="ctr"/>
                      <a:r>
                        <a:rPr lang="en-US" sz="1000" dirty="0" smtClean="0"/>
                        <a:t>13</a:t>
                      </a:r>
                      <a:endParaRPr lang="en-US" sz="1000" dirty="0"/>
                    </a:p>
                  </a:txBody>
                  <a:tcPr/>
                </a:tc>
                <a:extLst>
                  <a:ext uri="{0D108BD9-81ED-4DB2-BD59-A6C34878D82A}">
                    <a16:rowId xmlns:a16="http://schemas.microsoft.com/office/drawing/2014/main" val="1871495523"/>
                  </a:ext>
                </a:extLst>
              </a:tr>
              <a:tr h="275323">
                <a:tc>
                  <a:txBody>
                    <a:bodyPr/>
                    <a:lstStyle/>
                    <a:p>
                      <a:pPr algn="ctr"/>
                      <a:r>
                        <a:rPr lang="en-US" sz="1000" b="1" dirty="0" smtClean="0"/>
                        <a:t>B</a:t>
                      </a:r>
                      <a:endParaRPr lang="en-US" sz="1000" b="1" dirty="0"/>
                    </a:p>
                  </a:txBody>
                  <a:tcPr/>
                </a:tc>
                <a:tc>
                  <a:txBody>
                    <a:bodyPr/>
                    <a:lstStyle/>
                    <a:p>
                      <a:pPr algn="ctr"/>
                      <a:r>
                        <a:rPr lang="en-US" sz="1000" dirty="0" smtClean="0"/>
                        <a:t>2</a:t>
                      </a:r>
                      <a:endParaRPr lang="en-US" sz="1000" dirty="0"/>
                    </a:p>
                  </a:txBody>
                  <a:tcPr/>
                </a:tc>
                <a:tc>
                  <a:txBody>
                    <a:bodyPr/>
                    <a:lstStyle/>
                    <a:p>
                      <a:pPr algn="ctr"/>
                      <a:r>
                        <a:rPr lang="en-US" sz="1000" b="1" dirty="0" smtClean="0"/>
                        <a:t>O</a:t>
                      </a:r>
                      <a:endParaRPr lang="en-US" sz="1000" b="1" dirty="0"/>
                    </a:p>
                  </a:txBody>
                  <a:tcPr/>
                </a:tc>
                <a:tc>
                  <a:txBody>
                    <a:bodyPr/>
                    <a:lstStyle/>
                    <a:p>
                      <a:pPr algn="ctr"/>
                      <a:r>
                        <a:rPr lang="en-US" sz="1000" dirty="0" smtClean="0"/>
                        <a:t>14</a:t>
                      </a:r>
                      <a:endParaRPr lang="en-US" sz="1000" dirty="0"/>
                    </a:p>
                  </a:txBody>
                  <a:tcPr/>
                </a:tc>
                <a:extLst>
                  <a:ext uri="{0D108BD9-81ED-4DB2-BD59-A6C34878D82A}">
                    <a16:rowId xmlns:a16="http://schemas.microsoft.com/office/drawing/2014/main" val="27166177"/>
                  </a:ext>
                </a:extLst>
              </a:tr>
              <a:tr h="275323">
                <a:tc>
                  <a:txBody>
                    <a:bodyPr/>
                    <a:lstStyle/>
                    <a:p>
                      <a:pPr algn="ctr"/>
                      <a:r>
                        <a:rPr lang="en-US" sz="1000" b="1" dirty="0" smtClean="0"/>
                        <a:t>C</a:t>
                      </a:r>
                      <a:endParaRPr lang="en-US" sz="1000" b="1" dirty="0"/>
                    </a:p>
                  </a:txBody>
                  <a:tcPr/>
                </a:tc>
                <a:tc>
                  <a:txBody>
                    <a:bodyPr/>
                    <a:lstStyle/>
                    <a:p>
                      <a:pPr algn="ctr"/>
                      <a:r>
                        <a:rPr lang="en-US" sz="1000" dirty="0" smtClean="0"/>
                        <a:t>12</a:t>
                      </a:r>
                      <a:endParaRPr lang="en-US" sz="1000" dirty="0"/>
                    </a:p>
                  </a:txBody>
                  <a:tcPr/>
                </a:tc>
                <a:tc>
                  <a:txBody>
                    <a:bodyPr/>
                    <a:lstStyle/>
                    <a:p>
                      <a:pPr algn="ctr"/>
                      <a:r>
                        <a:rPr lang="en-US" sz="1000" b="1" dirty="0" smtClean="0"/>
                        <a:t>P</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3536738944"/>
                  </a:ext>
                </a:extLst>
              </a:tr>
              <a:tr h="275323">
                <a:tc>
                  <a:txBody>
                    <a:bodyPr/>
                    <a:lstStyle/>
                    <a:p>
                      <a:pPr algn="ctr"/>
                      <a:r>
                        <a:rPr lang="en-US" sz="1000" b="1" dirty="0" smtClean="0"/>
                        <a:t>D</a:t>
                      </a:r>
                      <a:endParaRPr lang="en-US" sz="1000" b="1" dirty="0"/>
                    </a:p>
                  </a:txBody>
                  <a:tcPr/>
                </a:tc>
                <a:tc>
                  <a:txBody>
                    <a:bodyPr/>
                    <a:lstStyle/>
                    <a:p>
                      <a:pPr algn="ctr"/>
                      <a:r>
                        <a:rPr lang="en-US" sz="1000" dirty="0" smtClean="0"/>
                        <a:t>1</a:t>
                      </a:r>
                      <a:endParaRPr lang="en-US" sz="1000" dirty="0"/>
                    </a:p>
                  </a:txBody>
                  <a:tcPr/>
                </a:tc>
                <a:tc>
                  <a:txBody>
                    <a:bodyPr/>
                    <a:lstStyle/>
                    <a:p>
                      <a:pPr algn="ctr"/>
                      <a:r>
                        <a:rPr lang="en-US" sz="1000" b="1" dirty="0" smtClean="0"/>
                        <a:t>Q</a:t>
                      </a:r>
                      <a:endParaRPr lang="en-US" sz="1000" b="1" dirty="0"/>
                    </a:p>
                  </a:txBody>
                  <a:tcPr/>
                </a:tc>
                <a:tc>
                  <a:txBody>
                    <a:bodyPr/>
                    <a:lstStyle/>
                    <a:p>
                      <a:pPr algn="ctr"/>
                      <a:r>
                        <a:rPr lang="en-US" sz="1000" dirty="0" smtClean="0"/>
                        <a:t>15</a:t>
                      </a:r>
                      <a:endParaRPr lang="en-US" sz="1000" dirty="0"/>
                    </a:p>
                  </a:txBody>
                  <a:tcPr/>
                </a:tc>
                <a:extLst>
                  <a:ext uri="{0D108BD9-81ED-4DB2-BD59-A6C34878D82A}">
                    <a16:rowId xmlns:a16="http://schemas.microsoft.com/office/drawing/2014/main" val="667643836"/>
                  </a:ext>
                </a:extLst>
              </a:tr>
              <a:tr h="275323">
                <a:tc>
                  <a:txBody>
                    <a:bodyPr/>
                    <a:lstStyle/>
                    <a:p>
                      <a:pPr algn="ctr"/>
                      <a:r>
                        <a:rPr lang="en-US" sz="1000" b="1" dirty="0" smtClean="0"/>
                        <a:t>E</a:t>
                      </a:r>
                      <a:endParaRPr lang="en-US" sz="1000" b="1" dirty="0"/>
                    </a:p>
                  </a:txBody>
                  <a:tcPr/>
                </a:tc>
                <a:tc>
                  <a:txBody>
                    <a:bodyPr/>
                    <a:lstStyle/>
                    <a:p>
                      <a:pPr algn="ctr"/>
                      <a:r>
                        <a:rPr lang="en-US" sz="1000" dirty="0" smtClean="0"/>
                        <a:t>6</a:t>
                      </a:r>
                      <a:endParaRPr lang="en-US" sz="1000" dirty="0"/>
                    </a:p>
                  </a:txBody>
                  <a:tcPr/>
                </a:tc>
                <a:tc>
                  <a:txBody>
                    <a:bodyPr/>
                    <a:lstStyle/>
                    <a:p>
                      <a:pPr algn="ctr"/>
                      <a:r>
                        <a:rPr lang="en-US" sz="1000" b="1" dirty="0" smtClean="0"/>
                        <a:t>R</a:t>
                      </a:r>
                      <a:endParaRPr lang="en-US" sz="1000" b="1" dirty="0"/>
                    </a:p>
                  </a:txBody>
                  <a:tcPr/>
                </a:tc>
                <a:tc>
                  <a:txBody>
                    <a:bodyPr/>
                    <a:lstStyle/>
                    <a:p>
                      <a:pPr algn="ctr"/>
                      <a:r>
                        <a:rPr lang="en-US" sz="1000" dirty="0" smtClean="0"/>
                        <a:t>4</a:t>
                      </a:r>
                      <a:endParaRPr lang="en-US" sz="1000" dirty="0"/>
                    </a:p>
                  </a:txBody>
                  <a:tcPr/>
                </a:tc>
                <a:extLst>
                  <a:ext uri="{0D108BD9-81ED-4DB2-BD59-A6C34878D82A}">
                    <a16:rowId xmlns:a16="http://schemas.microsoft.com/office/drawing/2014/main" val="4196080916"/>
                  </a:ext>
                </a:extLst>
              </a:tr>
              <a:tr h="275323">
                <a:tc>
                  <a:txBody>
                    <a:bodyPr/>
                    <a:lstStyle/>
                    <a:p>
                      <a:pPr algn="ctr"/>
                      <a:r>
                        <a:rPr lang="en-US" sz="1000" b="1" dirty="0" smtClean="0"/>
                        <a:t>F</a:t>
                      </a:r>
                      <a:endParaRPr lang="en-US" sz="1000" b="1" dirty="0"/>
                    </a:p>
                  </a:txBody>
                  <a:tcPr/>
                </a:tc>
                <a:tc>
                  <a:txBody>
                    <a:bodyPr/>
                    <a:lstStyle/>
                    <a:p>
                      <a:pPr algn="ctr"/>
                      <a:r>
                        <a:rPr lang="en-US" sz="1000" dirty="0" smtClean="0"/>
                        <a:t>2</a:t>
                      </a:r>
                      <a:endParaRPr lang="en-US" sz="1000" dirty="0"/>
                    </a:p>
                  </a:txBody>
                  <a:tcPr/>
                </a:tc>
                <a:tc>
                  <a:txBody>
                    <a:bodyPr/>
                    <a:lstStyle/>
                    <a:p>
                      <a:pPr algn="ctr"/>
                      <a:r>
                        <a:rPr lang="en-US" sz="1000" b="1" dirty="0" smtClean="0"/>
                        <a:t>S</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1085098787"/>
                  </a:ext>
                </a:extLst>
              </a:tr>
              <a:tr h="275323">
                <a:tc>
                  <a:txBody>
                    <a:bodyPr/>
                    <a:lstStyle/>
                    <a:p>
                      <a:pPr algn="ctr"/>
                      <a:r>
                        <a:rPr lang="en-US" sz="1000" b="1" dirty="0" smtClean="0"/>
                        <a:t>G</a:t>
                      </a:r>
                      <a:endParaRPr lang="en-US" sz="1000" b="1" dirty="0"/>
                    </a:p>
                  </a:txBody>
                  <a:tcPr/>
                </a:tc>
                <a:tc>
                  <a:txBody>
                    <a:bodyPr/>
                    <a:lstStyle/>
                    <a:p>
                      <a:pPr algn="ctr"/>
                      <a:r>
                        <a:rPr lang="en-US" sz="1000" dirty="0" smtClean="0"/>
                        <a:t>0</a:t>
                      </a:r>
                      <a:endParaRPr lang="en-US" sz="1000" dirty="0"/>
                    </a:p>
                  </a:txBody>
                  <a:tcPr/>
                </a:tc>
                <a:tc>
                  <a:txBody>
                    <a:bodyPr/>
                    <a:lstStyle/>
                    <a:p>
                      <a:pPr algn="ctr"/>
                      <a:r>
                        <a:rPr lang="en-US" sz="1000" b="1" dirty="0" smtClean="0"/>
                        <a:t>T</a:t>
                      </a:r>
                      <a:endParaRPr lang="en-US" sz="1000" b="1" dirty="0"/>
                    </a:p>
                  </a:txBody>
                  <a:tcPr/>
                </a:tc>
                <a:tc>
                  <a:txBody>
                    <a:bodyPr/>
                    <a:lstStyle/>
                    <a:p>
                      <a:pPr algn="ctr"/>
                      <a:r>
                        <a:rPr lang="en-US" sz="1000" dirty="0" smtClean="0"/>
                        <a:t>9</a:t>
                      </a:r>
                      <a:endParaRPr lang="en-US" sz="1000" dirty="0"/>
                    </a:p>
                  </a:txBody>
                  <a:tcPr/>
                </a:tc>
                <a:extLst>
                  <a:ext uri="{0D108BD9-81ED-4DB2-BD59-A6C34878D82A}">
                    <a16:rowId xmlns:a16="http://schemas.microsoft.com/office/drawing/2014/main" val="2110935319"/>
                  </a:ext>
                </a:extLst>
              </a:tr>
              <a:tr h="275323">
                <a:tc>
                  <a:txBody>
                    <a:bodyPr/>
                    <a:lstStyle/>
                    <a:p>
                      <a:pPr algn="ctr"/>
                      <a:r>
                        <a:rPr lang="en-US" sz="1000" b="1" dirty="0" smtClean="0"/>
                        <a:t>H</a:t>
                      </a:r>
                      <a:endParaRPr lang="en-US" sz="1000" b="1" dirty="0"/>
                    </a:p>
                  </a:txBody>
                  <a:tcPr/>
                </a:tc>
                <a:tc>
                  <a:txBody>
                    <a:bodyPr/>
                    <a:lstStyle/>
                    <a:p>
                      <a:pPr algn="ctr"/>
                      <a:r>
                        <a:rPr lang="en-US" sz="1000" dirty="0" smtClean="0"/>
                        <a:t>8</a:t>
                      </a:r>
                      <a:endParaRPr lang="en-US" sz="1000" dirty="0"/>
                    </a:p>
                  </a:txBody>
                  <a:tcPr/>
                </a:tc>
                <a:tc>
                  <a:txBody>
                    <a:bodyPr/>
                    <a:lstStyle/>
                    <a:p>
                      <a:pPr algn="ctr"/>
                      <a:r>
                        <a:rPr lang="en-US" sz="1000" b="1" dirty="0" smtClean="0"/>
                        <a:t>U</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1930939787"/>
                  </a:ext>
                </a:extLst>
              </a:tr>
              <a:tr h="275323">
                <a:tc>
                  <a:txBody>
                    <a:bodyPr/>
                    <a:lstStyle/>
                    <a:p>
                      <a:pPr algn="ctr"/>
                      <a:r>
                        <a:rPr lang="en-US" sz="1000" b="1" dirty="0" smtClean="0"/>
                        <a:t>I</a:t>
                      </a:r>
                      <a:endParaRPr lang="en-US" sz="1000" b="1" dirty="0"/>
                    </a:p>
                  </a:txBody>
                  <a:tcPr/>
                </a:tc>
                <a:tc>
                  <a:txBody>
                    <a:bodyPr/>
                    <a:lstStyle/>
                    <a:p>
                      <a:pPr algn="ctr"/>
                      <a:r>
                        <a:rPr lang="en-US" sz="1000" dirty="0" smtClean="0"/>
                        <a:t>0</a:t>
                      </a:r>
                      <a:endParaRPr lang="en-US" sz="1000" dirty="0"/>
                    </a:p>
                  </a:txBody>
                  <a:tcPr/>
                </a:tc>
                <a:tc>
                  <a:txBody>
                    <a:bodyPr/>
                    <a:lstStyle/>
                    <a:p>
                      <a:pPr algn="ctr"/>
                      <a:r>
                        <a:rPr lang="en-US" sz="1000" b="1" dirty="0" smtClean="0"/>
                        <a:t>V</a:t>
                      </a:r>
                      <a:endParaRPr lang="en-US" sz="1000" b="1" dirty="0"/>
                    </a:p>
                  </a:txBody>
                  <a:tcPr/>
                </a:tc>
                <a:tc>
                  <a:txBody>
                    <a:bodyPr/>
                    <a:lstStyle/>
                    <a:p>
                      <a:pPr algn="ctr"/>
                      <a:r>
                        <a:rPr lang="en-US" sz="1000" dirty="0" smtClean="0"/>
                        <a:t>5</a:t>
                      </a:r>
                      <a:endParaRPr lang="en-US" sz="1000" dirty="0"/>
                    </a:p>
                  </a:txBody>
                  <a:tcPr/>
                </a:tc>
                <a:extLst>
                  <a:ext uri="{0D108BD9-81ED-4DB2-BD59-A6C34878D82A}">
                    <a16:rowId xmlns:a16="http://schemas.microsoft.com/office/drawing/2014/main" val="3612510187"/>
                  </a:ext>
                </a:extLst>
              </a:tr>
              <a:tr h="275323">
                <a:tc>
                  <a:txBody>
                    <a:bodyPr/>
                    <a:lstStyle/>
                    <a:p>
                      <a:pPr algn="ctr"/>
                      <a:r>
                        <a:rPr lang="en-US" sz="1000" b="1" dirty="0" smtClean="0"/>
                        <a:t>J</a:t>
                      </a:r>
                      <a:endParaRPr lang="en-US" sz="1000" b="1" dirty="0"/>
                    </a:p>
                  </a:txBody>
                  <a:tcPr/>
                </a:tc>
                <a:tc>
                  <a:txBody>
                    <a:bodyPr/>
                    <a:lstStyle/>
                    <a:p>
                      <a:pPr algn="ctr"/>
                      <a:r>
                        <a:rPr lang="en-US" sz="1000" dirty="0" smtClean="0"/>
                        <a:t>2</a:t>
                      </a:r>
                      <a:endParaRPr lang="en-US" sz="1000" dirty="0"/>
                    </a:p>
                  </a:txBody>
                  <a:tcPr/>
                </a:tc>
                <a:tc>
                  <a:txBody>
                    <a:bodyPr/>
                    <a:lstStyle/>
                    <a:p>
                      <a:pPr algn="ctr"/>
                      <a:r>
                        <a:rPr lang="en-US" sz="1000" b="1" dirty="0" smtClean="0"/>
                        <a:t>W</a:t>
                      </a:r>
                      <a:endParaRPr lang="en-US" sz="1000" b="1" dirty="0"/>
                    </a:p>
                  </a:txBody>
                  <a:tcPr/>
                </a:tc>
                <a:tc>
                  <a:txBody>
                    <a:bodyPr/>
                    <a:lstStyle/>
                    <a:p>
                      <a:pPr algn="ctr"/>
                      <a:r>
                        <a:rPr lang="en-US" sz="1000" dirty="0" smtClean="0"/>
                        <a:t>2</a:t>
                      </a:r>
                      <a:endParaRPr lang="en-US" sz="1000" dirty="0"/>
                    </a:p>
                  </a:txBody>
                  <a:tcPr/>
                </a:tc>
                <a:extLst>
                  <a:ext uri="{0D108BD9-81ED-4DB2-BD59-A6C34878D82A}">
                    <a16:rowId xmlns:a16="http://schemas.microsoft.com/office/drawing/2014/main" val="4200886939"/>
                  </a:ext>
                </a:extLst>
              </a:tr>
              <a:tr h="275323">
                <a:tc>
                  <a:txBody>
                    <a:bodyPr/>
                    <a:lstStyle/>
                    <a:p>
                      <a:pPr algn="ctr"/>
                      <a:r>
                        <a:rPr lang="en-US" sz="1000" b="1" smtClean="0"/>
                        <a:t>K</a:t>
                      </a:r>
                      <a:endParaRPr lang="en-US" sz="1000" b="1" dirty="0"/>
                    </a:p>
                  </a:txBody>
                  <a:tcPr/>
                </a:tc>
                <a:tc>
                  <a:txBody>
                    <a:bodyPr/>
                    <a:lstStyle/>
                    <a:p>
                      <a:pPr algn="ctr"/>
                      <a:r>
                        <a:rPr lang="en-US" sz="1000" dirty="0" smtClean="0"/>
                        <a:t>16</a:t>
                      </a:r>
                      <a:endParaRPr lang="en-US" sz="1000" dirty="0"/>
                    </a:p>
                  </a:txBody>
                  <a:tcPr/>
                </a:tc>
                <a:tc>
                  <a:txBody>
                    <a:bodyPr/>
                    <a:lstStyle/>
                    <a:p>
                      <a:pPr algn="ctr"/>
                      <a:r>
                        <a:rPr lang="en-US" sz="1000" b="1" dirty="0" smtClean="0"/>
                        <a:t>X</a:t>
                      </a:r>
                      <a:endParaRPr lang="en-US" sz="1000" b="1" dirty="0"/>
                    </a:p>
                  </a:txBody>
                  <a:tcPr/>
                </a:tc>
                <a:tc>
                  <a:txBody>
                    <a:bodyPr/>
                    <a:lstStyle/>
                    <a:p>
                      <a:pPr algn="ctr"/>
                      <a:r>
                        <a:rPr lang="en-US" sz="1000" dirty="0" smtClean="0"/>
                        <a:t>6</a:t>
                      </a:r>
                      <a:endParaRPr lang="en-US" sz="1000" dirty="0"/>
                    </a:p>
                  </a:txBody>
                  <a:tcPr/>
                </a:tc>
                <a:extLst>
                  <a:ext uri="{0D108BD9-81ED-4DB2-BD59-A6C34878D82A}">
                    <a16:rowId xmlns:a16="http://schemas.microsoft.com/office/drawing/2014/main" val="902596876"/>
                  </a:ext>
                </a:extLst>
              </a:tr>
              <a:tr h="275323">
                <a:tc>
                  <a:txBody>
                    <a:bodyPr/>
                    <a:lstStyle/>
                    <a:p>
                      <a:pPr algn="ctr"/>
                      <a:r>
                        <a:rPr lang="en-US" sz="1000" b="1" dirty="0" smtClean="0"/>
                        <a:t>L</a:t>
                      </a:r>
                      <a:endParaRPr lang="en-US" sz="1000" b="1" dirty="0"/>
                    </a:p>
                  </a:txBody>
                  <a:tcPr/>
                </a:tc>
                <a:tc>
                  <a:txBody>
                    <a:bodyPr/>
                    <a:lstStyle/>
                    <a:p>
                      <a:pPr algn="ctr"/>
                      <a:r>
                        <a:rPr lang="en-US" sz="1000" dirty="0" smtClean="0"/>
                        <a:t>3</a:t>
                      </a:r>
                      <a:endParaRPr lang="en-US" sz="1000" dirty="0"/>
                    </a:p>
                  </a:txBody>
                  <a:tcPr/>
                </a:tc>
                <a:tc>
                  <a:txBody>
                    <a:bodyPr/>
                    <a:lstStyle/>
                    <a:p>
                      <a:pPr algn="ctr"/>
                      <a:r>
                        <a:rPr lang="en-US" sz="1000" b="1" dirty="0" smtClean="0"/>
                        <a:t>Y</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2246953411"/>
                  </a:ext>
                </a:extLst>
              </a:tr>
              <a:tr h="250917">
                <a:tc>
                  <a:txBody>
                    <a:bodyPr/>
                    <a:lstStyle/>
                    <a:p>
                      <a:pPr algn="ctr"/>
                      <a:r>
                        <a:rPr lang="en-US" sz="1000" b="1" dirty="0" smtClean="0"/>
                        <a:t>M</a:t>
                      </a:r>
                      <a:endParaRPr lang="en-US" sz="1000" b="1" dirty="0"/>
                    </a:p>
                  </a:txBody>
                  <a:tcPr/>
                </a:tc>
                <a:tc>
                  <a:txBody>
                    <a:bodyPr/>
                    <a:lstStyle/>
                    <a:p>
                      <a:pPr algn="ctr"/>
                      <a:r>
                        <a:rPr lang="en-US" sz="1000" dirty="0" smtClean="0"/>
                        <a:t>0</a:t>
                      </a:r>
                      <a:endParaRPr lang="en-US" sz="1000" dirty="0"/>
                    </a:p>
                  </a:txBody>
                  <a:tcPr/>
                </a:tc>
                <a:tc>
                  <a:txBody>
                    <a:bodyPr/>
                    <a:lstStyle/>
                    <a:p>
                      <a:pPr algn="ctr"/>
                      <a:r>
                        <a:rPr lang="en-US" sz="1000" b="1" dirty="0" smtClean="0"/>
                        <a:t>Z</a:t>
                      </a:r>
                      <a:endParaRPr lang="en-US" sz="1000" b="1" dirty="0"/>
                    </a:p>
                  </a:txBody>
                  <a:tcPr/>
                </a:tc>
                <a:tc>
                  <a:txBody>
                    <a:bodyPr/>
                    <a:lstStyle/>
                    <a:p>
                      <a:pPr algn="ctr"/>
                      <a:r>
                        <a:rPr lang="en-US" sz="1000" dirty="0" smtClean="0"/>
                        <a:t>0</a:t>
                      </a:r>
                      <a:endParaRPr lang="en-US" sz="1000" dirty="0"/>
                    </a:p>
                  </a:txBody>
                  <a:tcPr/>
                </a:tc>
                <a:extLst>
                  <a:ext uri="{0D108BD9-81ED-4DB2-BD59-A6C34878D82A}">
                    <a16:rowId xmlns:a16="http://schemas.microsoft.com/office/drawing/2014/main" val="2760368019"/>
                  </a:ext>
                </a:extLst>
              </a:tr>
            </a:tbl>
          </a:graphicData>
        </a:graphic>
      </p:graphicFrame>
      <p:sp>
        <p:nvSpPr>
          <p:cNvPr id="2" name="Oval 1"/>
          <p:cNvSpPr/>
          <p:nvPr/>
        </p:nvSpPr>
        <p:spPr bwMode="auto">
          <a:xfrm>
            <a:off x="6415881" y="4564062"/>
            <a:ext cx="1219200" cy="304800"/>
          </a:xfrm>
          <a:prstGeom prst="ellipse">
            <a:avLst/>
          </a:prstGeom>
          <a:noFill/>
          <a:ln w="3810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47909782"/>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989431"/>
            <a:ext cx="8768201" cy="1846659"/>
          </a:xfrm>
        </p:spPr>
        <p:txBody>
          <a:bodyPr/>
          <a:lstStyle/>
          <a:p>
            <a:r>
              <a:rPr lang="en-US" dirty="0" smtClean="0"/>
              <a:t>Microheather.com for </a:t>
            </a:r>
            <a:r>
              <a:rPr lang="en-US" dirty="0" err="1"/>
              <a:t>W</a:t>
            </a:r>
            <a:r>
              <a:rPr lang="en-US" dirty="0" err="1" smtClean="0"/>
              <a:t>ordpress</a:t>
            </a:r>
            <a:r>
              <a:rPr lang="en-US" dirty="0" smtClean="0"/>
              <a:t> tutorial!</a:t>
            </a:r>
            <a:endParaRPr lang="en-US" dirty="0"/>
          </a:p>
        </p:txBody>
      </p:sp>
    </p:spTree>
    <p:extLst>
      <p:ext uri="{BB962C8B-B14F-4D97-AF65-F5344CB8AC3E}">
        <p14:creationId xmlns:p14="http://schemas.microsoft.com/office/powerpoint/2010/main" val="3546081692"/>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6217443" cy="4672048"/>
          </a:xfrm>
        </p:spPr>
        <p:txBody>
          <a:bodyPr/>
          <a:lstStyle/>
          <a:p>
            <a:r>
              <a:rPr lang="en-US" dirty="0" smtClean="0"/>
              <a:t>LNYH VENH</a:t>
            </a:r>
            <a:r>
              <a:rPr lang="en-US" b="1" dirty="0" smtClean="0">
                <a:solidFill>
                  <a:srgbClr val="00B050"/>
                </a:solidFill>
              </a:rPr>
              <a:t>E</a:t>
            </a:r>
            <a:r>
              <a:rPr lang="en-US" dirty="0" smtClean="0"/>
              <a:t> COX V</a:t>
            </a:r>
            <a:r>
              <a:rPr lang="en-US" b="1" dirty="0" smtClean="0">
                <a:solidFill>
                  <a:srgbClr val="00B050"/>
                </a:solidFill>
              </a:rPr>
              <a:t>E</a:t>
            </a:r>
            <a:r>
              <a:rPr lang="en-US" dirty="0" smtClean="0"/>
              <a:t>J</a:t>
            </a:r>
            <a:r>
              <a:rPr lang="en-US" b="1" dirty="0" smtClean="0">
                <a:solidFill>
                  <a:srgbClr val="00B050"/>
                </a:solidFill>
              </a:rPr>
              <a:t>E</a:t>
            </a:r>
            <a:r>
              <a:rPr lang="en-US" dirty="0" smtClean="0"/>
              <a:t>O F</a:t>
            </a:r>
            <a:r>
              <a:rPr lang="en-US" b="1" dirty="0" smtClean="0">
                <a:solidFill>
                  <a:srgbClr val="00B050"/>
                </a:solidFill>
              </a:rPr>
              <a:t>E</a:t>
            </a:r>
            <a:r>
              <a:rPr lang="en-US" dirty="0" smtClean="0"/>
              <a:t>CHV CBN NYH LCQA</a:t>
            </a:r>
            <a:r>
              <a:rPr lang="en-US" b="1" dirty="0" smtClean="0">
                <a:solidFill>
                  <a:srgbClr val="00B050"/>
                </a:solidFill>
              </a:rPr>
              <a:t>E</a:t>
            </a:r>
            <a:r>
              <a:rPr lang="en-US" dirty="0" smtClean="0"/>
              <a:t>HV DHNYBAQ LNHQA NO QATV ENOQTO</a:t>
            </a:r>
            <a:r>
              <a:rPr lang="en-US" b="1" dirty="0" smtClean="0">
                <a:solidFill>
                  <a:srgbClr val="00B050"/>
                </a:solidFill>
              </a:rPr>
              <a:t>E</a:t>
            </a:r>
            <a:r>
              <a:rPr lang="en-US" dirty="0" smtClean="0"/>
              <a:t>OQ C O</a:t>
            </a:r>
            <a:r>
              <a:rPr lang="en-US" b="1" dirty="0" smtClean="0">
                <a:solidFill>
                  <a:srgbClr val="00B050"/>
                </a:solidFill>
              </a:rPr>
              <a:t>E</a:t>
            </a:r>
            <a:r>
              <a:rPr lang="en-US" dirty="0" smtClean="0"/>
              <a:t>U OCQTNO, ENOE</a:t>
            </a:r>
            <a:r>
              <a:rPr lang="en-US" b="1" dirty="0" smtClean="0">
                <a:solidFill>
                  <a:srgbClr val="00B050"/>
                </a:solidFill>
              </a:rPr>
              <a:t>E</a:t>
            </a:r>
            <a:r>
              <a:rPr lang="en-US" dirty="0" smtClean="0"/>
              <a:t>TJ</a:t>
            </a:r>
            <a:r>
              <a:rPr lang="en-US" b="1" dirty="0" smtClean="0">
                <a:solidFill>
                  <a:srgbClr val="00B050"/>
                </a:solidFill>
              </a:rPr>
              <a:t>E</a:t>
            </a:r>
            <a:r>
              <a:rPr lang="en-US" dirty="0" smtClean="0"/>
              <a:t>X TO RTD</a:t>
            </a:r>
            <a:r>
              <a:rPr lang="en-US" b="1" dirty="0" smtClean="0">
                <a:solidFill>
                  <a:srgbClr val="00B050"/>
                </a:solidFill>
              </a:rPr>
              <a:t>E</a:t>
            </a:r>
            <a:r>
              <a:rPr lang="en-US" dirty="0" smtClean="0"/>
              <a:t>HQF, COX X</a:t>
            </a:r>
            <a:r>
              <a:rPr lang="en-US" b="1" dirty="0" smtClean="0">
                <a:solidFill>
                  <a:srgbClr val="00B050"/>
                </a:solidFill>
              </a:rPr>
              <a:t>E</a:t>
            </a:r>
            <a:r>
              <a:rPr lang="en-US" dirty="0" smtClean="0"/>
              <a:t>XTECQ</a:t>
            </a:r>
            <a:r>
              <a:rPr lang="en-US" b="1" dirty="0" smtClean="0">
                <a:solidFill>
                  <a:srgbClr val="00B050"/>
                </a:solidFill>
              </a:rPr>
              <a:t>E</a:t>
            </a:r>
            <a:r>
              <a:rPr lang="en-US" dirty="0" smtClean="0"/>
              <a:t>X QN QA</a:t>
            </a:r>
            <a:r>
              <a:rPr lang="en-US" b="1" dirty="0" smtClean="0">
                <a:solidFill>
                  <a:srgbClr val="00B050"/>
                </a:solidFill>
              </a:rPr>
              <a:t>E</a:t>
            </a:r>
            <a:r>
              <a:rPr lang="en-US" dirty="0" smtClean="0"/>
              <a:t> WHNWNVTQTNO QACQ CRR PKO CH</a:t>
            </a:r>
            <a:r>
              <a:rPr lang="en-US" b="1" dirty="0" smtClean="0">
                <a:solidFill>
                  <a:srgbClr val="00B050"/>
                </a:solidFill>
              </a:rPr>
              <a:t>E</a:t>
            </a:r>
            <a:r>
              <a:rPr lang="en-US" dirty="0" smtClean="0"/>
              <a:t> EH</a:t>
            </a:r>
            <a:r>
              <a:rPr lang="en-US" b="1" dirty="0" smtClean="0">
                <a:solidFill>
                  <a:srgbClr val="00B050"/>
                </a:solidFill>
              </a:rPr>
              <a:t>E</a:t>
            </a:r>
            <a:r>
              <a:rPr lang="en-US" dirty="0" smtClean="0"/>
              <a:t>CQ</a:t>
            </a:r>
            <a:r>
              <a:rPr lang="en-US" b="1" dirty="0" smtClean="0">
                <a:solidFill>
                  <a:srgbClr val="00B050"/>
                </a:solidFill>
              </a:rPr>
              <a:t>E</a:t>
            </a:r>
            <a:r>
              <a:rPr lang="en-US" dirty="0" smtClean="0"/>
              <a:t>X </a:t>
            </a:r>
            <a:r>
              <a:rPr lang="en-US" b="1" dirty="0" smtClean="0">
                <a:solidFill>
                  <a:srgbClr val="00B050"/>
                </a:solidFill>
              </a:rPr>
              <a:t>E</a:t>
            </a:r>
            <a:r>
              <a:rPr lang="en-US" dirty="0" smtClean="0"/>
              <a:t>SYCR.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65242815"/>
              </p:ext>
            </p:extLst>
          </p:nvPr>
        </p:nvGraphicFramePr>
        <p:xfrm>
          <a:off x="6187281" y="1592262"/>
          <a:ext cx="2971800" cy="3809301"/>
        </p:xfrm>
        <a:graphic>
          <a:graphicData uri="http://schemas.openxmlformats.org/drawingml/2006/table">
            <a:tbl>
              <a:tblPr firstRow="1" bandRow="1">
                <a:tableStyleId>{5C22544A-7EE6-4342-B048-85BDC9FD1C3A}</a:tableStyleId>
              </a:tblPr>
              <a:tblGrid>
                <a:gridCol w="742950">
                  <a:extLst>
                    <a:ext uri="{9D8B030D-6E8A-4147-A177-3AD203B41FA5}">
                      <a16:colId xmlns:a16="http://schemas.microsoft.com/office/drawing/2014/main" val="4112620964"/>
                    </a:ext>
                  </a:extLst>
                </a:gridCol>
                <a:gridCol w="742950">
                  <a:extLst>
                    <a:ext uri="{9D8B030D-6E8A-4147-A177-3AD203B41FA5}">
                      <a16:colId xmlns:a16="http://schemas.microsoft.com/office/drawing/2014/main" val="1250732388"/>
                    </a:ext>
                  </a:extLst>
                </a:gridCol>
                <a:gridCol w="742950">
                  <a:extLst>
                    <a:ext uri="{9D8B030D-6E8A-4147-A177-3AD203B41FA5}">
                      <a16:colId xmlns:a16="http://schemas.microsoft.com/office/drawing/2014/main" val="3370618"/>
                    </a:ext>
                  </a:extLst>
                </a:gridCol>
                <a:gridCol w="742950">
                  <a:extLst>
                    <a:ext uri="{9D8B030D-6E8A-4147-A177-3AD203B41FA5}">
                      <a16:colId xmlns:a16="http://schemas.microsoft.com/office/drawing/2014/main" val="755541489"/>
                    </a:ext>
                  </a:extLst>
                </a:gridCol>
              </a:tblGrid>
              <a:tr h="275323">
                <a:tc>
                  <a:txBody>
                    <a:bodyPr/>
                    <a:lstStyle/>
                    <a:p>
                      <a:pPr algn="ctr"/>
                      <a:r>
                        <a:rPr lang="en-US" sz="1000" b="1" dirty="0" smtClean="0"/>
                        <a:t>Letter</a:t>
                      </a:r>
                      <a:endParaRPr lang="en-US" sz="1000" b="1" dirty="0"/>
                    </a:p>
                  </a:txBody>
                  <a:tcPr/>
                </a:tc>
                <a:tc>
                  <a:txBody>
                    <a:bodyPr/>
                    <a:lstStyle/>
                    <a:p>
                      <a:pPr algn="ctr"/>
                      <a:r>
                        <a:rPr lang="en-US" sz="1000" dirty="0" smtClean="0"/>
                        <a:t>Count</a:t>
                      </a:r>
                      <a:endParaRPr lang="en-US" sz="1000" dirty="0"/>
                    </a:p>
                  </a:txBody>
                  <a:tcPr/>
                </a:tc>
                <a:tc>
                  <a:txBody>
                    <a:bodyPr/>
                    <a:lstStyle/>
                    <a:p>
                      <a:pPr algn="ctr"/>
                      <a:r>
                        <a:rPr lang="en-US" sz="1000" b="1" dirty="0" smtClean="0"/>
                        <a:t>Letter</a:t>
                      </a:r>
                      <a:endParaRPr lang="en-US" sz="1000" b="1" dirty="0"/>
                    </a:p>
                  </a:txBody>
                  <a:tcPr/>
                </a:tc>
                <a:tc>
                  <a:txBody>
                    <a:bodyPr/>
                    <a:lstStyle/>
                    <a:p>
                      <a:pPr algn="ctr"/>
                      <a:r>
                        <a:rPr lang="en-US" sz="1000" dirty="0" smtClean="0"/>
                        <a:t>Count</a:t>
                      </a:r>
                      <a:endParaRPr lang="en-US" sz="1000" dirty="0"/>
                    </a:p>
                  </a:txBody>
                  <a:tcPr/>
                </a:tc>
                <a:extLst>
                  <a:ext uri="{0D108BD9-81ED-4DB2-BD59-A6C34878D82A}">
                    <a16:rowId xmlns:a16="http://schemas.microsoft.com/office/drawing/2014/main" val="1339266655"/>
                  </a:ext>
                </a:extLst>
              </a:tr>
              <a:tr h="242331">
                <a:tc>
                  <a:txBody>
                    <a:bodyPr/>
                    <a:lstStyle/>
                    <a:p>
                      <a:pPr algn="ctr">
                        <a:lnSpc>
                          <a:spcPct val="107000"/>
                        </a:lnSpc>
                        <a:spcAft>
                          <a:spcPts val="800"/>
                        </a:spcAft>
                      </a:pPr>
                      <a:r>
                        <a:rPr lang="en-US" sz="1000" b="1" dirty="0" smtClean="0">
                          <a:latin typeface="Calibri" panose="020F0502020204030204" pitchFamily="34" charset="0"/>
                          <a:ea typeface="Calibri" panose="020F0502020204030204" pitchFamily="34" charset="0"/>
                          <a:cs typeface="Times New Roman" panose="02020603050405020304" pitchFamily="18" charset="0"/>
                        </a:rPr>
                        <a:t>A</a:t>
                      </a:r>
                    </a:p>
                  </a:txBody>
                  <a:tcPr/>
                </a:tc>
                <a:tc>
                  <a:txBody>
                    <a:bodyPr/>
                    <a:lstStyle/>
                    <a:p>
                      <a:pPr algn="ctr"/>
                      <a:r>
                        <a:rPr lang="en-US" sz="1000" dirty="0" smtClean="0"/>
                        <a:t>6</a:t>
                      </a:r>
                      <a:endParaRPr lang="en-US" sz="1000" dirty="0"/>
                    </a:p>
                  </a:txBody>
                  <a:tcPr/>
                </a:tc>
                <a:tc>
                  <a:txBody>
                    <a:bodyPr/>
                    <a:lstStyle/>
                    <a:p>
                      <a:pPr algn="ctr"/>
                      <a:r>
                        <a:rPr lang="en-US" sz="1000" b="1" dirty="0" smtClean="0"/>
                        <a:t>N</a:t>
                      </a:r>
                      <a:endParaRPr lang="en-US" sz="1000" b="1" dirty="0"/>
                    </a:p>
                  </a:txBody>
                  <a:tcPr/>
                </a:tc>
                <a:tc>
                  <a:txBody>
                    <a:bodyPr/>
                    <a:lstStyle/>
                    <a:p>
                      <a:pPr algn="ctr"/>
                      <a:r>
                        <a:rPr lang="en-US" sz="1000" dirty="0" smtClean="0"/>
                        <a:t>13</a:t>
                      </a:r>
                      <a:endParaRPr lang="en-US" sz="1000" dirty="0"/>
                    </a:p>
                  </a:txBody>
                  <a:tcPr/>
                </a:tc>
                <a:extLst>
                  <a:ext uri="{0D108BD9-81ED-4DB2-BD59-A6C34878D82A}">
                    <a16:rowId xmlns:a16="http://schemas.microsoft.com/office/drawing/2014/main" val="1871495523"/>
                  </a:ext>
                </a:extLst>
              </a:tr>
              <a:tr h="275323">
                <a:tc>
                  <a:txBody>
                    <a:bodyPr/>
                    <a:lstStyle/>
                    <a:p>
                      <a:pPr algn="ctr"/>
                      <a:r>
                        <a:rPr lang="en-US" sz="1000" b="1" dirty="0" smtClean="0"/>
                        <a:t>B</a:t>
                      </a:r>
                      <a:endParaRPr lang="en-US" sz="1000" b="1" dirty="0"/>
                    </a:p>
                  </a:txBody>
                  <a:tcPr/>
                </a:tc>
                <a:tc>
                  <a:txBody>
                    <a:bodyPr/>
                    <a:lstStyle/>
                    <a:p>
                      <a:pPr algn="ctr"/>
                      <a:r>
                        <a:rPr lang="en-US" sz="1000" dirty="0" smtClean="0"/>
                        <a:t>2</a:t>
                      </a:r>
                      <a:endParaRPr lang="en-US" sz="1000" dirty="0"/>
                    </a:p>
                  </a:txBody>
                  <a:tcPr/>
                </a:tc>
                <a:tc>
                  <a:txBody>
                    <a:bodyPr/>
                    <a:lstStyle/>
                    <a:p>
                      <a:pPr algn="ctr"/>
                      <a:r>
                        <a:rPr lang="en-US" sz="1000" b="1" dirty="0" smtClean="0"/>
                        <a:t>O</a:t>
                      </a:r>
                      <a:endParaRPr lang="en-US" sz="1000" b="1" dirty="0"/>
                    </a:p>
                  </a:txBody>
                  <a:tcPr/>
                </a:tc>
                <a:tc>
                  <a:txBody>
                    <a:bodyPr/>
                    <a:lstStyle/>
                    <a:p>
                      <a:pPr algn="ctr"/>
                      <a:r>
                        <a:rPr lang="en-US" sz="1000" dirty="0" smtClean="0"/>
                        <a:t>14</a:t>
                      </a:r>
                      <a:endParaRPr lang="en-US" sz="1000" dirty="0"/>
                    </a:p>
                  </a:txBody>
                  <a:tcPr/>
                </a:tc>
                <a:extLst>
                  <a:ext uri="{0D108BD9-81ED-4DB2-BD59-A6C34878D82A}">
                    <a16:rowId xmlns:a16="http://schemas.microsoft.com/office/drawing/2014/main" val="27166177"/>
                  </a:ext>
                </a:extLst>
              </a:tr>
              <a:tr h="275323">
                <a:tc>
                  <a:txBody>
                    <a:bodyPr/>
                    <a:lstStyle/>
                    <a:p>
                      <a:pPr algn="ctr"/>
                      <a:r>
                        <a:rPr lang="en-US" sz="1000" b="1" dirty="0" smtClean="0"/>
                        <a:t>C</a:t>
                      </a:r>
                      <a:endParaRPr lang="en-US" sz="1000" b="1" dirty="0"/>
                    </a:p>
                  </a:txBody>
                  <a:tcPr/>
                </a:tc>
                <a:tc>
                  <a:txBody>
                    <a:bodyPr/>
                    <a:lstStyle/>
                    <a:p>
                      <a:pPr algn="ctr"/>
                      <a:r>
                        <a:rPr lang="en-US" sz="1000" dirty="0" smtClean="0"/>
                        <a:t>12</a:t>
                      </a:r>
                      <a:endParaRPr lang="en-US" sz="1000" dirty="0"/>
                    </a:p>
                  </a:txBody>
                  <a:tcPr/>
                </a:tc>
                <a:tc>
                  <a:txBody>
                    <a:bodyPr/>
                    <a:lstStyle/>
                    <a:p>
                      <a:pPr algn="ctr"/>
                      <a:r>
                        <a:rPr lang="en-US" sz="1000" b="1" dirty="0" smtClean="0"/>
                        <a:t>P</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3536738944"/>
                  </a:ext>
                </a:extLst>
              </a:tr>
              <a:tr h="275323">
                <a:tc>
                  <a:txBody>
                    <a:bodyPr/>
                    <a:lstStyle/>
                    <a:p>
                      <a:pPr algn="ctr"/>
                      <a:r>
                        <a:rPr lang="en-US" sz="1000" b="1" dirty="0" smtClean="0"/>
                        <a:t>D</a:t>
                      </a:r>
                      <a:endParaRPr lang="en-US" sz="1000" b="1" dirty="0"/>
                    </a:p>
                  </a:txBody>
                  <a:tcPr/>
                </a:tc>
                <a:tc>
                  <a:txBody>
                    <a:bodyPr/>
                    <a:lstStyle/>
                    <a:p>
                      <a:pPr algn="ctr"/>
                      <a:r>
                        <a:rPr lang="en-US" sz="1000" dirty="0" smtClean="0"/>
                        <a:t>1</a:t>
                      </a:r>
                      <a:endParaRPr lang="en-US" sz="1000" dirty="0"/>
                    </a:p>
                  </a:txBody>
                  <a:tcPr/>
                </a:tc>
                <a:tc>
                  <a:txBody>
                    <a:bodyPr/>
                    <a:lstStyle/>
                    <a:p>
                      <a:pPr algn="ctr"/>
                      <a:r>
                        <a:rPr lang="en-US" sz="1000" b="1" dirty="0" smtClean="0"/>
                        <a:t>Q</a:t>
                      </a:r>
                      <a:endParaRPr lang="en-US" sz="1000" b="1" dirty="0"/>
                    </a:p>
                  </a:txBody>
                  <a:tcPr/>
                </a:tc>
                <a:tc>
                  <a:txBody>
                    <a:bodyPr/>
                    <a:lstStyle/>
                    <a:p>
                      <a:pPr algn="ctr"/>
                      <a:r>
                        <a:rPr lang="en-US" sz="1000" dirty="0" smtClean="0"/>
                        <a:t>15</a:t>
                      </a:r>
                      <a:endParaRPr lang="en-US" sz="1000" dirty="0"/>
                    </a:p>
                  </a:txBody>
                  <a:tcPr/>
                </a:tc>
                <a:extLst>
                  <a:ext uri="{0D108BD9-81ED-4DB2-BD59-A6C34878D82A}">
                    <a16:rowId xmlns:a16="http://schemas.microsoft.com/office/drawing/2014/main" val="667643836"/>
                  </a:ext>
                </a:extLst>
              </a:tr>
              <a:tr h="275323">
                <a:tc>
                  <a:txBody>
                    <a:bodyPr/>
                    <a:lstStyle/>
                    <a:p>
                      <a:pPr algn="ctr"/>
                      <a:r>
                        <a:rPr lang="en-US" sz="1000" b="1" dirty="0" smtClean="0"/>
                        <a:t>E</a:t>
                      </a:r>
                      <a:endParaRPr lang="en-US" sz="1000" b="1" dirty="0"/>
                    </a:p>
                  </a:txBody>
                  <a:tcPr/>
                </a:tc>
                <a:tc>
                  <a:txBody>
                    <a:bodyPr/>
                    <a:lstStyle/>
                    <a:p>
                      <a:pPr algn="ctr"/>
                      <a:r>
                        <a:rPr lang="en-US" sz="1000" dirty="0" smtClean="0"/>
                        <a:t>6</a:t>
                      </a:r>
                      <a:endParaRPr lang="en-US" sz="1000" dirty="0"/>
                    </a:p>
                  </a:txBody>
                  <a:tcPr/>
                </a:tc>
                <a:tc>
                  <a:txBody>
                    <a:bodyPr/>
                    <a:lstStyle/>
                    <a:p>
                      <a:pPr algn="ctr"/>
                      <a:r>
                        <a:rPr lang="en-US" sz="1000" b="1" dirty="0" smtClean="0"/>
                        <a:t>R</a:t>
                      </a:r>
                      <a:endParaRPr lang="en-US" sz="1000" b="1" dirty="0"/>
                    </a:p>
                  </a:txBody>
                  <a:tcPr/>
                </a:tc>
                <a:tc>
                  <a:txBody>
                    <a:bodyPr/>
                    <a:lstStyle/>
                    <a:p>
                      <a:pPr algn="ctr"/>
                      <a:r>
                        <a:rPr lang="en-US" sz="1000" dirty="0" smtClean="0"/>
                        <a:t>4</a:t>
                      </a:r>
                      <a:endParaRPr lang="en-US" sz="1000" dirty="0"/>
                    </a:p>
                  </a:txBody>
                  <a:tcPr/>
                </a:tc>
                <a:extLst>
                  <a:ext uri="{0D108BD9-81ED-4DB2-BD59-A6C34878D82A}">
                    <a16:rowId xmlns:a16="http://schemas.microsoft.com/office/drawing/2014/main" val="4196080916"/>
                  </a:ext>
                </a:extLst>
              </a:tr>
              <a:tr h="275323">
                <a:tc>
                  <a:txBody>
                    <a:bodyPr/>
                    <a:lstStyle/>
                    <a:p>
                      <a:pPr algn="ctr"/>
                      <a:r>
                        <a:rPr lang="en-US" sz="1000" b="1" dirty="0" smtClean="0"/>
                        <a:t>F</a:t>
                      </a:r>
                      <a:endParaRPr lang="en-US" sz="1000" b="1" dirty="0"/>
                    </a:p>
                  </a:txBody>
                  <a:tcPr/>
                </a:tc>
                <a:tc>
                  <a:txBody>
                    <a:bodyPr/>
                    <a:lstStyle/>
                    <a:p>
                      <a:pPr algn="ctr"/>
                      <a:r>
                        <a:rPr lang="en-US" sz="1000" dirty="0" smtClean="0"/>
                        <a:t>2</a:t>
                      </a:r>
                      <a:endParaRPr lang="en-US" sz="1000" dirty="0"/>
                    </a:p>
                  </a:txBody>
                  <a:tcPr/>
                </a:tc>
                <a:tc>
                  <a:txBody>
                    <a:bodyPr/>
                    <a:lstStyle/>
                    <a:p>
                      <a:pPr algn="ctr"/>
                      <a:r>
                        <a:rPr lang="en-US" sz="1000" b="1" dirty="0" smtClean="0"/>
                        <a:t>S</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1085098787"/>
                  </a:ext>
                </a:extLst>
              </a:tr>
              <a:tr h="275323">
                <a:tc>
                  <a:txBody>
                    <a:bodyPr/>
                    <a:lstStyle/>
                    <a:p>
                      <a:pPr algn="ctr"/>
                      <a:r>
                        <a:rPr lang="en-US" sz="1000" b="1" dirty="0" smtClean="0"/>
                        <a:t>G</a:t>
                      </a:r>
                      <a:endParaRPr lang="en-US" sz="1000" b="1" dirty="0"/>
                    </a:p>
                  </a:txBody>
                  <a:tcPr/>
                </a:tc>
                <a:tc>
                  <a:txBody>
                    <a:bodyPr/>
                    <a:lstStyle/>
                    <a:p>
                      <a:pPr algn="ctr"/>
                      <a:r>
                        <a:rPr lang="en-US" sz="1000" dirty="0" smtClean="0"/>
                        <a:t>0</a:t>
                      </a:r>
                      <a:endParaRPr lang="en-US" sz="1000" dirty="0"/>
                    </a:p>
                  </a:txBody>
                  <a:tcPr/>
                </a:tc>
                <a:tc>
                  <a:txBody>
                    <a:bodyPr/>
                    <a:lstStyle/>
                    <a:p>
                      <a:pPr algn="ctr"/>
                      <a:r>
                        <a:rPr lang="en-US" sz="1000" b="1" dirty="0" smtClean="0"/>
                        <a:t>T</a:t>
                      </a:r>
                      <a:endParaRPr lang="en-US" sz="1000" b="1" dirty="0"/>
                    </a:p>
                  </a:txBody>
                  <a:tcPr/>
                </a:tc>
                <a:tc>
                  <a:txBody>
                    <a:bodyPr/>
                    <a:lstStyle/>
                    <a:p>
                      <a:pPr algn="ctr"/>
                      <a:r>
                        <a:rPr lang="en-US" sz="1000" dirty="0" smtClean="0"/>
                        <a:t>9</a:t>
                      </a:r>
                      <a:endParaRPr lang="en-US" sz="1000" dirty="0"/>
                    </a:p>
                  </a:txBody>
                  <a:tcPr/>
                </a:tc>
                <a:extLst>
                  <a:ext uri="{0D108BD9-81ED-4DB2-BD59-A6C34878D82A}">
                    <a16:rowId xmlns:a16="http://schemas.microsoft.com/office/drawing/2014/main" val="2110935319"/>
                  </a:ext>
                </a:extLst>
              </a:tr>
              <a:tr h="275323">
                <a:tc>
                  <a:txBody>
                    <a:bodyPr/>
                    <a:lstStyle/>
                    <a:p>
                      <a:pPr algn="ctr"/>
                      <a:r>
                        <a:rPr lang="en-US" sz="1000" b="1" dirty="0" smtClean="0"/>
                        <a:t>H</a:t>
                      </a:r>
                      <a:endParaRPr lang="en-US" sz="1000" b="1" dirty="0"/>
                    </a:p>
                  </a:txBody>
                  <a:tcPr/>
                </a:tc>
                <a:tc>
                  <a:txBody>
                    <a:bodyPr/>
                    <a:lstStyle/>
                    <a:p>
                      <a:pPr algn="ctr"/>
                      <a:r>
                        <a:rPr lang="en-US" sz="1000" dirty="0" smtClean="0"/>
                        <a:t>8</a:t>
                      </a:r>
                      <a:endParaRPr lang="en-US" sz="1000" dirty="0"/>
                    </a:p>
                  </a:txBody>
                  <a:tcPr/>
                </a:tc>
                <a:tc>
                  <a:txBody>
                    <a:bodyPr/>
                    <a:lstStyle/>
                    <a:p>
                      <a:pPr algn="ctr"/>
                      <a:r>
                        <a:rPr lang="en-US" sz="1000" b="1" dirty="0" smtClean="0"/>
                        <a:t>U</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1930939787"/>
                  </a:ext>
                </a:extLst>
              </a:tr>
              <a:tr h="275323">
                <a:tc>
                  <a:txBody>
                    <a:bodyPr/>
                    <a:lstStyle/>
                    <a:p>
                      <a:pPr algn="ctr"/>
                      <a:r>
                        <a:rPr lang="en-US" sz="1000" b="1" dirty="0" smtClean="0"/>
                        <a:t>I</a:t>
                      </a:r>
                      <a:endParaRPr lang="en-US" sz="1000" b="1" dirty="0"/>
                    </a:p>
                  </a:txBody>
                  <a:tcPr/>
                </a:tc>
                <a:tc>
                  <a:txBody>
                    <a:bodyPr/>
                    <a:lstStyle/>
                    <a:p>
                      <a:pPr algn="ctr"/>
                      <a:r>
                        <a:rPr lang="en-US" sz="1000" dirty="0" smtClean="0"/>
                        <a:t>0</a:t>
                      </a:r>
                      <a:endParaRPr lang="en-US" sz="1000" dirty="0"/>
                    </a:p>
                  </a:txBody>
                  <a:tcPr/>
                </a:tc>
                <a:tc>
                  <a:txBody>
                    <a:bodyPr/>
                    <a:lstStyle/>
                    <a:p>
                      <a:pPr algn="ctr"/>
                      <a:r>
                        <a:rPr lang="en-US" sz="1000" b="1" dirty="0" smtClean="0"/>
                        <a:t>V</a:t>
                      </a:r>
                      <a:endParaRPr lang="en-US" sz="1000" b="1" dirty="0"/>
                    </a:p>
                  </a:txBody>
                  <a:tcPr/>
                </a:tc>
                <a:tc>
                  <a:txBody>
                    <a:bodyPr/>
                    <a:lstStyle/>
                    <a:p>
                      <a:pPr algn="ctr"/>
                      <a:r>
                        <a:rPr lang="en-US" sz="1000" dirty="0" smtClean="0"/>
                        <a:t>5</a:t>
                      </a:r>
                      <a:endParaRPr lang="en-US" sz="1000" dirty="0"/>
                    </a:p>
                  </a:txBody>
                  <a:tcPr/>
                </a:tc>
                <a:extLst>
                  <a:ext uri="{0D108BD9-81ED-4DB2-BD59-A6C34878D82A}">
                    <a16:rowId xmlns:a16="http://schemas.microsoft.com/office/drawing/2014/main" val="3612510187"/>
                  </a:ext>
                </a:extLst>
              </a:tr>
              <a:tr h="275323">
                <a:tc>
                  <a:txBody>
                    <a:bodyPr/>
                    <a:lstStyle/>
                    <a:p>
                      <a:pPr algn="ctr"/>
                      <a:r>
                        <a:rPr lang="en-US" sz="1000" b="1" dirty="0" smtClean="0"/>
                        <a:t>J</a:t>
                      </a:r>
                      <a:endParaRPr lang="en-US" sz="1000" b="1" dirty="0"/>
                    </a:p>
                  </a:txBody>
                  <a:tcPr/>
                </a:tc>
                <a:tc>
                  <a:txBody>
                    <a:bodyPr/>
                    <a:lstStyle/>
                    <a:p>
                      <a:pPr algn="ctr"/>
                      <a:r>
                        <a:rPr lang="en-US" sz="1000" dirty="0" smtClean="0"/>
                        <a:t>2</a:t>
                      </a:r>
                      <a:endParaRPr lang="en-US" sz="1000" dirty="0"/>
                    </a:p>
                  </a:txBody>
                  <a:tcPr/>
                </a:tc>
                <a:tc>
                  <a:txBody>
                    <a:bodyPr/>
                    <a:lstStyle/>
                    <a:p>
                      <a:pPr algn="ctr"/>
                      <a:r>
                        <a:rPr lang="en-US" sz="1000" b="1" dirty="0" smtClean="0"/>
                        <a:t>W</a:t>
                      </a:r>
                      <a:endParaRPr lang="en-US" sz="1000" b="1" dirty="0"/>
                    </a:p>
                  </a:txBody>
                  <a:tcPr/>
                </a:tc>
                <a:tc>
                  <a:txBody>
                    <a:bodyPr/>
                    <a:lstStyle/>
                    <a:p>
                      <a:pPr algn="ctr"/>
                      <a:r>
                        <a:rPr lang="en-US" sz="1000" dirty="0" smtClean="0"/>
                        <a:t>2</a:t>
                      </a:r>
                      <a:endParaRPr lang="en-US" sz="1000" dirty="0"/>
                    </a:p>
                  </a:txBody>
                  <a:tcPr/>
                </a:tc>
                <a:extLst>
                  <a:ext uri="{0D108BD9-81ED-4DB2-BD59-A6C34878D82A}">
                    <a16:rowId xmlns:a16="http://schemas.microsoft.com/office/drawing/2014/main" val="4200886939"/>
                  </a:ext>
                </a:extLst>
              </a:tr>
              <a:tr h="275323">
                <a:tc>
                  <a:txBody>
                    <a:bodyPr/>
                    <a:lstStyle/>
                    <a:p>
                      <a:pPr algn="ctr"/>
                      <a:r>
                        <a:rPr lang="en-US" sz="1000" b="1" smtClean="0"/>
                        <a:t>K</a:t>
                      </a:r>
                      <a:endParaRPr lang="en-US" sz="1000" b="1" dirty="0"/>
                    </a:p>
                  </a:txBody>
                  <a:tcPr/>
                </a:tc>
                <a:tc>
                  <a:txBody>
                    <a:bodyPr/>
                    <a:lstStyle/>
                    <a:p>
                      <a:pPr algn="ctr"/>
                      <a:r>
                        <a:rPr lang="en-US" sz="1000" dirty="0" smtClean="0"/>
                        <a:t>16</a:t>
                      </a:r>
                      <a:endParaRPr lang="en-US" sz="1000" dirty="0"/>
                    </a:p>
                  </a:txBody>
                  <a:tcPr/>
                </a:tc>
                <a:tc>
                  <a:txBody>
                    <a:bodyPr/>
                    <a:lstStyle/>
                    <a:p>
                      <a:pPr algn="ctr"/>
                      <a:r>
                        <a:rPr lang="en-US" sz="1000" b="1" dirty="0" smtClean="0"/>
                        <a:t>X</a:t>
                      </a:r>
                      <a:endParaRPr lang="en-US" sz="1000" b="1" dirty="0"/>
                    </a:p>
                  </a:txBody>
                  <a:tcPr/>
                </a:tc>
                <a:tc>
                  <a:txBody>
                    <a:bodyPr/>
                    <a:lstStyle/>
                    <a:p>
                      <a:pPr algn="ctr"/>
                      <a:r>
                        <a:rPr lang="en-US" sz="1000" dirty="0" smtClean="0"/>
                        <a:t>6</a:t>
                      </a:r>
                      <a:endParaRPr lang="en-US" sz="1000" dirty="0"/>
                    </a:p>
                  </a:txBody>
                  <a:tcPr/>
                </a:tc>
                <a:extLst>
                  <a:ext uri="{0D108BD9-81ED-4DB2-BD59-A6C34878D82A}">
                    <a16:rowId xmlns:a16="http://schemas.microsoft.com/office/drawing/2014/main" val="902596876"/>
                  </a:ext>
                </a:extLst>
              </a:tr>
              <a:tr h="275323">
                <a:tc>
                  <a:txBody>
                    <a:bodyPr/>
                    <a:lstStyle/>
                    <a:p>
                      <a:pPr algn="ctr"/>
                      <a:r>
                        <a:rPr lang="en-US" sz="1000" b="1" dirty="0" smtClean="0"/>
                        <a:t>L</a:t>
                      </a:r>
                      <a:endParaRPr lang="en-US" sz="1000" b="1" dirty="0"/>
                    </a:p>
                  </a:txBody>
                  <a:tcPr/>
                </a:tc>
                <a:tc>
                  <a:txBody>
                    <a:bodyPr/>
                    <a:lstStyle/>
                    <a:p>
                      <a:pPr algn="ctr"/>
                      <a:r>
                        <a:rPr lang="en-US" sz="1000" dirty="0" smtClean="0"/>
                        <a:t>3</a:t>
                      </a:r>
                      <a:endParaRPr lang="en-US" sz="1000" dirty="0"/>
                    </a:p>
                  </a:txBody>
                  <a:tcPr/>
                </a:tc>
                <a:tc>
                  <a:txBody>
                    <a:bodyPr/>
                    <a:lstStyle/>
                    <a:p>
                      <a:pPr algn="ctr"/>
                      <a:r>
                        <a:rPr lang="en-US" sz="1000" b="1" dirty="0" smtClean="0"/>
                        <a:t>Y</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2246953411"/>
                  </a:ext>
                </a:extLst>
              </a:tr>
              <a:tr h="250917">
                <a:tc>
                  <a:txBody>
                    <a:bodyPr/>
                    <a:lstStyle/>
                    <a:p>
                      <a:pPr algn="ctr"/>
                      <a:r>
                        <a:rPr lang="en-US" sz="1000" b="1" dirty="0" smtClean="0"/>
                        <a:t>M</a:t>
                      </a:r>
                      <a:endParaRPr lang="en-US" sz="1000" b="1" dirty="0"/>
                    </a:p>
                  </a:txBody>
                  <a:tcPr/>
                </a:tc>
                <a:tc>
                  <a:txBody>
                    <a:bodyPr/>
                    <a:lstStyle/>
                    <a:p>
                      <a:pPr algn="ctr"/>
                      <a:r>
                        <a:rPr lang="en-US" sz="1000" dirty="0" smtClean="0"/>
                        <a:t>0</a:t>
                      </a:r>
                      <a:endParaRPr lang="en-US" sz="1000" dirty="0"/>
                    </a:p>
                  </a:txBody>
                  <a:tcPr/>
                </a:tc>
                <a:tc>
                  <a:txBody>
                    <a:bodyPr/>
                    <a:lstStyle/>
                    <a:p>
                      <a:pPr algn="ctr"/>
                      <a:r>
                        <a:rPr lang="en-US" sz="1000" b="1" dirty="0" smtClean="0"/>
                        <a:t>Z</a:t>
                      </a:r>
                      <a:endParaRPr lang="en-US" sz="1000" b="1" dirty="0"/>
                    </a:p>
                  </a:txBody>
                  <a:tcPr/>
                </a:tc>
                <a:tc>
                  <a:txBody>
                    <a:bodyPr/>
                    <a:lstStyle/>
                    <a:p>
                      <a:pPr algn="ctr"/>
                      <a:r>
                        <a:rPr lang="en-US" sz="1000" dirty="0" smtClean="0"/>
                        <a:t>0</a:t>
                      </a:r>
                      <a:endParaRPr lang="en-US" sz="1000" dirty="0"/>
                    </a:p>
                  </a:txBody>
                  <a:tcPr/>
                </a:tc>
                <a:extLst>
                  <a:ext uri="{0D108BD9-81ED-4DB2-BD59-A6C34878D82A}">
                    <a16:rowId xmlns:a16="http://schemas.microsoft.com/office/drawing/2014/main" val="2760368019"/>
                  </a:ext>
                </a:extLst>
              </a:tr>
            </a:tbl>
          </a:graphicData>
        </a:graphic>
      </p:graphicFrame>
      <p:sp>
        <p:nvSpPr>
          <p:cNvPr id="2" name="Oval 1"/>
          <p:cNvSpPr/>
          <p:nvPr/>
        </p:nvSpPr>
        <p:spPr bwMode="auto">
          <a:xfrm>
            <a:off x="6415881" y="4564062"/>
            <a:ext cx="1219200" cy="304800"/>
          </a:xfrm>
          <a:prstGeom prst="ellipse">
            <a:avLst/>
          </a:prstGeom>
          <a:noFill/>
          <a:ln w="3810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2910681" y="288067"/>
            <a:ext cx="5181600" cy="882896"/>
          </a:xfrm>
          <a:prstGeom prst="ellipse">
            <a:avLst/>
          </a:prstGeom>
          <a:solidFill>
            <a:schemeClr val="tx1"/>
          </a:solidFill>
        </p:spPr>
        <p:txBody>
          <a:bodyPr wrap="square" lIns="182880" tIns="146304" rIns="182880" bIns="146304" rtlCol="0">
            <a:spAutoFit/>
          </a:bodyPr>
          <a:lstStyle/>
          <a:p>
            <a:pPr>
              <a:lnSpc>
                <a:spcPct val="90000"/>
              </a:lnSpc>
              <a:spcAft>
                <a:spcPts val="600"/>
              </a:spcAft>
            </a:pPr>
            <a:r>
              <a:rPr lang="en-US" sz="2400" dirty="0" smtClean="0">
                <a:ln w="0"/>
                <a:solidFill>
                  <a:schemeClr val="accent1"/>
                </a:solidFill>
                <a:effectLst>
                  <a:outerShdw blurRad="38100" dist="25400" dir="5400000" algn="ctr" rotWithShape="0">
                    <a:srgbClr val="6E747A">
                      <a:alpha val="43000"/>
                    </a:srgbClr>
                  </a:outerShdw>
                </a:effectLst>
              </a:rPr>
              <a:t>Replace the K’s with E’s!</a:t>
            </a:r>
          </a:p>
        </p:txBody>
      </p:sp>
      <p:sp>
        <p:nvSpPr>
          <p:cNvPr id="7" name="Down Arrow 6"/>
          <p:cNvSpPr/>
          <p:nvPr/>
        </p:nvSpPr>
        <p:spPr bwMode="auto">
          <a:xfrm rot="3005570">
            <a:off x="2929283" y="1018952"/>
            <a:ext cx="609600" cy="251742"/>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8812524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6217443" cy="4672048"/>
          </a:xfrm>
        </p:spPr>
        <p:txBody>
          <a:bodyPr/>
          <a:lstStyle/>
          <a:p>
            <a:r>
              <a:rPr lang="en-US" dirty="0" smtClean="0"/>
              <a:t>LNYH VENH</a:t>
            </a:r>
            <a:r>
              <a:rPr lang="en-US" b="1" dirty="0" smtClean="0">
                <a:solidFill>
                  <a:srgbClr val="00B050"/>
                </a:solidFill>
              </a:rPr>
              <a:t>E</a:t>
            </a:r>
            <a:r>
              <a:rPr lang="en-US" dirty="0" smtClean="0"/>
              <a:t> COX V</a:t>
            </a:r>
            <a:r>
              <a:rPr lang="en-US" b="1" dirty="0" smtClean="0">
                <a:solidFill>
                  <a:srgbClr val="00B050"/>
                </a:solidFill>
              </a:rPr>
              <a:t>E</a:t>
            </a:r>
            <a:r>
              <a:rPr lang="en-US" dirty="0" smtClean="0"/>
              <a:t>J</a:t>
            </a:r>
            <a:r>
              <a:rPr lang="en-US" b="1" dirty="0" smtClean="0">
                <a:solidFill>
                  <a:srgbClr val="00B050"/>
                </a:solidFill>
              </a:rPr>
              <a:t>E</a:t>
            </a:r>
            <a:r>
              <a:rPr lang="en-US" dirty="0" smtClean="0"/>
              <a:t>O F</a:t>
            </a:r>
            <a:r>
              <a:rPr lang="en-US" b="1" dirty="0" smtClean="0">
                <a:solidFill>
                  <a:srgbClr val="00B050"/>
                </a:solidFill>
              </a:rPr>
              <a:t>E</a:t>
            </a:r>
            <a:r>
              <a:rPr lang="en-US" dirty="0" smtClean="0"/>
              <a:t>CHV CBN NYH LC</a:t>
            </a:r>
            <a:r>
              <a:rPr lang="en-US" dirty="0" smtClean="0">
                <a:solidFill>
                  <a:schemeClr val="accent2">
                    <a:lumMod val="40000"/>
                    <a:lumOff val="60000"/>
                  </a:schemeClr>
                </a:solidFill>
              </a:rPr>
              <a:t>Q</a:t>
            </a:r>
            <a:r>
              <a:rPr lang="en-US" dirty="0" smtClean="0"/>
              <a:t>A</a:t>
            </a:r>
            <a:r>
              <a:rPr lang="en-US" b="1" dirty="0" smtClean="0">
                <a:solidFill>
                  <a:srgbClr val="00B050"/>
                </a:solidFill>
              </a:rPr>
              <a:t>E</a:t>
            </a:r>
            <a:r>
              <a:rPr lang="en-US" dirty="0" smtClean="0"/>
              <a:t>HV DHNYBA</a:t>
            </a:r>
            <a:r>
              <a:rPr lang="en-US" dirty="0" smtClean="0">
                <a:solidFill>
                  <a:schemeClr val="accent2">
                    <a:lumMod val="40000"/>
                    <a:lumOff val="60000"/>
                  </a:schemeClr>
                </a:solidFill>
              </a:rPr>
              <a:t>Q</a:t>
            </a:r>
            <a:r>
              <a:rPr lang="en-US" dirty="0" smtClean="0"/>
              <a:t> LNH</a:t>
            </a:r>
            <a:r>
              <a:rPr lang="en-US" dirty="0" smtClean="0">
                <a:solidFill>
                  <a:schemeClr val="accent2">
                    <a:lumMod val="40000"/>
                    <a:lumOff val="60000"/>
                  </a:schemeClr>
                </a:solidFill>
              </a:rPr>
              <a:t>Q</a:t>
            </a:r>
            <a:r>
              <a:rPr lang="en-US" dirty="0" smtClean="0"/>
              <a:t>A NO </a:t>
            </a:r>
            <a:r>
              <a:rPr lang="en-US" dirty="0" smtClean="0">
                <a:solidFill>
                  <a:schemeClr val="accent2">
                    <a:lumMod val="40000"/>
                    <a:lumOff val="60000"/>
                  </a:schemeClr>
                </a:solidFill>
              </a:rPr>
              <a:t>Q</a:t>
            </a:r>
            <a:r>
              <a:rPr lang="en-US" dirty="0" smtClean="0"/>
              <a:t>ATV ENO</a:t>
            </a:r>
            <a:r>
              <a:rPr lang="en-US" dirty="0" smtClean="0">
                <a:solidFill>
                  <a:schemeClr val="accent2">
                    <a:lumMod val="40000"/>
                    <a:lumOff val="60000"/>
                  </a:schemeClr>
                </a:solidFill>
              </a:rPr>
              <a:t>Q</a:t>
            </a:r>
            <a:r>
              <a:rPr lang="en-US" dirty="0" smtClean="0"/>
              <a:t>TO</a:t>
            </a:r>
            <a:r>
              <a:rPr lang="en-US" b="1" dirty="0" smtClean="0">
                <a:solidFill>
                  <a:srgbClr val="00B050"/>
                </a:solidFill>
              </a:rPr>
              <a:t>E</a:t>
            </a:r>
            <a:r>
              <a:rPr lang="en-US" dirty="0" smtClean="0"/>
              <a:t>O</a:t>
            </a:r>
            <a:r>
              <a:rPr lang="en-US" dirty="0" smtClean="0">
                <a:solidFill>
                  <a:schemeClr val="accent2">
                    <a:lumMod val="40000"/>
                    <a:lumOff val="60000"/>
                  </a:schemeClr>
                </a:solidFill>
              </a:rPr>
              <a:t>Q</a:t>
            </a:r>
            <a:r>
              <a:rPr lang="en-US" dirty="0" smtClean="0"/>
              <a:t> C O</a:t>
            </a:r>
            <a:r>
              <a:rPr lang="en-US" b="1" dirty="0" smtClean="0">
                <a:solidFill>
                  <a:srgbClr val="00B050"/>
                </a:solidFill>
              </a:rPr>
              <a:t>E</a:t>
            </a:r>
            <a:r>
              <a:rPr lang="en-US" dirty="0" smtClean="0"/>
              <a:t>U OC</a:t>
            </a:r>
            <a:r>
              <a:rPr lang="en-US" dirty="0" smtClean="0">
                <a:solidFill>
                  <a:schemeClr val="accent2">
                    <a:lumMod val="40000"/>
                    <a:lumOff val="60000"/>
                  </a:schemeClr>
                </a:solidFill>
              </a:rPr>
              <a:t>Q</a:t>
            </a:r>
            <a:r>
              <a:rPr lang="en-US" dirty="0" smtClean="0"/>
              <a:t>TNO, ENOE</a:t>
            </a:r>
            <a:r>
              <a:rPr lang="en-US" b="1" dirty="0" smtClean="0">
                <a:solidFill>
                  <a:srgbClr val="00B050"/>
                </a:solidFill>
              </a:rPr>
              <a:t>E</a:t>
            </a:r>
            <a:r>
              <a:rPr lang="en-US" dirty="0" smtClean="0"/>
              <a:t>TJ</a:t>
            </a:r>
            <a:r>
              <a:rPr lang="en-US" b="1" dirty="0" smtClean="0">
                <a:solidFill>
                  <a:srgbClr val="00B050"/>
                </a:solidFill>
              </a:rPr>
              <a:t>E</a:t>
            </a:r>
            <a:r>
              <a:rPr lang="en-US" dirty="0" smtClean="0"/>
              <a:t>X TO RTD</a:t>
            </a:r>
            <a:r>
              <a:rPr lang="en-US" b="1" dirty="0" smtClean="0">
                <a:solidFill>
                  <a:srgbClr val="00B050"/>
                </a:solidFill>
              </a:rPr>
              <a:t>E</a:t>
            </a:r>
            <a:r>
              <a:rPr lang="en-US" dirty="0" smtClean="0"/>
              <a:t>HQF, COX X</a:t>
            </a:r>
            <a:r>
              <a:rPr lang="en-US" b="1" dirty="0" smtClean="0">
                <a:solidFill>
                  <a:srgbClr val="00B050"/>
                </a:solidFill>
              </a:rPr>
              <a:t>E</a:t>
            </a:r>
            <a:r>
              <a:rPr lang="en-US" dirty="0" smtClean="0"/>
              <a:t>XTEC</a:t>
            </a:r>
            <a:r>
              <a:rPr lang="en-US" dirty="0" smtClean="0">
                <a:solidFill>
                  <a:schemeClr val="accent2">
                    <a:lumMod val="40000"/>
                    <a:lumOff val="60000"/>
                  </a:schemeClr>
                </a:solidFill>
              </a:rPr>
              <a:t>Q</a:t>
            </a:r>
            <a:r>
              <a:rPr lang="en-US" b="1" dirty="0" smtClean="0">
                <a:solidFill>
                  <a:srgbClr val="00B050"/>
                </a:solidFill>
              </a:rPr>
              <a:t>E</a:t>
            </a:r>
            <a:r>
              <a:rPr lang="en-US" dirty="0" smtClean="0"/>
              <a:t>X </a:t>
            </a:r>
            <a:r>
              <a:rPr lang="en-US" dirty="0" smtClean="0">
                <a:solidFill>
                  <a:schemeClr val="accent2">
                    <a:lumMod val="40000"/>
                    <a:lumOff val="60000"/>
                  </a:schemeClr>
                </a:solidFill>
              </a:rPr>
              <a:t>Q</a:t>
            </a:r>
            <a:r>
              <a:rPr lang="en-US" dirty="0" smtClean="0"/>
              <a:t>N </a:t>
            </a:r>
            <a:r>
              <a:rPr lang="en-US" dirty="0" smtClean="0">
                <a:solidFill>
                  <a:schemeClr val="accent2">
                    <a:lumMod val="40000"/>
                    <a:lumOff val="60000"/>
                  </a:schemeClr>
                </a:solidFill>
              </a:rPr>
              <a:t>Q</a:t>
            </a:r>
            <a:r>
              <a:rPr lang="en-US" dirty="0" smtClean="0"/>
              <a:t>A</a:t>
            </a:r>
            <a:r>
              <a:rPr lang="en-US" b="1" dirty="0" smtClean="0">
                <a:solidFill>
                  <a:srgbClr val="00B050"/>
                </a:solidFill>
              </a:rPr>
              <a:t>E</a:t>
            </a:r>
            <a:r>
              <a:rPr lang="en-US" dirty="0" smtClean="0"/>
              <a:t> WHNWNVT</a:t>
            </a:r>
            <a:r>
              <a:rPr lang="en-US" dirty="0" smtClean="0">
                <a:solidFill>
                  <a:schemeClr val="accent2">
                    <a:lumMod val="40000"/>
                    <a:lumOff val="60000"/>
                  </a:schemeClr>
                </a:solidFill>
              </a:rPr>
              <a:t>Q</a:t>
            </a:r>
            <a:r>
              <a:rPr lang="en-US" dirty="0" smtClean="0"/>
              <a:t>TNO </a:t>
            </a:r>
            <a:r>
              <a:rPr lang="en-US" dirty="0" smtClean="0">
                <a:solidFill>
                  <a:schemeClr val="accent2">
                    <a:lumMod val="40000"/>
                    <a:lumOff val="60000"/>
                  </a:schemeClr>
                </a:solidFill>
              </a:rPr>
              <a:t>Q</a:t>
            </a:r>
            <a:r>
              <a:rPr lang="en-US" dirty="0" smtClean="0"/>
              <a:t>A</a:t>
            </a:r>
            <a:r>
              <a:rPr lang="en-US" dirty="0" smtClean="0">
                <a:solidFill>
                  <a:schemeClr val="tx1"/>
                </a:solidFill>
              </a:rPr>
              <a:t>C</a:t>
            </a:r>
            <a:r>
              <a:rPr lang="en-US" dirty="0" smtClean="0">
                <a:solidFill>
                  <a:schemeClr val="accent2">
                    <a:lumMod val="40000"/>
                    <a:lumOff val="60000"/>
                  </a:schemeClr>
                </a:solidFill>
              </a:rPr>
              <a:t>Q</a:t>
            </a:r>
            <a:r>
              <a:rPr lang="en-US" dirty="0" smtClean="0"/>
              <a:t> CRR PKO CH</a:t>
            </a:r>
            <a:r>
              <a:rPr lang="en-US" b="1" dirty="0" smtClean="0">
                <a:solidFill>
                  <a:srgbClr val="00B050"/>
                </a:solidFill>
              </a:rPr>
              <a:t>E</a:t>
            </a:r>
            <a:r>
              <a:rPr lang="en-US" dirty="0" smtClean="0"/>
              <a:t> EH</a:t>
            </a:r>
            <a:r>
              <a:rPr lang="en-US" b="1" dirty="0" smtClean="0">
                <a:solidFill>
                  <a:srgbClr val="00B050"/>
                </a:solidFill>
              </a:rPr>
              <a:t>E</a:t>
            </a:r>
            <a:r>
              <a:rPr lang="en-US" dirty="0" smtClean="0"/>
              <a:t>C</a:t>
            </a:r>
            <a:r>
              <a:rPr lang="en-US" dirty="0" smtClean="0">
                <a:solidFill>
                  <a:schemeClr val="accent2">
                    <a:lumMod val="40000"/>
                    <a:lumOff val="60000"/>
                  </a:schemeClr>
                </a:solidFill>
              </a:rPr>
              <a:t>Q</a:t>
            </a:r>
            <a:r>
              <a:rPr lang="en-US" b="1" dirty="0" smtClean="0">
                <a:solidFill>
                  <a:srgbClr val="00B050"/>
                </a:solidFill>
              </a:rPr>
              <a:t>E</a:t>
            </a:r>
            <a:r>
              <a:rPr lang="en-US" dirty="0" smtClean="0"/>
              <a:t>X </a:t>
            </a:r>
            <a:r>
              <a:rPr lang="en-US" b="1" dirty="0" smtClean="0">
                <a:solidFill>
                  <a:srgbClr val="00B050"/>
                </a:solidFill>
              </a:rPr>
              <a:t>E</a:t>
            </a:r>
            <a:r>
              <a:rPr lang="en-US" dirty="0" smtClean="0"/>
              <a:t>SYCR.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64585312"/>
              </p:ext>
            </p:extLst>
          </p:nvPr>
        </p:nvGraphicFramePr>
        <p:xfrm>
          <a:off x="6187281" y="1592262"/>
          <a:ext cx="2971800" cy="3809301"/>
        </p:xfrm>
        <a:graphic>
          <a:graphicData uri="http://schemas.openxmlformats.org/drawingml/2006/table">
            <a:tbl>
              <a:tblPr firstRow="1" bandRow="1">
                <a:tableStyleId>{5C22544A-7EE6-4342-B048-85BDC9FD1C3A}</a:tableStyleId>
              </a:tblPr>
              <a:tblGrid>
                <a:gridCol w="742950">
                  <a:extLst>
                    <a:ext uri="{9D8B030D-6E8A-4147-A177-3AD203B41FA5}">
                      <a16:colId xmlns:a16="http://schemas.microsoft.com/office/drawing/2014/main" val="4112620964"/>
                    </a:ext>
                  </a:extLst>
                </a:gridCol>
                <a:gridCol w="742950">
                  <a:extLst>
                    <a:ext uri="{9D8B030D-6E8A-4147-A177-3AD203B41FA5}">
                      <a16:colId xmlns:a16="http://schemas.microsoft.com/office/drawing/2014/main" val="1250732388"/>
                    </a:ext>
                  </a:extLst>
                </a:gridCol>
                <a:gridCol w="742950">
                  <a:extLst>
                    <a:ext uri="{9D8B030D-6E8A-4147-A177-3AD203B41FA5}">
                      <a16:colId xmlns:a16="http://schemas.microsoft.com/office/drawing/2014/main" val="3370618"/>
                    </a:ext>
                  </a:extLst>
                </a:gridCol>
                <a:gridCol w="742950">
                  <a:extLst>
                    <a:ext uri="{9D8B030D-6E8A-4147-A177-3AD203B41FA5}">
                      <a16:colId xmlns:a16="http://schemas.microsoft.com/office/drawing/2014/main" val="755541489"/>
                    </a:ext>
                  </a:extLst>
                </a:gridCol>
              </a:tblGrid>
              <a:tr h="275323">
                <a:tc>
                  <a:txBody>
                    <a:bodyPr/>
                    <a:lstStyle/>
                    <a:p>
                      <a:pPr algn="ctr"/>
                      <a:r>
                        <a:rPr lang="en-US" sz="1000" b="1" dirty="0" smtClean="0"/>
                        <a:t>Letter</a:t>
                      </a:r>
                      <a:endParaRPr lang="en-US" sz="1000" b="1" dirty="0"/>
                    </a:p>
                  </a:txBody>
                  <a:tcPr/>
                </a:tc>
                <a:tc>
                  <a:txBody>
                    <a:bodyPr/>
                    <a:lstStyle/>
                    <a:p>
                      <a:pPr algn="ctr"/>
                      <a:r>
                        <a:rPr lang="en-US" sz="1000" dirty="0" smtClean="0"/>
                        <a:t>Count</a:t>
                      </a:r>
                      <a:endParaRPr lang="en-US" sz="1000" dirty="0"/>
                    </a:p>
                  </a:txBody>
                  <a:tcPr/>
                </a:tc>
                <a:tc>
                  <a:txBody>
                    <a:bodyPr/>
                    <a:lstStyle/>
                    <a:p>
                      <a:pPr algn="ctr"/>
                      <a:r>
                        <a:rPr lang="en-US" sz="1000" b="1" dirty="0" smtClean="0"/>
                        <a:t>Letter</a:t>
                      </a:r>
                      <a:endParaRPr lang="en-US" sz="1000" b="1" dirty="0"/>
                    </a:p>
                  </a:txBody>
                  <a:tcPr/>
                </a:tc>
                <a:tc>
                  <a:txBody>
                    <a:bodyPr/>
                    <a:lstStyle/>
                    <a:p>
                      <a:pPr algn="ctr"/>
                      <a:r>
                        <a:rPr lang="en-US" sz="1000" dirty="0" smtClean="0"/>
                        <a:t>Count</a:t>
                      </a:r>
                      <a:endParaRPr lang="en-US" sz="1000" dirty="0"/>
                    </a:p>
                  </a:txBody>
                  <a:tcPr/>
                </a:tc>
                <a:extLst>
                  <a:ext uri="{0D108BD9-81ED-4DB2-BD59-A6C34878D82A}">
                    <a16:rowId xmlns:a16="http://schemas.microsoft.com/office/drawing/2014/main" val="1339266655"/>
                  </a:ext>
                </a:extLst>
              </a:tr>
              <a:tr h="242331">
                <a:tc>
                  <a:txBody>
                    <a:bodyPr/>
                    <a:lstStyle/>
                    <a:p>
                      <a:pPr algn="ctr">
                        <a:lnSpc>
                          <a:spcPct val="107000"/>
                        </a:lnSpc>
                        <a:spcAft>
                          <a:spcPts val="800"/>
                        </a:spcAft>
                      </a:pPr>
                      <a:r>
                        <a:rPr lang="en-US" sz="1000" b="1" dirty="0" smtClean="0">
                          <a:latin typeface="Calibri" panose="020F0502020204030204" pitchFamily="34" charset="0"/>
                          <a:ea typeface="Calibri" panose="020F0502020204030204" pitchFamily="34" charset="0"/>
                          <a:cs typeface="Times New Roman" panose="02020603050405020304" pitchFamily="18" charset="0"/>
                        </a:rPr>
                        <a:t>A</a:t>
                      </a:r>
                    </a:p>
                  </a:txBody>
                  <a:tcPr/>
                </a:tc>
                <a:tc>
                  <a:txBody>
                    <a:bodyPr/>
                    <a:lstStyle/>
                    <a:p>
                      <a:pPr algn="ctr"/>
                      <a:r>
                        <a:rPr lang="en-US" sz="1000" dirty="0" smtClean="0"/>
                        <a:t>6</a:t>
                      </a:r>
                      <a:endParaRPr lang="en-US" sz="1000" dirty="0"/>
                    </a:p>
                  </a:txBody>
                  <a:tcPr/>
                </a:tc>
                <a:tc>
                  <a:txBody>
                    <a:bodyPr/>
                    <a:lstStyle/>
                    <a:p>
                      <a:pPr algn="ctr"/>
                      <a:r>
                        <a:rPr lang="en-US" sz="1000" b="1" dirty="0" smtClean="0"/>
                        <a:t>N</a:t>
                      </a:r>
                      <a:endParaRPr lang="en-US" sz="1000" b="1" dirty="0"/>
                    </a:p>
                  </a:txBody>
                  <a:tcPr/>
                </a:tc>
                <a:tc>
                  <a:txBody>
                    <a:bodyPr/>
                    <a:lstStyle/>
                    <a:p>
                      <a:pPr algn="ctr"/>
                      <a:r>
                        <a:rPr lang="en-US" sz="1000" dirty="0" smtClean="0"/>
                        <a:t>13</a:t>
                      </a:r>
                      <a:endParaRPr lang="en-US" sz="1000" dirty="0"/>
                    </a:p>
                  </a:txBody>
                  <a:tcPr/>
                </a:tc>
                <a:extLst>
                  <a:ext uri="{0D108BD9-81ED-4DB2-BD59-A6C34878D82A}">
                    <a16:rowId xmlns:a16="http://schemas.microsoft.com/office/drawing/2014/main" val="1871495523"/>
                  </a:ext>
                </a:extLst>
              </a:tr>
              <a:tr h="275323">
                <a:tc>
                  <a:txBody>
                    <a:bodyPr/>
                    <a:lstStyle/>
                    <a:p>
                      <a:pPr algn="ctr"/>
                      <a:r>
                        <a:rPr lang="en-US" sz="1000" b="1" dirty="0" smtClean="0"/>
                        <a:t>B</a:t>
                      </a:r>
                      <a:endParaRPr lang="en-US" sz="1000" b="1" dirty="0"/>
                    </a:p>
                  </a:txBody>
                  <a:tcPr/>
                </a:tc>
                <a:tc>
                  <a:txBody>
                    <a:bodyPr/>
                    <a:lstStyle/>
                    <a:p>
                      <a:pPr algn="ctr"/>
                      <a:r>
                        <a:rPr lang="en-US" sz="1000" dirty="0" smtClean="0"/>
                        <a:t>2</a:t>
                      </a:r>
                      <a:endParaRPr lang="en-US" sz="1000" dirty="0"/>
                    </a:p>
                  </a:txBody>
                  <a:tcPr/>
                </a:tc>
                <a:tc>
                  <a:txBody>
                    <a:bodyPr/>
                    <a:lstStyle/>
                    <a:p>
                      <a:pPr algn="ctr"/>
                      <a:r>
                        <a:rPr lang="en-US" sz="1000" b="1" dirty="0" smtClean="0"/>
                        <a:t>O</a:t>
                      </a:r>
                      <a:endParaRPr lang="en-US" sz="1000" b="1" dirty="0"/>
                    </a:p>
                  </a:txBody>
                  <a:tcPr/>
                </a:tc>
                <a:tc>
                  <a:txBody>
                    <a:bodyPr/>
                    <a:lstStyle/>
                    <a:p>
                      <a:pPr algn="ctr"/>
                      <a:r>
                        <a:rPr lang="en-US" sz="1000" dirty="0" smtClean="0"/>
                        <a:t>14</a:t>
                      </a:r>
                      <a:endParaRPr lang="en-US" sz="1000" dirty="0"/>
                    </a:p>
                  </a:txBody>
                  <a:tcPr/>
                </a:tc>
                <a:extLst>
                  <a:ext uri="{0D108BD9-81ED-4DB2-BD59-A6C34878D82A}">
                    <a16:rowId xmlns:a16="http://schemas.microsoft.com/office/drawing/2014/main" val="27166177"/>
                  </a:ext>
                </a:extLst>
              </a:tr>
              <a:tr h="275323">
                <a:tc>
                  <a:txBody>
                    <a:bodyPr/>
                    <a:lstStyle/>
                    <a:p>
                      <a:pPr algn="ctr"/>
                      <a:r>
                        <a:rPr lang="en-US" sz="1000" b="1" dirty="0" smtClean="0"/>
                        <a:t>C</a:t>
                      </a:r>
                      <a:endParaRPr lang="en-US" sz="1000" b="1" dirty="0"/>
                    </a:p>
                  </a:txBody>
                  <a:tcPr/>
                </a:tc>
                <a:tc>
                  <a:txBody>
                    <a:bodyPr/>
                    <a:lstStyle/>
                    <a:p>
                      <a:pPr algn="ctr"/>
                      <a:r>
                        <a:rPr lang="en-US" sz="1000" dirty="0" smtClean="0"/>
                        <a:t>12</a:t>
                      </a:r>
                      <a:endParaRPr lang="en-US" sz="1000" dirty="0"/>
                    </a:p>
                  </a:txBody>
                  <a:tcPr/>
                </a:tc>
                <a:tc>
                  <a:txBody>
                    <a:bodyPr/>
                    <a:lstStyle/>
                    <a:p>
                      <a:pPr algn="ctr"/>
                      <a:r>
                        <a:rPr lang="en-US" sz="1000" b="1" dirty="0" smtClean="0"/>
                        <a:t>P</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3536738944"/>
                  </a:ext>
                </a:extLst>
              </a:tr>
              <a:tr h="275323">
                <a:tc>
                  <a:txBody>
                    <a:bodyPr/>
                    <a:lstStyle/>
                    <a:p>
                      <a:pPr algn="ctr"/>
                      <a:r>
                        <a:rPr lang="en-US" sz="1000" b="1" dirty="0" smtClean="0"/>
                        <a:t>D</a:t>
                      </a:r>
                      <a:endParaRPr lang="en-US" sz="1000" b="1" dirty="0"/>
                    </a:p>
                  </a:txBody>
                  <a:tcPr/>
                </a:tc>
                <a:tc>
                  <a:txBody>
                    <a:bodyPr/>
                    <a:lstStyle/>
                    <a:p>
                      <a:pPr algn="ctr"/>
                      <a:r>
                        <a:rPr lang="en-US" sz="1000" dirty="0" smtClean="0"/>
                        <a:t>1</a:t>
                      </a:r>
                      <a:endParaRPr lang="en-US" sz="1000" dirty="0"/>
                    </a:p>
                  </a:txBody>
                  <a:tcPr/>
                </a:tc>
                <a:tc>
                  <a:txBody>
                    <a:bodyPr/>
                    <a:lstStyle/>
                    <a:p>
                      <a:pPr algn="ctr"/>
                      <a:r>
                        <a:rPr lang="en-US" sz="1000" b="1" dirty="0" smtClean="0"/>
                        <a:t>Q</a:t>
                      </a:r>
                      <a:endParaRPr lang="en-US" sz="1000" b="1" dirty="0"/>
                    </a:p>
                  </a:txBody>
                  <a:tcPr/>
                </a:tc>
                <a:tc>
                  <a:txBody>
                    <a:bodyPr/>
                    <a:lstStyle/>
                    <a:p>
                      <a:pPr algn="ctr"/>
                      <a:r>
                        <a:rPr lang="en-US" sz="1000" dirty="0" smtClean="0"/>
                        <a:t>15</a:t>
                      </a:r>
                      <a:endParaRPr lang="en-US" sz="1000" dirty="0"/>
                    </a:p>
                  </a:txBody>
                  <a:tcPr/>
                </a:tc>
                <a:extLst>
                  <a:ext uri="{0D108BD9-81ED-4DB2-BD59-A6C34878D82A}">
                    <a16:rowId xmlns:a16="http://schemas.microsoft.com/office/drawing/2014/main" val="667643836"/>
                  </a:ext>
                </a:extLst>
              </a:tr>
              <a:tr h="275323">
                <a:tc>
                  <a:txBody>
                    <a:bodyPr/>
                    <a:lstStyle/>
                    <a:p>
                      <a:pPr algn="ctr"/>
                      <a:r>
                        <a:rPr lang="en-US" sz="1000" b="1" dirty="0" smtClean="0"/>
                        <a:t>E</a:t>
                      </a:r>
                      <a:endParaRPr lang="en-US" sz="1000" b="1" dirty="0"/>
                    </a:p>
                  </a:txBody>
                  <a:tcPr/>
                </a:tc>
                <a:tc>
                  <a:txBody>
                    <a:bodyPr/>
                    <a:lstStyle/>
                    <a:p>
                      <a:pPr algn="ctr"/>
                      <a:r>
                        <a:rPr lang="en-US" sz="1000" dirty="0" smtClean="0"/>
                        <a:t>6</a:t>
                      </a:r>
                      <a:endParaRPr lang="en-US" sz="1000" dirty="0"/>
                    </a:p>
                  </a:txBody>
                  <a:tcPr/>
                </a:tc>
                <a:tc>
                  <a:txBody>
                    <a:bodyPr/>
                    <a:lstStyle/>
                    <a:p>
                      <a:pPr algn="ctr"/>
                      <a:r>
                        <a:rPr lang="en-US" sz="1000" b="1" dirty="0" smtClean="0"/>
                        <a:t>R</a:t>
                      </a:r>
                      <a:endParaRPr lang="en-US" sz="1000" b="1" dirty="0"/>
                    </a:p>
                  </a:txBody>
                  <a:tcPr/>
                </a:tc>
                <a:tc>
                  <a:txBody>
                    <a:bodyPr/>
                    <a:lstStyle/>
                    <a:p>
                      <a:pPr algn="ctr"/>
                      <a:r>
                        <a:rPr lang="en-US" sz="1000" dirty="0" smtClean="0"/>
                        <a:t>4</a:t>
                      </a:r>
                      <a:endParaRPr lang="en-US" sz="1000" dirty="0"/>
                    </a:p>
                  </a:txBody>
                  <a:tcPr/>
                </a:tc>
                <a:extLst>
                  <a:ext uri="{0D108BD9-81ED-4DB2-BD59-A6C34878D82A}">
                    <a16:rowId xmlns:a16="http://schemas.microsoft.com/office/drawing/2014/main" val="4196080916"/>
                  </a:ext>
                </a:extLst>
              </a:tr>
              <a:tr h="275323">
                <a:tc>
                  <a:txBody>
                    <a:bodyPr/>
                    <a:lstStyle/>
                    <a:p>
                      <a:pPr algn="ctr"/>
                      <a:r>
                        <a:rPr lang="en-US" sz="1000" b="1" dirty="0" smtClean="0"/>
                        <a:t>F</a:t>
                      </a:r>
                      <a:endParaRPr lang="en-US" sz="1000" b="1" dirty="0"/>
                    </a:p>
                  </a:txBody>
                  <a:tcPr/>
                </a:tc>
                <a:tc>
                  <a:txBody>
                    <a:bodyPr/>
                    <a:lstStyle/>
                    <a:p>
                      <a:pPr algn="ctr"/>
                      <a:r>
                        <a:rPr lang="en-US" sz="1000" dirty="0" smtClean="0"/>
                        <a:t>2</a:t>
                      </a:r>
                      <a:endParaRPr lang="en-US" sz="1000" dirty="0"/>
                    </a:p>
                  </a:txBody>
                  <a:tcPr/>
                </a:tc>
                <a:tc>
                  <a:txBody>
                    <a:bodyPr/>
                    <a:lstStyle/>
                    <a:p>
                      <a:pPr algn="ctr"/>
                      <a:r>
                        <a:rPr lang="en-US" sz="1000" b="1" dirty="0" smtClean="0"/>
                        <a:t>S</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1085098787"/>
                  </a:ext>
                </a:extLst>
              </a:tr>
              <a:tr h="275323">
                <a:tc>
                  <a:txBody>
                    <a:bodyPr/>
                    <a:lstStyle/>
                    <a:p>
                      <a:pPr algn="ctr"/>
                      <a:r>
                        <a:rPr lang="en-US" sz="1000" b="1" dirty="0" smtClean="0"/>
                        <a:t>G</a:t>
                      </a:r>
                      <a:endParaRPr lang="en-US" sz="1000" b="1" dirty="0"/>
                    </a:p>
                  </a:txBody>
                  <a:tcPr/>
                </a:tc>
                <a:tc>
                  <a:txBody>
                    <a:bodyPr/>
                    <a:lstStyle/>
                    <a:p>
                      <a:pPr algn="ctr"/>
                      <a:r>
                        <a:rPr lang="en-US" sz="1000" dirty="0" smtClean="0"/>
                        <a:t>0</a:t>
                      </a:r>
                      <a:endParaRPr lang="en-US" sz="1000" dirty="0"/>
                    </a:p>
                  </a:txBody>
                  <a:tcPr/>
                </a:tc>
                <a:tc>
                  <a:txBody>
                    <a:bodyPr/>
                    <a:lstStyle/>
                    <a:p>
                      <a:pPr algn="ctr"/>
                      <a:r>
                        <a:rPr lang="en-US" sz="1000" b="1" dirty="0" smtClean="0"/>
                        <a:t>T</a:t>
                      </a:r>
                      <a:endParaRPr lang="en-US" sz="1000" b="1" dirty="0"/>
                    </a:p>
                  </a:txBody>
                  <a:tcPr/>
                </a:tc>
                <a:tc>
                  <a:txBody>
                    <a:bodyPr/>
                    <a:lstStyle/>
                    <a:p>
                      <a:pPr algn="ctr"/>
                      <a:r>
                        <a:rPr lang="en-US" sz="1000" dirty="0" smtClean="0"/>
                        <a:t>9</a:t>
                      </a:r>
                      <a:endParaRPr lang="en-US" sz="1000" dirty="0"/>
                    </a:p>
                  </a:txBody>
                  <a:tcPr/>
                </a:tc>
                <a:extLst>
                  <a:ext uri="{0D108BD9-81ED-4DB2-BD59-A6C34878D82A}">
                    <a16:rowId xmlns:a16="http://schemas.microsoft.com/office/drawing/2014/main" val="2110935319"/>
                  </a:ext>
                </a:extLst>
              </a:tr>
              <a:tr h="275323">
                <a:tc>
                  <a:txBody>
                    <a:bodyPr/>
                    <a:lstStyle/>
                    <a:p>
                      <a:pPr algn="ctr"/>
                      <a:r>
                        <a:rPr lang="en-US" sz="1000" b="1" dirty="0" smtClean="0"/>
                        <a:t>H</a:t>
                      </a:r>
                      <a:endParaRPr lang="en-US" sz="1000" b="1" dirty="0"/>
                    </a:p>
                  </a:txBody>
                  <a:tcPr/>
                </a:tc>
                <a:tc>
                  <a:txBody>
                    <a:bodyPr/>
                    <a:lstStyle/>
                    <a:p>
                      <a:pPr algn="ctr"/>
                      <a:r>
                        <a:rPr lang="en-US" sz="1000" dirty="0" smtClean="0"/>
                        <a:t>8</a:t>
                      </a:r>
                      <a:endParaRPr lang="en-US" sz="1000" dirty="0"/>
                    </a:p>
                  </a:txBody>
                  <a:tcPr/>
                </a:tc>
                <a:tc>
                  <a:txBody>
                    <a:bodyPr/>
                    <a:lstStyle/>
                    <a:p>
                      <a:pPr algn="ctr"/>
                      <a:r>
                        <a:rPr lang="en-US" sz="1000" b="1" dirty="0" smtClean="0"/>
                        <a:t>U</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1930939787"/>
                  </a:ext>
                </a:extLst>
              </a:tr>
              <a:tr h="275323">
                <a:tc>
                  <a:txBody>
                    <a:bodyPr/>
                    <a:lstStyle/>
                    <a:p>
                      <a:pPr algn="ctr"/>
                      <a:r>
                        <a:rPr lang="en-US" sz="1000" b="1" dirty="0" smtClean="0"/>
                        <a:t>I</a:t>
                      </a:r>
                      <a:endParaRPr lang="en-US" sz="1000" b="1" dirty="0"/>
                    </a:p>
                  </a:txBody>
                  <a:tcPr/>
                </a:tc>
                <a:tc>
                  <a:txBody>
                    <a:bodyPr/>
                    <a:lstStyle/>
                    <a:p>
                      <a:pPr algn="ctr"/>
                      <a:r>
                        <a:rPr lang="en-US" sz="1000" dirty="0" smtClean="0"/>
                        <a:t>0</a:t>
                      </a:r>
                      <a:endParaRPr lang="en-US" sz="1000" dirty="0"/>
                    </a:p>
                  </a:txBody>
                  <a:tcPr/>
                </a:tc>
                <a:tc>
                  <a:txBody>
                    <a:bodyPr/>
                    <a:lstStyle/>
                    <a:p>
                      <a:pPr algn="ctr"/>
                      <a:r>
                        <a:rPr lang="en-US" sz="1000" b="1" dirty="0" smtClean="0"/>
                        <a:t>V</a:t>
                      </a:r>
                      <a:endParaRPr lang="en-US" sz="1000" b="1" dirty="0"/>
                    </a:p>
                  </a:txBody>
                  <a:tcPr/>
                </a:tc>
                <a:tc>
                  <a:txBody>
                    <a:bodyPr/>
                    <a:lstStyle/>
                    <a:p>
                      <a:pPr algn="ctr"/>
                      <a:r>
                        <a:rPr lang="en-US" sz="1000" dirty="0" smtClean="0"/>
                        <a:t>5</a:t>
                      </a:r>
                      <a:endParaRPr lang="en-US" sz="1000" dirty="0"/>
                    </a:p>
                  </a:txBody>
                  <a:tcPr/>
                </a:tc>
                <a:extLst>
                  <a:ext uri="{0D108BD9-81ED-4DB2-BD59-A6C34878D82A}">
                    <a16:rowId xmlns:a16="http://schemas.microsoft.com/office/drawing/2014/main" val="3612510187"/>
                  </a:ext>
                </a:extLst>
              </a:tr>
              <a:tr h="275323">
                <a:tc>
                  <a:txBody>
                    <a:bodyPr/>
                    <a:lstStyle/>
                    <a:p>
                      <a:pPr algn="ctr"/>
                      <a:r>
                        <a:rPr lang="en-US" sz="1000" b="1" dirty="0" smtClean="0"/>
                        <a:t>J</a:t>
                      </a:r>
                      <a:endParaRPr lang="en-US" sz="1000" b="1" dirty="0"/>
                    </a:p>
                  </a:txBody>
                  <a:tcPr/>
                </a:tc>
                <a:tc>
                  <a:txBody>
                    <a:bodyPr/>
                    <a:lstStyle/>
                    <a:p>
                      <a:pPr algn="ctr"/>
                      <a:r>
                        <a:rPr lang="en-US" sz="1000" dirty="0" smtClean="0"/>
                        <a:t>2</a:t>
                      </a:r>
                      <a:endParaRPr lang="en-US" sz="1000" dirty="0"/>
                    </a:p>
                  </a:txBody>
                  <a:tcPr/>
                </a:tc>
                <a:tc>
                  <a:txBody>
                    <a:bodyPr/>
                    <a:lstStyle/>
                    <a:p>
                      <a:pPr algn="ctr"/>
                      <a:r>
                        <a:rPr lang="en-US" sz="1000" b="1" dirty="0" smtClean="0"/>
                        <a:t>W</a:t>
                      </a:r>
                      <a:endParaRPr lang="en-US" sz="1000" b="1" dirty="0"/>
                    </a:p>
                  </a:txBody>
                  <a:tcPr/>
                </a:tc>
                <a:tc>
                  <a:txBody>
                    <a:bodyPr/>
                    <a:lstStyle/>
                    <a:p>
                      <a:pPr algn="ctr"/>
                      <a:r>
                        <a:rPr lang="en-US" sz="1000" dirty="0" smtClean="0"/>
                        <a:t>2</a:t>
                      </a:r>
                      <a:endParaRPr lang="en-US" sz="1000" dirty="0"/>
                    </a:p>
                  </a:txBody>
                  <a:tcPr/>
                </a:tc>
                <a:extLst>
                  <a:ext uri="{0D108BD9-81ED-4DB2-BD59-A6C34878D82A}">
                    <a16:rowId xmlns:a16="http://schemas.microsoft.com/office/drawing/2014/main" val="4200886939"/>
                  </a:ext>
                </a:extLst>
              </a:tr>
              <a:tr h="275323">
                <a:tc>
                  <a:txBody>
                    <a:bodyPr/>
                    <a:lstStyle/>
                    <a:p>
                      <a:pPr algn="ctr"/>
                      <a:r>
                        <a:rPr lang="en-US" sz="1000" b="1" smtClean="0"/>
                        <a:t>K</a:t>
                      </a:r>
                      <a:endParaRPr lang="en-US" sz="1000" b="1" dirty="0"/>
                    </a:p>
                  </a:txBody>
                  <a:tcPr/>
                </a:tc>
                <a:tc>
                  <a:txBody>
                    <a:bodyPr/>
                    <a:lstStyle/>
                    <a:p>
                      <a:pPr algn="ctr"/>
                      <a:r>
                        <a:rPr lang="en-US" sz="1000" dirty="0" smtClean="0"/>
                        <a:t>16</a:t>
                      </a:r>
                      <a:endParaRPr lang="en-US" sz="1000" dirty="0"/>
                    </a:p>
                  </a:txBody>
                  <a:tcPr/>
                </a:tc>
                <a:tc>
                  <a:txBody>
                    <a:bodyPr/>
                    <a:lstStyle/>
                    <a:p>
                      <a:pPr algn="ctr"/>
                      <a:r>
                        <a:rPr lang="en-US" sz="1000" b="1" dirty="0" smtClean="0"/>
                        <a:t>X</a:t>
                      </a:r>
                      <a:endParaRPr lang="en-US" sz="1000" b="1" dirty="0"/>
                    </a:p>
                  </a:txBody>
                  <a:tcPr/>
                </a:tc>
                <a:tc>
                  <a:txBody>
                    <a:bodyPr/>
                    <a:lstStyle/>
                    <a:p>
                      <a:pPr algn="ctr"/>
                      <a:r>
                        <a:rPr lang="en-US" sz="1000" dirty="0" smtClean="0"/>
                        <a:t>6</a:t>
                      </a:r>
                      <a:endParaRPr lang="en-US" sz="1000" dirty="0"/>
                    </a:p>
                  </a:txBody>
                  <a:tcPr/>
                </a:tc>
                <a:extLst>
                  <a:ext uri="{0D108BD9-81ED-4DB2-BD59-A6C34878D82A}">
                    <a16:rowId xmlns:a16="http://schemas.microsoft.com/office/drawing/2014/main" val="902596876"/>
                  </a:ext>
                </a:extLst>
              </a:tr>
              <a:tr h="275323">
                <a:tc>
                  <a:txBody>
                    <a:bodyPr/>
                    <a:lstStyle/>
                    <a:p>
                      <a:pPr algn="ctr"/>
                      <a:r>
                        <a:rPr lang="en-US" sz="1000" b="1" dirty="0" smtClean="0"/>
                        <a:t>L</a:t>
                      </a:r>
                      <a:endParaRPr lang="en-US" sz="1000" b="1" dirty="0"/>
                    </a:p>
                  </a:txBody>
                  <a:tcPr/>
                </a:tc>
                <a:tc>
                  <a:txBody>
                    <a:bodyPr/>
                    <a:lstStyle/>
                    <a:p>
                      <a:pPr algn="ctr"/>
                      <a:r>
                        <a:rPr lang="en-US" sz="1000" dirty="0" smtClean="0"/>
                        <a:t>3</a:t>
                      </a:r>
                      <a:endParaRPr lang="en-US" sz="1000" dirty="0"/>
                    </a:p>
                  </a:txBody>
                  <a:tcPr/>
                </a:tc>
                <a:tc>
                  <a:txBody>
                    <a:bodyPr/>
                    <a:lstStyle/>
                    <a:p>
                      <a:pPr algn="ctr"/>
                      <a:r>
                        <a:rPr lang="en-US" sz="1000" b="1" dirty="0" smtClean="0"/>
                        <a:t>Y</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2246953411"/>
                  </a:ext>
                </a:extLst>
              </a:tr>
              <a:tr h="250917">
                <a:tc>
                  <a:txBody>
                    <a:bodyPr/>
                    <a:lstStyle/>
                    <a:p>
                      <a:pPr algn="ctr"/>
                      <a:r>
                        <a:rPr lang="en-US" sz="1000" b="1" dirty="0" smtClean="0"/>
                        <a:t>M</a:t>
                      </a:r>
                      <a:endParaRPr lang="en-US" sz="1000" b="1" dirty="0"/>
                    </a:p>
                  </a:txBody>
                  <a:tcPr/>
                </a:tc>
                <a:tc>
                  <a:txBody>
                    <a:bodyPr/>
                    <a:lstStyle/>
                    <a:p>
                      <a:pPr algn="ctr"/>
                      <a:r>
                        <a:rPr lang="en-US" sz="1000" dirty="0" smtClean="0"/>
                        <a:t>0</a:t>
                      </a:r>
                      <a:endParaRPr lang="en-US" sz="1000" dirty="0"/>
                    </a:p>
                  </a:txBody>
                  <a:tcPr/>
                </a:tc>
                <a:tc>
                  <a:txBody>
                    <a:bodyPr/>
                    <a:lstStyle/>
                    <a:p>
                      <a:pPr algn="ctr"/>
                      <a:r>
                        <a:rPr lang="en-US" sz="1000" b="1" dirty="0" smtClean="0"/>
                        <a:t>Z</a:t>
                      </a:r>
                      <a:endParaRPr lang="en-US" sz="1000" b="1" dirty="0"/>
                    </a:p>
                  </a:txBody>
                  <a:tcPr/>
                </a:tc>
                <a:tc>
                  <a:txBody>
                    <a:bodyPr/>
                    <a:lstStyle/>
                    <a:p>
                      <a:pPr algn="ctr"/>
                      <a:r>
                        <a:rPr lang="en-US" sz="1000" dirty="0" smtClean="0"/>
                        <a:t>0</a:t>
                      </a:r>
                      <a:endParaRPr lang="en-US" sz="1000" dirty="0"/>
                    </a:p>
                  </a:txBody>
                  <a:tcPr/>
                </a:tc>
                <a:extLst>
                  <a:ext uri="{0D108BD9-81ED-4DB2-BD59-A6C34878D82A}">
                    <a16:rowId xmlns:a16="http://schemas.microsoft.com/office/drawing/2014/main" val="2760368019"/>
                  </a:ext>
                </a:extLst>
              </a:tr>
            </a:tbl>
          </a:graphicData>
        </a:graphic>
      </p:graphicFrame>
      <p:sp>
        <p:nvSpPr>
          <p:cNvPr id="2" name="Oval 1"/>
          <p:cNvSpPr/>
          <p:nvPr/>
        </p:nvSpPr>
        <p:spPr bwMode="auto">
          <a:xfrm>
            <a:off x="7787481" y="2659062"/>
            <a:ext cx="1219200" cy="304800"/>
          </a:xfrm>
          <a:prstGeom prst="ellipse">
            <a:avLst/>
          </a:prstGeom>
          <a:noFill/>
          <a:ln w="3810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9521898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6217443" cy="4672048"/>
          </a:xfrm>
        </p:spPr>
        <p:txBody>
          <a:bodyPr/>
          <a:lstStyle/>
          <a:p>
            <a:r>
              <a:rPr lang="en-US" dirty="0" smtClean="0"/>
              <a:t>LNYH VENH</a:t>
            </a:r>
            <a:r>
              <a:rPr lang="en-US" b="1" dirty="0" smtClean="0">
                <a:solidFill>
                  <a:srgbClr val="00B050"/>
                </a:solidFill>
              </a:rPr>
              <a:t>E</a:t>
            </a:r>
            <a:r>
              <a:rPr lang="en-US" dirty="0" smtClean="0"/>
              <a:t> COX V</a:t>
            </a:r>
            <a:r>
              <a:rPr lang="en-US" b="1" dirty="0" smtClean="0">
                <a:solidFill>
                  <a:srgbClr val="00B050"/>
                </a:solidFill>
              </a:rPr>
              <a:t>E</a:t>
            </a:r>
            <a:r>
              <a:rPr lang="en-US" dirty="0" smtClean="0"/>
              <a:t>J</a:t>
            </a:r>
            <a:r>
              <a:rPr lang="en-US" b="1" dirty="0" smtClean="0">
                <a:solidFill>
                  <a:srgbClr val="00B050"/>
                </a:solidFill>
              </a:rPr>
              <a:t>E</a:t>
            </a:r>
            <a:r>
              <a:rPr lang="en-US" dirty="0" smtClean="0"/>
              <a:t>O F</a:t>
            </a:r>
            <a:r>
              <a:rPr lang="en-US" b="1" dirty="0" smtClean="0">
                <a:solidFill>
                  <a:srgbClr val="00B050"/>
                </a:solidFill>
              </a:rPr>
              <a:t>E</a:t>
            </a:r>
            <a:r>
              <a:rPr lang="en-US" dirty="0" smtClean="0"/>
              <a:t>CHV CBN NYH LC</a:t>
            </a:r>
            <a:r>
              <a:rPr lang="en-US" dirty="0" smtClean="0">
                <a:solidFill>
                  <a:schemeClr val="accent2">
                    <a:lumMod val="40000"/>
                    <a:lumOff val="60000"/>
                  </a:schemeClr>
                </a:solidFill>
              </a:rPr>
              <a:t>T</a:t>
            </a:r>
            <a:r>
              <a:rPr lang="en-US" dirty="0" smtClean="0"/>
              <a:t>A</a:t>
            </a:r>
            <a:r>
              <a:rPr lang="en-US" b="1" dirty="0" smtClean="0">
                <a:solidFill>
                  <a:srgbClr val="00B050"/>
                </a:solidFill>
              </a:rPr>
              <a:t>E</a:t>
            </a:r>
            <a:r>
              <a:rPr lang="en-US" dirty="0" smtClean="0"/>
              <a:t>HV DHNYBA</a:t>
            </a:r>
            <a:r>
              <a:rPr lang="en-US" dirty="0" smtClean="0">
                <a:solidFill>
                  <a:schemeClr val="accent2">
                    <a:lumMod val="40000"/>
                    <a:lumOff val="60000"/>
                  </a:schemeClr>
                </a:solidFill>
              </a:rPr>
              <a:t>T</a:t>
            </a:r>
            <a:r>
              <a:rPr lang="en-US" dirty="0" smtClean="0"/>
              <a:t> LNH</a:t>
            </a:r>
            <a:r>
              <a:rPr lang="en-US" dirty="0" smtClean="0">
                <a:solidFill>
                  <a:schemeClr val="accent2">
                    <a:lumMod val="40000"/>
                    <a:lumOff val="60000"/>
                  </a:schemeClr>
                </a:solidFill>
              </a:rPr>
              <a:t>T</a:t>
            </a:r>
            <a:r>
              <a:rPr lang="en-US" dirty="0" smtClean="0"/>
              <a:t>A NO </a:t>
            </a:r>
            <a:r>
              <a:rPr lang="en-US" dirty="0" smtClean="0">
                <a:solidFill>
                  <a:schemeClr val="accent2">
                    <a:lumMod val="40000"/>
                    <a:lumOff val="60000"/>
                  </a:schemeClr>
                </a:solidFill>
              </a:rPr>
              <a:t>T</a:t>
            </a:r>
            <a:r>
              <a:rPr lang="en-US" dirty="0" smtClean="0"/>
              <a:t>ATV ENO</a:t>
            </a:r>
            <a:r>
              <a:rPr lang="en-US" dirty="0" smtClean="0">
                <a:solidFill>
                  <a:schemeClr val="accent2">
                    <a:lumMod val="40000"/>
                    <a:lumOff val="60000"/>
                  </a:schemeClr>
                </a:solidFill>
              </a:rPr>
              <a:t>T</a:t>
            </a:r>
            <a:r>
              <a:rPr lang="en-US" dirty="0" smtClean="0"/>
              <a:t>TO</a:t>
            </a:r>
            <a:r>
              <a:rPr lang="en-US" b="1" dirty="0" smtClean="0">
                <a:solidFill>
                  <a:srgbClr val="00B050"/>
                </a:solidFill>
              </a:rPr>
              <a:t>E</a:t>
            </a:r>
            <a:r>
              <a:rPr lang="en-US" dirty="0" smtClean="0"/>
              <a:t>O</a:t>
            </a:r>
            <a:r>
              <a:rPr lang="en-US" dirty="0" smtClean="0">
                <a:solidFill>
                  <a:schemeClr val="accent2">
                    <a:lumMod val="40000"/>
                    <a:lumOff val="60000"/>
                  </a:schemeClr>
                </a:solidFill>
              </a:rPr>
              <a:t>T</a:t>
            </a:r>
            <a:r>
              <a:rPr lang="en-US" dirty="0" smtClean="0"/>
              <a:t> C O</a:t>
            </a:r>
            <a:r>
              <a:rPr lang="en-US" b="1" dirty="0" smtClean="0">
                <a:solidFill>
                  <a:srgbClr val="00B050"/>
                </a:solidFill>
              </a:rPr>
              <a:t>E</a:t>
            </a:r>
            <a:r>
              <a:rPr lang="en-US" dirty="0" smtClean="0"/>
              <a:t>U OC</a:t>
            </a:r>
            <a:r>
              <a:rPr lang="en-US" dirty="0" smtClean="0">
                <a:solidFill>
                  <a:schemeClr val="accent2">
                    <a:lumMod val="40000"/>
                    <a:lumOff val="60000"/>
                  </a:schemeClr>
                </a:solidFill>
              </a:rPr>
              <a:t>T</a:t>
            </a:r>
            <a:r>
              <a:rPr lang="en-US" dirty="0" smtClean="0"/>
              <a:t>TNO, ENOE</a:t>
            </a:r>
            <a:r>
              <a:rPr lang="en-US" b="1" dirty="0" smtClean="0">
                <a:solidFill>
                  <a:srgbClr val="00B050"/>
                </a:solidFill>
              </a:rPr>
              <a:t>E</a:t>
            </a:r>
            <a:r>
              <a:rPr lang="en-US" dirty="0" smtClean="0"/>
              <a:t>TJ</a:t>
            </a:r>
            <a:r>
              <a:rPr lang="en-US" b="1" dirty="0" smtClean="0">
                <a:solidFill>
                  <a:srgbClr val="00B050"/>
                </a:solidFill>
              </a:rPr>
              <a:t>E</a:t>
            </a:r>
            <a:r>
              <a:rPr lang="en-US" dirty="0" smtClean="0"/>
              <a:t>X TO RTD</a:t>
            </a:r>
            <a:r>
              <a:rPr lang="en-US" b="1" dirty="0" smtClean="0">
                <a:solidFill>
                  <a:srgbClr val="00B050"/>
                </a:solidFill>
              </a:rPr>
              <a:t>E</a:t>
            </a:r>
            <a:r>
              <a:rPr lang="en-US" dirty="0" smtClean="0"/>
              <a:t>HQF, COX X</a:t>
            </a:r>
            <a:r>
              <a:rPr lang="en-US" b="1" dirty="0" smtClean="0">
                <a:solidFill>
                  <a:srgbClr val="00B050"/>
                </a:solidFill>
              </a:rPr>
              <a:t>E</a:t>
            </a:r>
            <a:r>
              <a:rPr lang="en-US" dirty="0" smtClean="0"/>
              <a:t>XTEC</a:t>
            </a:r>
            <a:r>
              <a:rPr lang="en-US" dirty="0" smtClean="0">
                <a:solidFill>
                  <a:schemeClr val="accent2">
                    <a:lumMod val="40000"/>
                    <a:lumOff val="60000"/>
                  </a:schemeClr>
                </a:solidFill>
              </a:rPr>
              <a:t>T</a:t>
            </a:r>
            <a:r>
              <a:rPr lang="en-US" b="1" dirty="0" smtClean="0">
                <a:solidFill>
                  <a:srgbClr val="00B050"/>
                </a:solidFill>
              </a:rPr>
              <a:t>E</a:t>
            </a:r>
            <a:r>
              <a:rPr lang="en-US" dirty="0" smtClean="0"/>
              <a:t>X </a:t>
            </a:r>
            <a:r>
              <a:rPr lang="en-US" dirty="0" smtClean="0">
                <a:solidFill>
                  <a:schemeClr val="accent2">
                    <a:lumMod val="40000"/>
                    <a:lumOff val="60000"/>
                  </a:schemeClr>
                </a:solidFill>
              </a:rPr>
              <a:t>T</a:t>
            </a:r>
            <a:r>
              <a:rPr lang="en-US" dirty="0" smtClean="0"/>
              <a:t>N </a:t>
            </a:r>
            <a:r>
              <a:rPr lang="en-US" dirty="0" smtClean="0">
                <a:solidFill>
                  <a:schemeClr val="accent2">
                    <a:lumMod val="40000"/>
                    <a:lumOff val="60000"/>
                  </a:schemeClr>
                </a:solidFill>
              </a:rPr>
              <a:t>T</a:t>
            </a:r>
            <a:r>
              <a:rPr lang="en-US" dirty="0" smtClean="0"/>
              <a:t>A</a:t>
            </a:r>
            <a:r>
              <a:rPr lang="en-US" b="1" dirty="0" smtClean="0">
                <a:solidFill>
                  <a:srgbClr val="00B050"/>
                </a:solidFill>
              </a:rPr>
              <a:t>E</a:t>
            </a:r>
            <a:r>
              <a:rPr lang="en-US" dirty="0" smtClean="0"/>
              <a:t> WHNWNVT</a:t>
            </a:r>
            <a:r>
              <a:rPr lang="en-US" dirty="0" smtClean="0">
                <a:solidFill>
                  <a:schemeClr val="accent2">
                    <a:lumMod val="40000"/>
                    <a:lumOff val="60000"/>
                  </a:schemeClr>
                </a:solidFill>
              </a:rPr>
              <a:t>T</a:t>
            </a:r>
            <a:r>
              <a:rPr lang="en-US" dirty="0" smtClean="0"/>
              <a:t>TNO </a:t>
            </a:r>
            <a:r>
              <a:rPr lang="en-US" dirty="0" smtClean="0">
                <a:solidFill>
                  <a:schemeClr val="accent2">
                    <a:lumMod val="40000"/>
                    <a:lumOff val="60000"/>
                  </a:schemeClr>
                </a:solidFill>
              </a:rPr>
              <a:t>T</a:t>
            </a:r>
            <a:r>
              <a:rPr lang="en-US" dirty="0" smtClean="0"/>
              <a:t>AC</a:t>
            </a:r>
            <a:r>
              <a:rPr lang="en-US" dirty="0" smtClean="0">
                <a:solidFill>
                  <a:schemeClr val="accent2">
                    <a:lumMod val="40000"/>
                    <a:lumOff val="60000"/>
                  </a:schemeClr>
                </a:solidFill>
              </a:rPr>
              <a:t>T</a:t>
            </a:r>
            <a:r>
              <a:rPr lang="en-US" dirty="0" smtClean="0"/>
              <a:t> CRR PKO CH</a:t>
            </a:r>
            <a:r>
              <a:rPr lang="en-US" b="1" dirty="0" smtClean="0">
                <a:solidFill>
                  <a:srgbClr val="00B050"/>
                </a:solidFill>
              </a:rPr>
              <a:t>E</a:t>
            </a:r>
            <a:r>
              <a:rPr lang="en-US" dirty="0" smtClean="0"/>
              <a:t> EH</a:t>
            </a:r>
            <a:r>
              <a:rPr lang="en-US" b="1" dirty="0" smtClean="0">
                <a:solidFill>
                  <a:srgbClr val="00B050"/>
                </a:solidFill>
              </a:rPr>
              <a:t>E</a:t>
            </a:r>
            <a:r>
              <a:rPr lang="en-US" dirty="0" smtClean="0"/>
              <a:t>C</a:t>
            </a:r>
            <a:r>
              <a:rPr lang="en-US" dirty="0" smtClean="0">
                <a:solidFill>
                  <a:schemeClr val="accent2">
                    <a:lumMod val="40000"/>
                    <a:lumOff val="60000"/>
                  </a:schemeClr>
                </a:solidFill>
              </a:rPr>
              <a:t>T</a:t>
            </a:r>
            <a:r>
              <a:rPr lang="en-US" b="1" dirty="0" smtClean="0">
                <a:solidFill>
                  <a:srgbClr val="00B050"/>
                </a:solidFill>
              </a:rPr>
              <a:t>E</a:t>
            </a:r>
            <a:r>
              <a:rPr lang="en-US" dirty="0" smtClean="0"/>
              <a:t>X </a:t>
            </a:r>
            <a:r>
              <a:rPr lang="en-US" b="1" dirty="0" smtClean="0">
                <a:solidFill>
                  <a:srgbClr val="00B050"/>
                </a:solidFill>
              </a:rPr>
              <a:t>E</a:t>
            </a:r>
            <a:r>
              <a:rPr lang="en-US" dirty="0" smtClean="0"/>
              <a:t>SYCR.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16181572"/>
              </p:ext>
            </p:extLst>
          </p:nvPr>
        </p:nvGraphicFramePr>
        <p:xfrm>
          <a:off x="6187281" y="1592262"/>
          <a:ext cx="2971800" cy="3809301"/>
        </p:xfrm>
        <a:graphic>
          <a:graphicData uri="http://schemas.openxmlformats.org/drawingml/2006/table">
            <a:tbl>
              <a:tblPr firstRow="1" bandRow="1">
                <a:tableStyleId>{5C22544A-7EE6-4342-B048-85BDC9FD1C3A}</a:tableStyleId>
              </a:tblPr>
              <a:tblGrid>
                <a:gridCol w="742950">
                  <a:extLst>
                    <a:ext uri="{9D8B030D-6E8A-4147-A177-3AD203B41FA5}">
                      <a16:colId xmlns:a16="http://schemas.microsoft.com/office/drawing/2014/main" val="4112620964"/>
                    </a:ext>
                  </a:extLst>
                </a:gridCol>
                <a:gridCol w="742950">
                  <a:extLst>
                    <a:ext uri="{9D8B030D-6E8A-4147-A177-3AD203B41FA5}">
                      <a16:colId xmlns:a16="http://schemas.microsoft.com/office/drawing/2014/main" val="1250732388"/>
                    </a:ext>
                  </a:extLst>
                </a:gridCol>
                <a:gridCol w="742950">
                  <a:extLst>
                    <a:ext uri="{9D8B030D-6E8A-4147-A177-3AD203B41FA5}">
                      <a16:colId xmlns:a16="http://schemas.microsoft.com/office/drawing/2014/main" val="3370618"/>
                    </a:ext>
                  </a:extLst>
                </a:gridCol>
                <a:gridCol w="742950">
                  <a:extLst>
                    <a:ext uri="{9D8B030D-6E8A-4147-A177-3AD203B41FA5}">
                      <a16:colId xmlns:a16="http://schemas.microsoft.com/office/drawing/2014/main" val="755541489"/>
                    </a:ext>
                  </a:extLst>
                </a:gridCol>
              </a:tblGrid>
              <a:tr h="275323">
                <a:tc>
                  <a:txBody>
                    <a:bodyPr/>
                    <a:lstStyle/>
                    <a:p>
                      <a:pPr algn="ctr"/>
                      <a:r>
                        <a:rPr lang="en-US" sz="1000" b="1" dirty="0" smtClean="0"/>
                        <a:t>Letter</a:t>
                      </a:r>
                      <a:endParaRPr lang="en-US" sz="1000" b="1" dirty="0"/>
                    </a:p>
                  </a:txBody>
                  <a:tcPr/>
                </a:tc>
                <a:tc>
                  <a:txBody>
                    <a:bodyPr/>
                    <a:lstStyle/>
                    <a:p>
                      <a:pPr algn="ctr"/>
                      <a:r>
                        <a:rPr lang="en-US" sz="1000" dirty="0" smtClean="0"/>
                        <a:t>Count</a:t>
                      </a:r>
                      <a:endParaRPr lang="en-US" sz="1000" dirty="0"/>
                    </a:p>
                  </a:txBody>
                  <a:tcPr/>
                </a:tc>
                <a:tc>
                  <a:txBody>
                    <a:bodyPr/>
                    <a:lstStyle/>
                    <a:p>
                      <a:pPr algn="ctr"/>
                      <a:r>
                        <a:rPr lang="en-US" sz="1000" b="1" dirty="0" smtClean="0"/>
                        <a:t>Letter</a:t>
                      </a:r>
                      <a:endParaRPr lang="en-US" sz="1000" b="1" dirty="0"/>
                    </a:p>
                  </a:txBody>
                  <a:tcPr/>
                </a:tc>
                <a:tc>
                  <a:txBody>
                    <a:bodyPr/>
                    <a:lstStyle/>
                    <a:p>
                      <a:pPr algn="ctr"/>
                      <a:r>
                        <a:rPr lang="en-US" sz="1000" dirty="0" smtClean="0"/>
                        <a:t>Count</a:t>
                      </a:r>
                      <a:endParaRPr lang="en-US" sz="1000" dirty="0"/>
                    </a:p>
                  </a:txBody>
                  <a:tcPr/>
                </a:tc>
                <a:extLst>
                  <a:ext uri="{0D108BD9-81ED-4DB2-BD59-A6C34878D82A}">
                    <a16:rowId xmlns:a16="http://schemas.microsoft.com/office/drawing/2014/main" val="1339266655"/>
                  </a:ext>
                </a:extLst>
              </a:tr>
              <a:tr h="242331">
                <a:tc>
                  <a:txBody>
                    <a:bodyPr/>
                    <a:lstStyle/>
                    <a:p>
                      <a:pPr algn="ctr">
                        <a:lnSpc>
                          <a:spcPct val="107000"/>
                        </a:lnSpc>
                        <a:spcAft>
                          <a:spcPts val="800"/>
                        </a:spcAft>
                      </a:pPr>
                      <a:r>
                        <a:rPr lang="en-US" sz="1000" b="1" dirty="0" smtClean="0">
                          <a:latin typeface="Calibri" panose="020F0502020204030204" pitchFamily="34" charset="0"/>
                          <a:ea typeface="Calibri" panose="020F0502020204030204" pitchFamily="34" charset="0"/>
                          <a:cs typeface="Times New Roman" panose="02020603050405020304" pitchFamily="18" charset="0"/>
                        </a:rPr>
                        <a:t>A</a:t>
                      </a:r>
                    </a:p>
                  </a:txBody>
                  <a:tcPr/>
                </a:tc>
                <a:tc>
                  <a:txBody>
                    <a:bodyPr/>
                    <a:lstStyle/>
                    <a:p>
                      <a:pPr algn="ctr"/>
                      <a:r>
                        <a:rPr lang="en-US" sz="1000" dirty="0" smtClean="0"/>
                        <a:t>6</a:t>
                      </a:r>
                      <a:endParaRPr lang="en-US" sz="1000" dirty="0"/>
                    </a:p>
                  </a:txBody>
                  <a:tcPr/>
                </a:tc>
                <a:tc>
                  <a:txBody>
                    <a:bodyPr/>
                    <a:lstStyle/>
                    <a:p>
                      <a:pPr algn="ctr"/>
                      <a:r>
                        <a:rPr lang="en-US" sz="1000" b="1" dirty="0" smtClean="0"/>
                        <a:t>N</a:t>
                      </a:r>
                      <a:endParaRPr lang="en-US" sz="1000" b="1" dirty="0"/>
                    </a:p>
                  </a:txBody>
                  <a:tcPr/>
                </a:tc>
                <a:tc>
                  <a:txBody>
                    <a:bodyPr/>
                    <a:lstStyle/>
                    <a:p>
                      <a:pPr algn="ctr"/>
                      <a:r>
                        <a:rPr lang="en-US" sz="1000" dirty="0" smtClean="0"/>
                        <a:t>13</a:t>
                      </a:r>
                      <a:endParaRPr lang="en-US" sz="1000" dirty="0"/>
                    </a:p>
                  </a:txBody>
                  <a:tcPr/>
                </a:tc>
                <a:extLst>
                  <a:ext uri="{0D108BD9-81ED-4DB2-BD59-A6C34878D82A}">
                    <a16:rowId xmlns:a16="http://schemas.microsoft.com/office/drawing/2014/main" val="1871495523"/>
                  </a:ext>
                </a:extLst>
              </a:tr>
              <a:tr h="275323">
                <a:tc>
                  <a:txBody>
                    <a:bodyPr/>
                    <a:lstStyle/>
                    <a:p>
                      <a:pPr algn="ctr"/>
                      <a:r>
                        <a:rPr lang="en-US" sz="1000" b="1" dirty="0" smtClean="0"/>
                        <a:t>B</a:t>
                      </a:r>
                      <a:endParaRPr lang="en-US" sz="1000" b="1" dirty="0"/>
                    </a:p>
                  </a:txBody>
                  <a:tcPr/>
                </a:tc>
                <a:tc>
                  <a:txBody>
                    <a:bodyPr/>
                    <a:lstStyle/>
                    <a:p>
                      <a:pPr algn="ctr"/>
                      <a:r>
                        <a:rPr lang="en-US" sz="1000" dirty="0" smtClean="0"/>
                        <a:t>2</a:t>
                      </a:r>
                      <a:endParaRPr lang="en-US" sz="1000" dirty="0"/>
                    </a:p>
                  </a:txBody>
                  <a:tcPr/>
                </a:tc>
                <a:tc>
                  <a:txBody>
                    <a:bodyPr/>
                    <a:lstStyle/>
                    <a:p>
                      <a:pPr algn="ctr"/>
                      <a:r>
                        <a:rPr lang="en-US" sz="1000" b="1" dirty="0" smtClean="0"/>
                        <a:t>O</a:t>
                      </a:r>
                      <a:endParaRPr lang="en-US" sz="1000" b="1" dirty="0"/>
                    </a:p>
                  </a:txBody>
                  <a:tcPr/>
                </a:tc>
                <a:tc>
                  <a:txBody>
                    <a:bodyPr/>
                    <a:lstStyle/>
                    <a:p>
                      <a:pPr algn="ctr"/>
                      <a:r>
                        <a:rPr lang="en-US" sz="1000" dirty="0" smtClean="0"/>
                        <a:t>14</a:t>
                      </a:r>
                      <a:endParaRPr lang="en-US" sz="1000" dirty="0"/>
                    </a:p>
                  </a:txBody>
                  <a:tcPr/>
                </a:tc>
                <a:extLst>
                  <a:ext uri="{0D108BD9-81ED-4DB2-BD59-A6C34878D82A}">
                    <a16:rowId xmlns:a16="http://schemas.microsoft.com/office/drawing/2014/main" val="27166177"/>
                  </a:ext>
                </a:extLst>
              </a:tr>
              <a:tr h="275323">
                <a:tc>
                  <a:txBody>
                    <a:bodyPr/>
                    <a:lstStyle/>
                    <a:p>
                      <a:pPr algn="ctr"/>
                      <a:r>
                        <a:rPr lang="en-US" sz="1000" b="1" dirty="0" smtClean="0"/>
                        <a:t>C</a:t>
                      </a:r>
                      <a:endParaRPr lang="en-US" sz="1000" b="1" dirty="0"/>
                    </a:p>
                  </a:txBody>
                  <a:tcPr/>
                </a:tc>
                <a:tc>
                  <a:txBody>
                    <a:bodyPr/>
                    <a:lstStyle/>
                    <a:p>
                      <a:pPr algn="ctr"/>
                      <a:r>
                        <a:rPr lang="en-US" sz="1000" dirty="0" smtClean="0"/>
                        <a:t>12</a:t>
                      </a:r>
                      <a:endParaRPr lang="en-US" sz="1000" dirty="0"/>
                    </a:p>
                  </a:txBody>
                  <a:tcPr/>
                </a:tc>
                <a:tc>
                  <a:txBody>
                    <a:bodyPr/>
                    <a:lstStyle/>
                    <a:p>
                      <a:pPr algn="ctr"/>
                      <a:r>
                        <a:rPr lang="en-US" sz="1000" b="1" dirty="0" smtClean="0"/>
                        <a:t>P</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3536738944"/>
                  </a:ext>
                </a:extLst>
              </a:tr>
              <a:tr h="275323">
                <a:tc>
                  <a:txBody>
                    <a:bodyPr/>
                    <a:lstStyle/>
                    <a:p>
                      <a:pPr algn="ctr"/>
                      <a:r>
                        <a:rPr lang="en-US" sz="1000" b="1" dirty="0" smtClean="0"/>
                        <a:t>D</a:t>
                      </a:r>
                      <a:endParaRPr lang="en-US" sz="1000" b="1" dirty="0"/>
                    </a:p>
                  </a:txBody>
                  <a:tcPr/>
                </a:tc>
                <a:tc>
                  <a:txBody>
                    <a:bodyPr/>
                    <a:lstStyle/>
                    <a:p>
                      <a:pPr algn="ctr"/>
                      <a:r>
                        <a:rPr lang="en-US" sz="1000" dirty="0" smtClean="0"/>
                        <a:t>1</a:t>
                      </a:r>
                      <a:endParaRPr lang="en-US" sz="1000" dirty="0"/>
                    </a:p>
                  </a:txBody>
                  <a:tcPr/>
                </a:tc>
                <a:tc>
                  <a:txBody>
                    <a:bodyPr/>
                    <a:lstStyle/>
                    <a:p>
                      <a:pPr algn="ctr"/>
                      <a:r>
                        <a:rPr lang="en-US" sz="1000" b="1" dirty="0" smtClean="0"/>
                        <a:t>Q</a:t>
                      </a:r>
                      <a:endParaRPr lang="en-US" sz="1000" b="1" dirty="0"/>
                    </a:p>
                  </a:txBody>
                  <a:tcPr/>
                </a:tc>
                <a:tc>
                  <a:txBody>
                    <a:bodyPr/>
                    <a:lstStyle/>
                    <a:p>
                      <a:pPr algn="ctr"/>
                      <a:r>
                        <a:rPr lang="en-US" sz="1000" dirty="0" smtClean="0"/>
                        <a:t>15</a:t>
                      </a:r>
                      <a:endParaRPr lang="en-US" sz="1000" dirty="0"/>
                    </a:p>
                  </a:txBody>
                  <a:tcPr/>
                </a:tc>
                <a:extLst>
                  <a:ext uri="{0D108BD9-81ED-4DB2-BD59-A6C34878D82A}">
                    <a16:rowId xmlns:a16="http://schemas.microsoft.com/office/drawing/2014/main" val="667643836"/>
                  </a:ext>
                </a:extLst>
              </a:tr>
              <a:tr h="275323">
                <a:tc>
                  <a:txBody>
                    <a:bodyPr/>
                    <a:lstStyle/>
                    <a:p>
                      <a:pPr algn="ctr"/>
                      <a:r>
                        <a:rPr lang="en-US" sz="1000" b="1" dirty="0" smtClean="0"/>
                        <a:t>E</a:t>
                      </a:r>
                      <a:endParaRPr lang="en-US" sz="1000" b="1" dirty="0"/>
                    </a:p>
                  </a:txBody>
                  <a:tcPr/>
                </a:tc>
                <a:tc>
                  <a:txBody>
                    <a:bodyPr/>
                    <a:lstStyle/>
                    <a:p>
                      <a:pPr algn="ctr"/>
                      <a:r>
                        <a:rPr lang="en-US" sz="1000" dirty="0" smtClean="0"/>
                        <a:t>6</a:t>
                      </a:r>
                      <a:endParaRPr lang="en-US" sz="1000" dirty="0"/>
                    </a:p>
                  </a:txBody>
                  <a:tcPr/>
                </a:tc>
                <a:tc>
                  <a:txBody>
                    <a:bodyPr/>
                    <a:lstStyle/>
                    <a:p>
                      <a:pPr algn="ctr"/>
                      <a:r>
                        <a:rPr lang="en-US" sz="1000" b="1" dirty="0" smtClean="0"/>
                        <a:t>R</a:t>
                      </a:r>
                      <a:endParaRPr lang="en-US" sz="1000" b="1" dirty="0"/>
                    </a:p>
                  </a:txBody>
                  <a:tcPr/>
                </a:tc>
                <a:tc>
                  <a:txBody>
                    <a:bodyPr/>
                    <a:lstStyle/>
                    <a:p>
                      <a:pPr algn="ctr"/>
                      <a:r>
                        <a:rPr lang="en-US" sz="1000" dirty="0" smtClean="0"/>
                        <a:t>4</a:t>
                      </a:r>
                      <a:endParaRPr lang="en-US" sz="1000" dirty="0"/>
                    </a:p>
                  </a:txBody>
                  <a:tcPr/>
                </a:tc>
                <a:extLst>
                  <a:ext uri="{0D108BD9-81ED-4DB2-BD59-A6C34878D82A}">
                    <a16:rowId xmlns:a16="http://schemas.microsoft.com/office/drawing/2014/main" val="4196080916"/>
                  </a:ext>
                </a:extLst>
              </a:tr>
              <a:tr h="275323">
                <a:tc>
                  <a:txBody>
                    <a:bodyPr/>
                    <a:lstStyle/>
                    <a:p>
                      <a:pPr algn="ctr"/>
                      <a:r>
                        <a:rPr lang="en-US" sz="1000" b="1" dirty="0" smtClean="0"/>
                        <a:t>F</a:t>
                      </a:r>
                      <a:endParaRPr lang="en-US" sz="1000" b="1" dirty="0"/>
                    </a:p>
                  </a:txBody>
                  <a:tcPr/>
                </a:tc>
                <a:tc>
                  <a:txBody>
                    <a:bodyPr/>
                    <a:lstStyle/>
                    <a:p>
                      <a:pPr algn="ctr"/>
                      <a:r>
                        <a:rPr lang="en-US" sz="1000" dirty="0" smtClean="0"/>
                        <a:t>2</a:t>
                      </a:r>
                      <a:endParaRPr lang="en-US" sz="1000" dirty="0"/>
                    </a:p>
                  </a:txBody>
                  <a:tcPr/>
                </a:tc>
                <a:tc>
                  <a:txBody>
                    <a:bodyPr/>
                    <a:lstStyle/>
                    <a:p>
                      <a:pPr algn="ctr"/>
                      <a:r>
                        <a:rPr lang="en-US" sz="1000" b="1" dirty="0" smtClean="0"/>
                        <a:t>S</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1085098787"/>
                  </a:ext>
                </a:extLst>
              </a:tr>
              <a:tr h="275323">
                <a:tc>
                  <a:txBody>
                    <a:bodyPr/>
                    <a:lstStyle/>
                    <a:p>
                      <a:pPr algn="ctr"/>
                      <a:r>
                        <a:rPr lang="en-US" sz="1000" b="1" dirty="0" smtClean="0"/>
                        <a:t>G</a:t>
                      </a:r>
                      <a:endParaRPr lang="en-US" sz="1000" b="1" dirty="0"/>
                    </a:p>
                  </a:txBody>
                  <a:tcPr/>
                </a:tc>
                <a:tc>
                  <a:txBody>
                    <a:bodyPr/>
                    <a:lstStyle/>
                    <a:p>
                      <a:pPr algn="ctr"/>
                      <a:r>
                        <a:rPr lang="en-US" sz="1000" dirty="0" smtClean="0"/>
                        <a:t>0</a:t>
                      </a:r>
                      <a:endParaRPr lang="en-US" sz="1000" dirty="0"/>
                    </a:p>
                  </a:txBody>
                  <a:tcPr/>
                </a:tc>
                <a:tc>
                  <a:txBody>
                    <a:bodyPr/>
                    <a:lstStyle/>
                    <a:p>
                      <a:pPr algn="ctr"/>
                      <a:r>
                        <a:rPr lang="en-US" sz="1000" b="1" dirty="0" smtClean="0"/>
                        <a:t>T</a:t>
                      </a:r>
                      <a:endParaRPr lang="en-US" sz="1000" b="1" dirty="0"/>
                    </a:p>
                  </a:txBody>
                  <a:tcPr/>
                </a:tc>
                <a:tc>
                  <a:txBody>
                    <a:bodyPr/>
                    <a:lstStyle/>
                    <a:p>
                      <a:pPr algn="ctr"/>
                      <a:r>
                        <a:rPr lang="en-US" sz="1000" dirty="0" smtClean="0"/>
                        <a:t>9</a:t>
                      </a:r>
                      <a:endParaRPr lang="en-US" sz="1000" dirty="0"/>
                    </a:p>
                  </a:txBody>
                  <a:tcPr/>
                </a:tc>
                <a:extLst>
                  <a:ext uri="{0D108BD9-81ED-4DB2-BD59-A6C34878D82A}">
                    <a16:rowId xmlns:a16="http://schemas.microsoft.com/office/drawing/2014/main" val="2110935319"/>
                  </a:ext>
                </a:extLst>
              </a:tr>
              <a:tr h="275323">
                <a:tc>
                  <a:txBody>
                    <a:bodyPr/>
                    <a:lstStyle/>
                    <a:p>
                      <a:pPr algn="ctr"/>
                      <a:r>
                        <a:rPr lang="en-US" sz="1000" b="1" dirty="0" smtClean="0"/>
                        <a:t>H</a:t>
                      </a:r>
                      <a:endParaRPr lang="en-US" sz="1000" b="1" dirty="0"/>
                    </a:p>
                  </a:txBody>
                  <a:tcPr/>
                </a:tc>
                <a:tc>
                  <a:txBody>
                    <a:bodyPr/>
                    <a:lstStyle/>
                    <a:p>
                      <a:pPr algn="ctr"/>
                      <a:r>
                        <a:rPr lang="en-US" sz="1000" dirty="0" smtClean="0"/>
                        <a:t>8</a:t>
                      </a:r>
                      <a:endParaRPr lang="en-US" sz="1000" dirty="0"/>
                    </a:p>
                  </a:txBody>
                  <a:tcPr/>
                </a:tc>
                <a:tc>
                  <a:txBody>
                    <a:bodyPr/>
                    <a:lstStyle/>
                    <a:p>
                      <a:pPr algn="ctr"/>
                      <a:r>
                        <a:rPr lang="en-US" sz="1000" b="1" dirty="0" smtClean="0"/>
                        <a:t>U</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1930939787"/>
                  </a:ext>
                </a:extLst>
              </a:tr>
              <a:tr h="275323">
                <a:tc>
                  <a:txBody>
                    <a:bodyPr/>
                    <a:lstStyle/>
                    <a:p>
                      <a:pPr algn="ctr"/>
                      <a:r>
                        <a:rPr lang="en-US" sz="1000" b="1" dirty="0" smtClean="0"/>
                        <a:t>I</a:t>
                      </a:r>
                      <a:endParaRPr lang="en-US" sz="1000" b="1" dirty="0"/>
                    </a:p>
                  </a:txBody>
                  <a:tcPr/>
                </a:tc>
                <a:tc>
                  <a:txBody>
                    <a:bodyPr/>
                    <a:lstStyle/>
                    <a:p>
                      <a:pPr algn="ctr"/>
                      <a:r>
                        <a:rPr lang="en-US" sz="1000" dirty="0" smtClean="0"/>
                        <a:t>0</a:t>
                      </a:r>
                      <a:endParaRPr lang="en-US" sz="1000" dirty="0"/>
                    </a:p>
                  </a:txBody>
                  <a:tcPr/>
                </a:tc>
                <a:tc>
                  <a:txBody>
                    <a:bodyPr/>
                    <a:lstStyle/>
                    <a:p>
                      <a:pPr algn="ctr"/>
                      <a:r>
                        <a:rPr lang="en-US" sz="1000" b="1" dirty="0" smtClean="0"/>
                        <a:t>V</a:t>
                      </a:r>
                      <a:endParaRPr lang="en-US" sz="1000" b="1" dirty="0"/>
                    </a:p>
                  </a:txBody>
                  <a:tcPr/>
                </a:tc>
                <a:tc>
                  <a:txBody>
                    <a:bodyPr/>
                    <a:lstStyle/>
                    <a:p>
                      <a:pPr algn="ctr"/>
                      <a:r>
                        <a:rPr lang="en-US" sz="1000" dirty="0" smtClean="0"/>
                        <a:t>5</a:t>
                      </a:r>
                      <a:endParaRPr lang="en-US" sz="1000" dirty="0"/>
                    </a:p>
                  </a:txBody>
                  <a:tcPr/>
                </a:tc>
                <a:extLst>
                  <a:ext uri="{0D108BD9-81ED-4DB2-BD59-A6C34878D82A}">
                    <a16:rowId xmlns:a16="http://schemas.microsoft.com/office/drawing/2014/main" val="3612510187"/>
                  </a:ext>
                </a:extLst>
              </a:tr>
              <a:tr h="275323">
                <a:tc>
                  <a:txBody>
                    <a:bodyPr/>
                    <a:lstStyle/>
                    <a:p>
                      <a:pPr algn="ctr"/>
                      <a:r>
                        <a:rPr lang="en-US" sz="1000" b="1" dirty="0" smtClean="0"/>
                        <a:t>J</a:t>
                      </a:r>
                      <a:endParaRPr lang="en-US" sz="1000" b="1" dirty="0"/>
                    </a:p>
                  </a:txBody>
                  <a:tcPr/>
                </a:tc>
                <a:tc>
                  <a:txBody>
                    <a:bodyPr/>
                    <a:lstStyle/>
                    <a:p>
                      <a:pPr algn="ctr"/>
                      <a:r>
                        <a:rPr lang="en-US" sz="1000" dirty="0" smtClean="0"/>
                        <a:t>2</a:t>
                      </a:r>
                      <a:endParaRPr lang="en-US" sz="1000" dirty="0"/>
                    </a:p>
                  </a:txBody>
                  <a:tcPr/>
                </a:tc>
                <a:tc>
                  <a:txBody>
                    <a:bodyPr/>
                    <a:lstStyle/>
                    <a:p>
                      <a:pPr algn="ctr"/>
                      <a:r>
                        <a:rPr lang="en-US" sz="1000" b="1" dirty="0" smtClean="0"/>
                        <a:t>W</a:t>
                      </a:r>
                      <a:endParaRPr lang="en-US" sz="1000" b="1" dirty="0"/>
                    </a:p>
                  </a:txBody>
                  <a:tcPr/>
                </a:tc>
                <a:tc>
                  <a:txBody>
                    <a:bodyPr/>
                    <a:lstStyle/>
                    <a:p>
                      <a:pPr algn="ctr"/>
                      <a:r>
                        <a:rPr lang="en-US" sz="1000" dirty="0" smtClean="0"/>
                        <a:t>2</a:t>
                      </a:r>
                      <a:endParaRPr lang="en-US" sz="1000" dirty="0"/>
                    </a:p>
                  </a:txBody>
                  <a:tcPr/>
                </a:tc>
                <a:extLst>
                  <a:ext uri="{0D108BD9-81ED-4DB2-BD59-A6C34878D82A}">
                    <a16:rowId xmlns:a16="http://schemas.microsoft.com/office/drawing/2014/main" val="4200886939"/>
                  </a:ext>
                </a:extLst>
              </a:tr>
              <a:tr h="275323">
                <a:tc>
                  <a:txBody>
                    <a:bodyPr/>
                    <a:lstStyle/>
                    <a:p>
                      <a:pPr algn="ctr"/>
                      <a:r>
                        <a:rPr lang="en-US" sz="1000" b="1" smtClean="0"/>
                        <a:t>K</a:t>
                      </a:r>
                      <a:endParaRPr lang="en-US" sz="1000" b="1" dirty="0"/>
                    </a:p>
                  </a:txBody>
                  <a:tcPr/>
                </a:tc>
                <a:tc>
                  <a:txBody>
                    <a:bodyPr/>
                    <a:lstStyle/>
                    <a:p>
                      <a:pPr algn="ctr"/>
                      <a:r>
                        <a:rPr lang="en-US" sz="1000" dirty="0" smtClean="0"/>
                        <a:t>16</a:t>
                      </a:r>
                      <a:endParaRPr lang="en-US" sz="1000" dirty="0"/>
                    </a:p>
                  </a:txBody>
                  <a:tcPr/>
                </a:tc>
                <a:tc>
                  <a:txBody>
                    <a:bodyPr/>
                    <a:lstStyle/>
                    <a:p>
                      <a:pPr algn="ctr"/>
                      <a:r>
                        <a:rPr lang="en-US" sz="1000" b="1" dirty="0" smtClean="0"/>
                        <a:t>X</a:t>
                      </a:r>
                      <a:endParaRPr lang="en-US" sz="1000" b="1" dirty="0"/>
                    </a:p>
                  </a:txBody>
                  <a:tcPr/>
                </a:tc>
                <a:tc>
                  <a:txBody>
                    <a:bodyPr/>
                    <a:lstStyle/>
                    <a:p>
                      <a:pPr algn="ctr"/>
                      <a:r>
                        <a:rPr lang="en-US" sz="1000" dirty="0" smtClean="0"/>
                        <a:t>6</a:t>
                      </a:r>
                      <a:endParaRPr lang="en-US" sz="1000" dirty="0"/>
                    </a:p>
                  </a:txBody>
                  <a:tcPr/>
                </a:tc>
                <a:extLst>
                  <a:ext uri="{0D108BD9-81ED-4DB2-BD59-A6C34878D82A}">
                    <a16:rowId xmlns:a16="http://schemas.microsoft.com/office/drawing/2014/main" val="902596876"/>
                  </a:ext>
                </a:extLst>
              </a:tr>
              <a:tr h="275323">
                <a:tc>
                  <a:txBody>
                    <a:bodyPr/>
                    <a:lstStyle/>
                    <a:p>
                      <a:pPr algn="ctr"/>
                      <a:r>
                        <a:rPr lang="en-US" sz="1000" b="1" dirty="0" smtClean="0"/>
                        <a:t>L</a:t>
                      </a:r>
                      <a:endParaRPr lang="en-US" sz="1000" b="1" dirty="0"/>
                    </a:p>
                  </a:txBody>
                  <a:tcPr/>
                </a:tc>
                <a:tc>
                  <a:txBody>
                    <a:bodyPr/>
                    <a:lstStyle/>
                    <a:p>
                      <a:pPr algn="ctr"/>
                      <a:r>
                        <a:rPr lang="en-US" sz="1000" dirty="0" smtClean="0"/>
                        <a:t>3</a:t>
                      </a:r>
                      <a:endParaRPr lang="en-US" sz="1000" dirty="0"/>
                    </a:p>
                  </a:txBody>
                  <a:tcPr/>
                </a:tc>
                <a:tc>
                  <a:txBody>
                    <a:bodyPr/>
                    <a:lstStyle/>
                    <a:p>
                      <a:pPr algn="ctr"/>
                      <a:r>
                        <a:rPr lang="en-US" sz="1000" b="1" dirty="0" smtClean="0"/>
                        <a:t>Y</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2246953411"/>
                  </a:ext>
                </a:extLst>
              </a:tr>
              <a:tr h="250917">
                <a:tc>
                  <a:txBody>
                    <a:bodyPr/>
                    <a:lstStyle/>
                    <a:p>
                      <a:pPr algn="ctr"/>
                      <a:r>
                        <a:rPr lang="en-US" sz="1000" b="1" dirty="0" smtClean="0"/>
                        <a:t>M</a:t>
                      </a:r>
                      <a:endParaRPr lang="en-US" sz="1000" b="1" dirty="0"/>
                    </a:p>
                  </a:txBody>
                  <a:tcPr/>
                </a:tc>
                <a:tc>
                  <a:txBody>
                    <a:bodyPr/>
                    <a:lstStyle/>
                    <a:p>
                      <a:pPr algn="ctr"/>
                      <a:r>
                        <a:rPr lang="en-US" sz="1000" dirty="0" smtClean="0"/>
                        <a:t>0</a:t>
                      </a:r>
                      <a:endParaRPr lang="en-US" sz="1000" dirty="0"/>
                    </a:p>
                  </a:txBody>
                  <a:tcPr/>
                </a:tc>
                <a:tc>
                  <a:txBody>
                    <a:bodyPr/>
                    <a:lstStyle/>
                    <a:p>
                      <a:pPr algn="ctr"/>
                      <a:r>
                        <a:rPr lang="en-US" sz="1000" b="1" dirty="0" smtClean="0"/>
                        <a:t>Z</a:t>
                      </a:r>
                      <a:endParaRPr lang="en-US" sz="1000" b="1" dirty="0"/>
                    </a:p>
                  </a:txBody>
                  <a:tcPr/>
                </a:tc>
                <a:tc>
                  <a:txBody>
                    <a:bodyPr/>
                    <a:lstStyle/>
                    <a:p>
                      <a:pPr algn="ctr"/>
                      <a:r>
                        <a:rPr lang="en-US" sz="1000" dirty="0" smtClean="0"/>
                        <a:t>0</a:t>
                      </a:r>
                      <a:endParaRPr lang="en-US" sz="1000" dirty="0"/>
                    </a:p>
                  </a:txBody>
                  <a:tcPr/>
                </a:tc>
                <a:extLst>
                  <a:ext uri="{0D108BD9-81ED-4DB2-BD59-A6C34878D82A}">
                    <a16:rowId xmlns:a16="http://schemas.microsoft.com/office/drawing/2014/main" val="2760368019"/>
                  </a:ext>
                </a:extLst>
              </a:tr>
            </a:tbl>
          </a:graphicData>
        </a:graphic>
      </p:graphicFrame>
      <p:sp>
        <p:nvSpPr>
          <p:cNvPr id="2" name="Oval 1"/>
          <p:cNvSpPr/>
          <p:nvPr/>
        </p:nvSpPr>
        <p:spPr bwMode="auto">
          <a:xfrm>
            <a:off x="7787481" y="2659062"/>
            <a:ext cx="1219200" cy="304800"/>
          </a:xfrm>
          <a:prstGeom prst="ellipse">
            <a:avLst/>
          </a:prstGeom>
          <a:noFill/>
          <a:ln w="3810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2910681" y="288067"/>
            <a:ext cx="5181600" cy="882896"/>
          </a:xfrm>
          <a:prstGeom prst="ellipse">
            <a:avLst/>
          </a:prstGeom>
          <a:solidFill>
            <a:schemeClr val="tx1"/>
          </a:solidFill>
        </p:spPr>
        <p:txBody>
          <a:bodyPr wrap="square" lIns="182880" tIns="146304" rIns="182880" bIns="146304" rtlCol="0">
            <a:spAutoFit/>
          </a:bodyPr>
          <a:lstStyle/>
          <a:p>
            <a:pPr>
              <a:lnSpc>
                <a:spcPct val="90000"/>
              </a:lnSpc>
              <a:spcAft>
                <a:spcPts val="600"/>
              </a:spcAft>
            </a:pPr>
            <a:r>
              <a:rPr lang="en-US" sz="2400" dirty="0" smtClean="0">
                <a:ln w="0"/>
                <a:solidFill>
                  <a:schemeClr val="accent1"/>
                </a:solidFill>
                <a:effectLst>
                  <a:outerShdw blurRad="38100" dist="25400" dir="5400000" algn="ctr" rotWithShape="0">
                    <a:srgbClr val="6E747A">
                      <a:alpha val="43000"/>
                    </a:srgbClr>
                  </a:outerShdw>
                </a:effectLst>
              </a:rPr>
              <a:t>Replace the Q’s with T’s!</a:t>
            </a:r>
          </a:p>
        </p:txBody>
      </p:sp>
      <p:sp>
        <p:nvSpPr>
          <p:cNvPr id="7" name="Down Arrow 6"/>
          <p:cNvSpPr/>
          <p:nvPr/>
        </p:nvSpPr>
        <p:spPr bwMode="auto">
          <a:xfrm rot="3005570">
            <a:off x="4726778" y="1416706"/>
            <a:ext cx="609600" cy="251742"/>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2534287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6217443" cy="4672048"/>
          </a:xfrm>
        </p:spPr>
        <p:txBody>
          <a:bodyPr/>
          <a:lstStyle/>
          <a:p>
            <a:r>
              <a:rPr lang="en-US" dirty="0" smtClean="0"/>
              <a:t>LNYH VENH</a:t>
            </a:r>
            <a:r>
              <a:rPr lang="en-US" b="1" dirty="0" smtClean="0">
                <a:solidFill>
                  <a:srgbClr val="00B050"/>
                </a:solidFill>
              </a:rPr>
              <a:t>E</a:t>
            </a:r>
            <a:r>
              <a:rPr lang="en-US" dirty="0" smtClean="0"/>
              <a:t> COX V</a:t>
            </a:r>
            <a:r>
              <a:rPr lang="en-US" b="1" dirty="0" smtClean="0">
                <a:solidFill>
                  <a:srgbClr val="00B050"/>
                </a:solidFill>
              </a:rPr>
              <a:t>E</a:t>
            </a:r>
            <a:r>
              <a:rPr lang="en-US" dirty="0" smtClean="0"/>
              <a:t>J</a:t>
            </a:r>
            <a:r>
              <a:rPr lang="en-US" b="1" dirty="0" smtClean="0">
                <a:solidFill>
                  <a:srgbClr val="00B050"/>
                </a:solidFill>
              </a:rPr>
              <a:t>E</a:t>
            </a:r>
            <a:r>
              <a:rPr lang="en-US" dirty="0" smtClean="0"/>
              <a:t>O F</a:t>
            </a:r>
            <a:r>
              <a:rPr lang="en-US" b="1" dirty="0" smtClean="0">
                <a:solidFill>
                  <a:srgbClr val="00B050"/>
                </a:solidFill>
              </a:rPr>
              <a:t>E</a:t>
            </a:r>
            <a:r>
              <a:rPr lang="en-US" dirty="0" smtClean="0"/>
              <a:t>CHV CBN NYH LC</a:t>
            </a:r>
            <a:r>
              <a:rPr lang="en-US" dirty="0" smtClean="0">
                <a:solidFill>
                  <a:schemeClr val="accent2">
                    <a:lumMod val="40000"/>
                    <a:lumOff val="60000"/>
                  </a:schemeClr>
                </a:solidFill>
              </a:rPr>
              <a:t>T</a:t>
            </a:r>
            <a:r>
              <a:rPr lang="en-US" dirty="0" smtClean="0"/>
              <a:t>A</a:t>
            </a:r>
            <a:r>
              <a:rPr lang="en-US" b="1" dirty="0" smtClean="0">
                <a:solidFill>
                  <a:srgbClr val="00B050"/>
                </a:solidFill>
              </a:rPr>
              <a:t>E</a:t>
            </a:r>
            <a:r>
              <a:rPr lang="en-US" dirty="0" smtClean="0"/>
              <a:t>HV DHNYBA</a:t>
            </a:r>
            <a:r>
              <a:rPr lang="en-US" dirty="0" smtClean="0">
                <a:solidFill>
                  <a:schemeClr val="accent2">
                    <a:lumMod val="40000"/>
                    <a:lumOff val="60000"/>
                  </a:schemeClr>
                </a:solidFill>
              </a:rPr>
              <a:t>T</a:t>
            </a:r>
            <a:r>
              <a:rPr lang="en-US" dirty="0" smtClean="0"/>
              <a:t> LNH</a:t>
            </a:r>
            <a:r>
              <a:rPr lang="en-US" dirty="0" smtClean="0">
                <a:solidFill>
                  <a:schemeClr val="accent2">
                    <a:lumMod val="40000"/>
                    <a:lumOff val="60000"/>
                  </a:schemeClr>
                </a:solidFill>
              </a:rPr>
              <a:t>T</a:t>
            </a:r>
            <a:r>
              <a:rPr lang="en-US" dirty="0" smtClean="0"/>
              <a:t>A NO </a:t>
            </a:r>
            <a:r>
              <a:rPr lang="en-US" dirty="0" smtClean="0">
                <a:solidFill>
                  <a:schemeClr val="accent2">
                    <a:lumMod val="40000"/>
                    <a:lumOff val="60000"/>
                  </a:schemeClr>
                </a:solidFill>
              </a:rPr>
              <a:t>T</a:t>
            </a:r>
            <a:r>
              <a:rPr lang="en-US" dirty="0" smtClean="0"/>
              <a:t>ATV ENO</a:t>
            </a:r>
            <a:r>
              <a:rPr lang="en-US" dirty="0" smtClean="0">
                <a:solidFill>
                  <a:schemeClr val="accent2">
                    <a:lumMod val="40000"/>
                    <a:lumOff val="60000"/>
                  </a:schemeClr>
                </a:solidFill>
              </a:rPr>
              <a:t>T</a:t>
            </a:r>
            <a:r>
              <a:rPr lang="en-US" dirty="0" smtClean="0"/>
              <a:t>TO</a:t>
            </a:r>
            <a:r>
              <a:rPr lang="en-US" b="1" dirty="0" smtClean="0">
                <a:solidFill>
                  <a:srgbClr val="00B050"/>
                </a:solidFill>
              </a:rPr>
              <a:t>E</a:t>
            </a:r>
            <a:r>
              <a:rPr lang="en-US" dirty="0" smtClean="0"/>
              <a:t>O</a:t>
            </a:r>
            <a:r>
              <a:rPr lang="en-US" dirty="0" smtClean="0">
                <a:solidFill>
                  <a:schemeClr val="accent2">
                    <a:lumMod val="40000"/>
                    <a:lumOff val="60000"/>
                  </a:schemeClr>
                </a:solidFill>
              </a:rPr>
              <a:t>T</a:t>
            </a:r>
            <a:r>
              <a:rPr lang="en-US" dirty="0" smtClean="0"/>
              <a:t> C O</a:t>
            </a:r>
            <a:r>
              <a:rPr lang="en-US" b="1" dirty="0" smtClean="0">
                <a:solidFill>
                  <a:srgbClr val="00B050"/>
                </a:solidFill>
              </a:rPr>
              <a:t>E</a:t>
            </a:r>
            <a:r>
              <a:rPr lang="en-US" dirty="0" smtClean="0"/>
              <a:t>U OC</a:t>
            </a:r>
            <a:r>
              <a:rPr lang="en-US" dirty="0" smtClean="0">
                <a:solidFill>
                  <a:schemeClr val="accent2">
                    <a:lumMod val="40000"/>
                    <a:lumOff val="60000"/>
                  </a:schemeClr>
                </a:solidFill>
              </a:rPr>
              <a:t>T</a:t>
            </a:r>
            <a:r>
              <a:rPr lang="en-US" dirty="0" smtClean="0"/>
              <a:t>TNO, ENOE</a:t>
            </a:r>
            <a:r>
              <a:rPr lang="en-US" b="1" dirty="0" smtClean="0">
                <a:solidFill>
                  <a:srgbClr val="00B050"/>
                </a:solidFill>
              </a:rPr>
              <a:t>E</a:t>
            </a:r>
            <a:r>
              <a:rPr lang="en-US" dirty="0" smtClean="0"/>
              <a:t>TJ</a:t>
            </a:r>
            <a:r>
              <a:rPr lang="en-US" b="1" dirty="0" smtClean="0">
                <a:solidFill>
                  <a:srgbClr val="00B050"/>
                </a:solidFill>
              </a:rPr>
              <a:t>E</a:t>
            </a:r>
            <a:r>
              <a:rPr lang="en-US" dirty="0" smtClean="0"/>
              <a:t>X TO RTD</a:t>
            </a:r>
            <a:r>
              <a:rPr lang="en-US" b="1" dirty="0" smtClean="0">
                <a:solidFill>
                  <a:srgbClr val="00B050"/>
                </a:solidFill>
              </a:rPr>
              <a:t>E</a:t>
            </a:r>
            <a:r>
              <a:rPr lang="en-US" dirty="0" smtClean="0"/>
              <a:t>HQF, COX X</a:t>
            </a:r>
            <a:r>
              <a:rPr lang="en-US" b="1" dirty="0" smtClean="0">
                <a:solidFill>
                  <a:srgbClr val="00B050"/>
                </a:solidFill>
              </a:rPr>
              <a:t>E</a:t>
            </a:r>
            <a:r>
              <a:rPr lang="en-US" dirty="0" smtClean="0"/>
              <a:t>XTEC</a:t>
            </a:r>
            <a:r>
              <a:rPr lang="en-US" dirty="0" smtClean="0">
                <a:solidFill>
                  <a:schemeClr val="accent2">
                    <a:lumMod val="40000"/>
                    <a:lumOff val="60000"/>
                  </a:schemeClr>
                </a:solidFill>
              </a:rPr>
              <a:t>T</a:t>
            </a:r>
            <a:r>
              <a:rPr lang="en-US" b="1" dirty="0" smtClean="0">
                <a:solidFill>
                  <a:srgbClr val="00B050"/>
                </a:solidFill>
              </a:rPr>
              <a:t>E</a:t>
            </a:r>
            <a:r>
              <a:rPr lang="en-US" dirty="0" smtClean="0"/>
              <a:t>X </a:t>
            </a:r>
            <a:r>
              <a:rPr lang="en-US" dirty="0" smtClean="0">
                <a:solidFill>
                  <a:schemeClr val="accent2">
                    <a:lumMod val="40000"/>
                    <a:lumOff val="60000"/>
                  </a:schemeClr>
                </a:solidFill>
              </a:rPr>
              <a:t>T</a:t>
            </a:r>
            <a:r>
              <a:rPr lang="en-US" dirty="0" smtClean="0"/>
              <a:t>N </a:t>
            </a:r>
            <a:r>
              <a:rPr lang="en-US" dirty="0" smtClean="0">
                <a:solidFill>
                  <a:schemeClr val="accent2">
                    <a:lumMod val="40000"/>
                    <a:lumOff val="60000"/>
                  </a:schemeClr>
                </a:solidFill>
              </a:rPr>
              <a:t>T</a:t>
            </a:r>
            <a:r>
              <a:rPr lang="en-US" dirty="0" smtClean="0"/>
              <a:t>A</a:t>
            </a:r>
            <a:r>
              <a:rPr lang="en-US" b="1" dirty="0" smtClean="0">
                <a:solidFill>
                  <a:srgbClr val="00B050"/>
                </a:solidFill>
              </a:rPr>
              <a:t>E</a:t>
            </a:r>
            <a:r>
              <a:rPr lang="en-US" dirty="0" smtClean="0"/>
              <a:t> WHNWNVT</a:t>
            </a:r>
            <a:r>
              <a:rPr lang="en-US" dirty="0" smtClean="0">
                <a:solidFill>
                  <a:schemeClr val="accent2">
                    <a:lumMod val="40000"/>
                    <a:lumOff val="60000"/>
                  </a:schemeClr>
                </a:solidFill>
              </a:rPr>
              <a:t>T</a:t>
            </a:r>
            <a:r>
              <a:rPr lang="en-US" dirty="0" smtClean="0"/>
              <a:t>TNO </a:t>
            </a:r>
            <a:r>
              <a:rPr lang="en-US" dirty="0" smtClean="0">
                <a:solidFill>
                  <a:schemeClr val="accent2">
                    <a:lumMod val="40000"/>
                    <a:lumOff val="60000"/>
                  </a:schemeClr>
                </a:solidFill>
              </a:rPr>
              <a:t>T</a:t>
            </a:r>
            <a:r>
              <a:rPr lang="en-US" dirty="0" smtClean="0"/>
              <a:t>AC</a:t>
            </a:r>
            <a:r>
              <a:rPr lang="en-US" dirty="0" smtClean="0">
                <a:solidFill>
                  <a:schemeClr val="accent2">
                    <a:lumMod val="40000"/>
                    <a:lumOff val="60000"/>
                  </a:schemeClr>
                </a:solidFill>
              </a:rPr>
              <a:t>T</a:t>
            </a:r>
            <a:r>
              <a:rPr lang="en-US" dirty="0" smtClean="0"/>
              <a:t> CRR PKO CH</a:t>
            </a:r>
            <a:r>
              <a:rPr lang="en-US" b="1" dirty="0" smtClean="0">
                <a:solidFill>
                  <a:srgbClr val="00B050"/>
                </a:solidFill>
              </a:rPr>
              <a:t>E</a:t>
            </a:r>
            <a:r>
              <a:rPr lang="en-US" dirty="0" smtClean="0"/>
              <a:t> EH</a:t>
            </a:r>
            <a:r>
              <a:rPr lang="en-US" b="1" dirty="0" smtClean="0">
                <a:solidFill>
                  <a:srgbClr val="00B050"/>
                </a:solidFill>
              </a:rPr>
              <a:t>E</a:t>
            </a:r>
            <a:r>
              <a:rPr lang="en-US" dirty="0" smtClean="0"/>
              <a:t>C</a:t>
            </a:r>
            <a:r>
              <a:rPr lang="en-US" dirty="0" smtClean="0">
                <a:solidFill>
                  <a:schemeClr val="accent2">
                    <a:lumMod val="40000"/>
                    <a:lumOff val="60000"/>
                  </a:schemeClr>
                </a:solidFill>
              </a:rPr>
              <a:t>T</a:t>
            </a:r>
            <a:r>
              <a:rPr lang="en-US" b="1" dirty="0" smtClean="0">
                <a:solidFill>
                  <a:srgbClr val="00B050"/>
                </a:solidFill>
              </a:rPr>
              <a:t>E</a:t>
            </a:r>
            <a:r>
              <a:rPr lang="en-US" dirty="0" smtClean="0"/>
              <a:t>X </a:t>
            </a:r>
            <a:r>
              <a:rPr lang="en-US" b="1" dirty="0" smtClean="0">
                <a:solidFill>
                  <a:srgbClr val="00B050"/>
                </a:solidFill>
              </a:rPr>
              <a:t>E</a:t>
            </a:r>
            <a:r>
              <a:rPr lang="en-US" dirty="0" smtClean="0"/>
              <a:t>SYCR.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90780737"/>
              </p:ext>
            </p:extLst>
          </p:nvPr>
        </p:nvGraphicFramePr>
        <p:xfrm>
          <a:off x="6187281" y="1592262"/>
          <a:ext cx="2971800" cy="3809301"/>
        </p:xfrm>
        <a:graphic>
          <a:graphicData uri="http://schemas.openxmlformats.org/drawingml/2006/table">
            <a:tbl>
              <a:tblPr firstRow="1" bandRow="1">
                <a:tableStyleId>{5C22544A-7EE6-4342-B048-85BDC9FD1C3A}</a:tableStyleId>
              </a:tblPr>
              <a:tblGrid>
                <a:gridCol w="742950">
                  <a:extLst>
                    <a:ext uri="{9D8B030D-6E8A-4147-A177-3AD203B41FA5}">
                      <a16:colId xmlns:a16="http://schemas.microsoft.com/office/drawing/2014/main" val="4112620964"/>
                    </a:ext>
                  </a:extLst>
                </a:gridCol>
                <a:gridCol w="742950">
                  <a:extLst>
                    <a:ext uri="{9D8B030D-6E8A-4147-A177-3AD203B41FA5}">
                      <a16:colId xmlns:a16="http://schemas.microsoft.com/office/drawing/2014/main" val="1250732388"/>
                    </a:ext>
                  </a:extLst>
                </a:gridCol>
                <a:gridCol w="742950">
                  <a:extLst>
                    <a:ext uri="{9D8B030D-6E8A-4147-A177-3AD203B41FA5}">
                      <a16:colId xmlns:a16="http://schemas.microsoft.com/office/drawing/2014/main" val="3370618"/>
                    </a:ext>
                  </a:extLst>
                </a:gridCol>
                <a:gridCol w="742950">
                  <a:extLst>
                    <a:ext uri="{9D8B030D-6E8A-4147-A177-3AD203B41FA5}">
                      <a16:colId xmlns:a16="http://schemas.microsoft.com/office/drawing/2014/main" val="755541489"/>
                    </a:ext>
                  </a:extLst>
                </a:gridCol>
              </a:tblGrid>
              <a:tr h="275323">
                <a:tc>
                  <a:txBody>
                    <a:bodyPr/>
                    <a:lstStyle/>
                    <a:p>
                      <a:pPr algn="ctr"/>
                      <a:r>
                        <a:rPr lang="en-US" sz="1000" b="1" dirty="0" smtClean="0"/>
                        <a:t>Letter</a:t>
                      </a:r>
                      <a:endParaRPr lang="en-US" sz="1000" b="1" dirty="0"/>
                    </a:p>
                  </a:txBody>
                  <a:tcPr/>
                </a:tc>
                <a:tc>
                  <a:txBody>
                    <a:bodyPr/>
                    <a:lstStyle/>
                    <a:p>
                      <a:pPr algn="ctr"/>
                      <a:r>
                        <a:rPr lang="en-US" sz="1000" dirty="0" smtClean="0"/>
                        <a:t>Count</a:t>
                      </a:r>
                      <a:endParaRPr lang="en-US" sz="1000" dirty="0"/>
                    </a:p>
                  </a:txBody>
                  <a:tcPr/>
                </a:tc>
                <a:tc>
                  <a:txBody>
                    <a:bodyPr/>
                    <a:lstStyle/>
                    <a:p>
                      <a:pPr algn="ctr"/>
                      <a:r>
                        <a:rPr lang="en-US" sz="1000" b="1" dirty="0" smtClean="0"/>
                        <a:t>Letter</a:t>
                      </a:r>
                      <a:endParaRPr lang="en-US" sz="1000" b="1" dirty="0"/>
                    </a:p>
                  </a:txBody>
                  <a:tcPr/>
                </a:tc>
                <a:tc>
                  <a:txBody>
                    <a:bodyPr/>
                    <a:lstStyle/>
                    <a:p>
                      <a:pPr algn="ctr"/>
                      <a:r>
                        <a:rPr lang="en-US" sz="1000" dirty="0" smtClean="0"/>
                        <a:t>Count</a:t>
                      </a:r>
                      <a:endParaRPr lang="en-US" sz="1000" dirty="0"/>
                    </a:p>
                  </a:txBody>
                  <a:tcPr/>
                </a:tc>
                <a:extLst>
                  <a:ext uri="{0D108BD9-81ED-4DB2-BD59-A6C34878D82A}">
                    <a16:rowId xmlns:a16="http://schemas.microsoft.com/office/drawing/2014/main" val="1339266655"/>
                  </a:ext>
                </a:extLst>
              </a:tr>
              <a:tr h="242331">
                <a:tc>
                  <a:txBody>
                    <a:bodyPr/>
                    <a:lstStyle/>
                    <a:p>
                      <a:pPr algn="ctr">
                        <a:lnSpc>
                          <a:spcPct val="107000"/>
                        </a:lnSpc>
                        <a:spcAft>
                          <a:spcPts val="800"/>
                        </a:spcAft>
                      </a:pPr>
                      <a:r>
                        <a:rPr lang="en-US" sz="1000" b="1" dirty="0" smtClean="0">
                          <a:latin typeface="Calibri" panose="020F0502020204030204" pitchFamily="34" charset="0"/>
                          <a:ea typeface="Calibri" panose="020F0502020204030204" pitchFamily="34" charset="0"/>
                          <a:cs typeface="Times New Roman" panose="02020603050405020304" pitchFamily="18" charset="0"/>
                        </a:rPr>
                        <a:t>A</a:t>
                      </a:r>
                    </a:p>
                  </a:txBody>
                  <a:tcPr/>
                </a:tc>
                <a:tc>
                  <a:txBody>
                    <a:bodyPr/>
                    <a:lstStyle/>
                    <a:p>
                      <a:pPr algn="ctr"/>
                      <a:r>
                        <a:rPr lang="en-US" sz="1000" dirty="0" smtClean="0"/>
                        <a:t>6</a:t>
                      </a:r>
                      <a:endParaRPr lang="en-US" sz="1000" dirty="0"/>
                    </a:p>
                  </a:txBody>
                  <a:tcPr/>
                </a:tc>
                <a:tc>
                  <a:txBody>
                    <a:bodyPr/>
                    <a:lstStyle/>
                    <a:p>
                      <a:pPr algn="ctr"/>
                      <a:r>
                        <a:rPr lang="en-US" sz="1000" b="1" dirty="0" smtClean="0"/>
                        <a:t>N</a:t>
                      </a:r>
                      <a:endParaRPr lang="en-US" sz="1000" b="1" dirty="0"/>
                    </a:p>
                  </a:txBody>
                  <a:tcPr/>
                </a:tc>
                <a:tc>
                  <a:txBody>
                    <a:bodyPr/>
                    <a:lstStyle/>
                    <a:p>
                      <a:pPr algn="ctr"/>
                      <a:r>
                        <a:rPr lang="en-US" sz="1000" dirty="0" smtClean="0"/>
                        <a:t>13</a:t>
                      </a:r>
                      <a:endParaRPr lang="en-US" sz="1000" dirty="0"/>
                    </a:p>
                  </a:txBody>
                  <a:tcPr/>
                </a:tc>
                <a:extLst>
                  <a:ext uri="{0D108BD9-81ED-4DB2-BD59-A6C34878D82A}">
                    <a16:rowId xmlns:a16="http://schemas.microsoft.com/office/drawing/2014/main" val="1871495523"/>
                  </a:ext>
                </a:extLst>
              </a:tr>
              <a:tr h="275323">
                <a:tc>
                  <a:txBody>
                    <a:bodyPr/>
                    <a:lstStyle/>
                    <a:p>
                      <a:pPr algn="ctr"/>
                      <a:r>
                        <a:rPr lang="en-US" sz="1000" b="1" dirty="0" smtClean="0"/>
                        <a:t>B</a:t>
                      </a:r>
                      <a:endParaRPr lang="en-US" sz="1000" b="1" dirty="0"/>
                    </a:p>
                  </a:txBody>
                  <a:tcPr/>
                </a:tc>
                <a:tc>
                  <a:txBody>
                    <a:bodyPr/>
                    <a:lstStyle/>
                    <a:p>
                      <a:pPr algn="ctr"/>
                      <a:r>
                        <a:rPr lang="en-US" sz="1000" dirty="0" smtClean="0"/>
                        <a:t>2</a:t>
                      </a:r>
                      <a:endParaRPr lang="en-US" sz="1000" dirty="0"/>
                    </a:p>
                  </a:txBody>
                  <a:tcPr/>
                </a:tc>
                <a:tc>
                  <a:txBody>
                    <a:bodyPr/>
                    <a:lstStyle/>
                    <a:p>
                      <a:pPr algn="ctr"/>
                      <a:r>
                        <a:rPr lang="en-US" sz="1000" b="1" dirty="0" smtClean="0"/>
                        <a:t>O</a:t>
                      </a:r>
                      <a:endParaRPr lang="en-US" sz="1000" b="1" dirty="0"/>
                    </a:p>
                  </a:txBody>
                  <a:tcPr/>
                </a:tc>
                <a:tc>
                  <a:txBody>
                    <a:bodyPr/>
                    <a:lstStyle/>
                    <a:p>
                      <a:pPr algn="ctr"/>
                      <a:r>
                        <a:rPr lang="en-US" sz="1000" dirty="0" smtClean="0"/>
                        <a:t>14</a:t>
                      </a:r>
                      <a:endParaRPr lang="en-US" sz="1000" dirty="0"/>
                    </a:p>
                  </a:txBody>
                  <a:tcPr/>
                </a:tc>
                <a:extLst>
                  <a:ext uri="{0D108BD9-81ED-4DB2-BD59-A6C34878D82A}">
                    <a16:rowId xmlns:a16="http://schemas.microsoft.com/office/drawing/2014/main" val="27166177"/>
                  </a:ext>
                </a:extLst>
              </a:tr>
              <a:tr h="275323">
                <a:tc>
                  <a:txBody>
                    <a:bodyPr/>
                    <a:lstStyle/>
                    <a:p>
                      <a:pPr algn="ctr"/>
                      <a:r>
                        <a:rPr lang="en-US" sz="1000" b="1" dirty="0" smtClean="0"/>
                        <a:t>C</a:t>
                      </a:r>
                      <a:endParaRPr lang="en-US" sz="1000" b="1" dirty="0"/>
                    </a:p>
                  </a:txBody>
                  <a:tcPr/>
                </a:tc>
                <a:tc>
                  <a:txBody>
                    <a:bodyPr/>
                    <a:lstStyle/>
                    <a:p>
                      <a:pPr algn="ctr"/>
                      <a:r>
                        <a:rPr lang="en-US" sz="1000" dirty="0" smtClean="0"/>
                        <a:t>12</a:t>
                      </a:r>
                      <a:endParaRPr lang="en-US" sz="1000" dirty="0"/>
                    </a:p>
                  </a:txBody>
                  <a:tcPr/>
                </a:tc>
                <a:tc>
                  <a:txBody>
                    <a:bodyPr/>
                    <a:lstStyle/>
                    <a:p>
                      <a:pPr algn="ctr"/>
                      <a:r>
                        <a:rPr lang="en-US" sz="1000" b="1" dirty="0" smtClean="0"/>
                        <a:t>P</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3536738944"/>
                  </a:ext>
                </a:extLst>
              </a:tr>
              <a:tr h="275323">
                <a:tc>
                  <a:txBody>
                    <a:bodyPr/>
                    <a:lstStyle/>
                    <a:p>
                      <a:pPr algn="ctr"/>
                      <a:r>
                        <a:rPr lang="en-US" sz="1000" b="1" dirty="0" smtClean="0"/>
                        <a:t>D</a:t>
                      </a:r>
                      <a:endParaRPr lang="en-US" sz="1000" b="1" dirty="0"/>
                    </a:p>
                  </a:txBody>
                  <a:tcPr/>
                </a:tc>
                <a:tc>
                  <a:txBody>
                    <a:bodyPr/>
                    <a:lstStyle/>
                    <a:p>
                      <a:pPr algn="ctr"/>
                      <a:r>
                        <a:rPr lang="en-US" sz="1000" dirty="0" smtClean="0"/>
                        <a:t>1</a:t>
                      </a:r>
                      <a:endParaRPr lang="en-US" sz="1000" dirty="0"/>
                    </a:p>
                  </a:txBody>
                  <a:tcPr/>
                </a:tc>
                <a:tc>
                  <a:txBody>
                    <a:bodyPr/>
                    <a:lstStyle/>
                    <a:p>
                      <a:pPr algn="ctr"/>
                      <a:r>
                        <a:rPr lang="en-US" sz="1000" b="1" dirty="0" smtClean="0"/>
                        <a:t>Q</a:t>
                      </a:r>
                      <a:endParaRPr lang="en-US" sz="1000" b="1" dirty="0"/>
                    </a:p>
                  </a:txBody>
                  <a:tcPr/>
                </a:tc>
                <a:tc>
                  <a:txBody>
                    <a:bodyPr/>
                    <a:lstStyle/>
                    <a:p>
                      <a:pPr algn="ctr"/>
                      <a:r>
                        <a:rPr lang="en-US" sz="1000" dirty="0" smtClean="0"/>
                        <a:t>15</a:t>
                      </a:r>
                      <a:endParaRPr lang="en-US" sz="1000" dirty="0"/>
                    </a:p>
                  </a:txBody>
                  <a:tcPr/>
                </a:tc>
                <a:extLst>
                  <a:ext uri="{0D108BD9-81ED-4DB2-BD59-A6C34878D82A}">
                    <a16:rowId xmlns:a16="http://schemas.microsoft.com/office/drawing/2014/main" val="667643836"/>
                  </a:ext>
                </a:extLst>
              </a:tr>
              <a:tr h="275323">
                <a:tc>
                  <a:txBody>
                    <a:bodyPr/>
                    <a:lstStyle/>
                    <a:p>
                      <a:pPr algn="ctr"/>
                      <a:r>
                        <a:rPr lang="en-US" sz="1000" b="1" dirty="0" smtClean="0"/>
                        <a:t>E</a:t>
                      </a:r>
                      <a:endParaRPr lang="en-US" sz="1000" b="1" dirty="0"/>
                    </a:p>
                  </a:txBody>
                  <a:tcPr/>
                </a:tc>
                <a:tc>
                  <a:txBody>
                    <a:bodyPr/>
                    <a:lstStyle/>
                    <a:p>
                      <a:pPr algn="ctr"/>
                      <a:r>
                        <a:rPr lang="en-US" sz="1000" dirty="0" smtClean="0"/>
                        <a:t>6</a:t>
                      </a:r>
                      <a:endParaRPr lang="en-US" sz="1000" dirty="0"/>
                    </a:p>
                  </a:txBody>
                  <a:tcPr/>
                </a:tc>
                <a:tc>
                  <a:txBody>
                    <a:bodyPr/>
                    <a:lstStyle/>
                    <a:p>
                      <a:pPr algn="ctr"/>
                      <a:r>
                        <a:rPr lang="en-US" sz="1000" b="1" dirty="0" smtClean="0"/>
                        <a:t>R</a:t>
                      </a:r>
                      <a:endParaRPr lang="en-US" sz="1000" b="1" dirty="0"/>
                    </a:p>
                  </a:txBody>
                  <a:tcPr/>
                </a:tc>
                <a:tc>
                  <a:txBody>
                    <a:bodyPr/>
                    <a:lstStyle/>
                    <a:p>
                      <a:pPr algn="ctr"/>
                      <a:r>
                        <a:rPr lang="en-US" sz="1000" dirty="0" smtClean="0"/>
                        <a:t>4</a:t>
                      </a:r>
                      <a:endParaRPr lang="en-US" sz="1000" dirty="0"/>
                    </a:p>
                  </a:txBody>
                  <a:tcPr/>
                </a:tc>
                <a:extLst>
                  <a:ext uri="{0D108BD9-81ED-4DB2-BD59-A6C34878D82A}">
                    <a16:rowId xmlns:a16="http://schemas.microsoft.com/office/drawing/2014/main" val="4196080916"/>
                  </a:ext>
                </a:extLst>
              </a:tr>
              <a:tr h="275323">
                <a:tc>
                  <a:txBody>
                    <a:bodyPr/>
                    <a:lstStyle/>
                    <a:p>
                      <a:pPr algn="ctr"/>
                      <a:r>
                        <a:rPr lang="en-US" sz="1000" b="1" dirty="0" smtClean="0"/>
                        <a:t>F</a:t>
                      </a:r>
                      <a:endParaRPr lang="en-US" sz="1000" b="1" dirty="0"/>
                    </a:p>
                  </a:txBody>
                  <a:tcPr/>
                </a:tc>
                <a:tc>
                  <a:txBody>
                    <a:bodyPr/>
                    <a:lstStyle/>
                    <a:p>
                      <a:pPr algn="ctr"/>
                      <a:r>
                        <a:rPr lang="en-US" sz="1000" dirty="0" smtClean="0"/>
                        <a:t>2</a:t>
                      </a:r>
                      <a:endParaRPr lang="en-US" sz="1000" dirty="0"/>
                    </a:p>
                  </a:txBody>
                  <a:tcPr/>
                </a:tc>
                <a:tc>
                  <a:txBody>
                    <a:bodyPr/>
                    <a:lstStyle/>
                    <a:p>
                      <a:pPr algn="ctr"/>
                      <a:r>
                        <a:rPr lang="en-US" sz="1000" b="1" dirty="0" smtClean="0"/>
                        <a:t>S</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1085098787"/>
                  </a:ext>
                </a:extLst>
              </a:tr>
              <a:tr h="275323">
                <a:tc>
                  <a:txBody>
                    <a:bodyPr/>
                    <a:lstStyle/>
                    <a:p>
                      <a:pPr algn="ctr"/>
                      <a:r>
                        <a:rPr lang="en-US" sz="1000" b="1" dirty="0" smtClean="0"/>
                        <a:t>G</a:t>
                      </a:r>
                      <a:endParaRPr lang="en-US" sz="1000" b="1" dirty="0"/>
                    </a:p>
                  </a:txBody>
                  <a:tcPr/>
                </a:tc>
                <a:tc>
                  <a:txBody>
                    <a:bodyPr/>
                    <a:lstStyle/>
                    <a:p>
                      <a:pPr algn="ctr"/>
                      <a:r>
                        <a:rPr lang="en-US" sz="1000" dirty="0" smtClean="0"/>
                        <a:t>0</a:t>
                      </a:r>
                      <a:endParaRPr lang="en-US" sz="1000" dirty="0"/>
                    </a:p>
                  </a:txBody>
                  <a:tcPr/>
                </a:tc>
                <a:tc>
                  <a:txBody>
                    <a:bodyPr/>
                    <a:lstStyle/>
                    <a:p>
                      <a:pPr algn="ctr"/>
                      <a:r>
                        <a:rPr lang="en-US" sz="1000" b="1" dirty="0" smtClean="0"/>
                        <a:t>T</a:t>
                      </a:r>
                      <a:endParaRPr lang="en-US" sz="1000" b="1" dirty="0"/>
                    </a:p>
                  </a:txBody>
                  <a:tcPr/>
                </a:tc>
                <a:tc>
                  <a:txBody>
                    <a:bodyPr/>
                    <a:lstStyle/>
                    <a:p>
                      <a:pPr algn="ctr"/>
                      <a:r>
                        <a:rPr lang="en-US" sz="1000" dirty="0" smtClean="0"/>
                        <a:t>9</a:t>
                      </a:r>
                      <a:endParaRPr lang="en-US" sz="1000" dirty="0"/>
                    </a:p>
                  </a:txBody>
                  <a:tcPr/>
                </a:tc>
                <a:extLst>
                  <a:ext uri="{0D108BD9-81ED-4DB2-BD59-A6C34878D82A}">
                    <a16:rowId xmlns:a16="http://schemas.microsoft.com/office/drawing/2014/main" val="2110935319"/>
                  </a:ext>
                </a:extLst>
              </a:tr>
              <a:tr h="275323">
                <a:tc>
                  <a:txBody>
                    <a:bodyPr/>
                    <a:lstStyle/>
                    <a:p>
                      <a:pPr algn="ctr"/>
                      <a:r>
                        <a:rPr lang="en-US" sz="1000" b="1" dirty="0" smtClean="0"/>
                        <a:t>H</a:t>
                      </a:r>
                      <a:endParaRPr lang="en-US" sz="1000" b="1" dirty="0"/>
                    </a:p>
                  </a:txBody>
                  <a:tcPr/>
                </a:tc>
                <a:tc>
                  <a:txBody>
                    <a:bodyPr/>
                    <a:lstStyle/>
                    <a:p>
                      <a:pPr algn="ctr"/>
                      <a:r>
                        <a:rPr lang="en-US" sz="1000" dirty="0" smtClean="0"/>
                        <a:t>8</a:t>
                      </a:r>
                      <a:endParaRPr lang="en-US" sz="1000" dirty="0"/>
                    </a:p>
                  </a:txBody>
                  <a:tcPr/>
                </a:tc>
                <a:tc>
                  <a:txBody>
                    <a:bodyPr/>
                    <a:lstStyle/>
                    <a:p>
                      <a:pPr algn="ctr"/>
                      <a:r>
                        <a:rPr lang="en-US" sz="1000" b="1" dirty="0" smtClean="0"/>
                        <a:t>U</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1930939787"/>
                  </a:ext>
                </a:extLst>
              </a:tr>
              <a:tr h="275323">
                <a:tc>
                  <a:txBody>
                    <a:bodyPr/>
                    <a:lstStyle/>
                    <a:p>
                      <a:pPr algn="ctr"/>
                      <a:r>
                        <a:rPr lang="en-US" sz="1000" b="1" dirty="0" smtClean="0"/>
                        <a:t>I</a:t>
                      </a:r>
                      <a:endParaRPr lang="en-US" sz="1000" b="1" dirty="0"/>
                    </a:p>
                  </a:txBody>
                  <a:tcPr/>
                </a:tc>
                <a:tc>
                  <a:txBody>
                    <a:bodyPr/>
                    <a:lstStyle/>
                    <a:p>
                      <a:pPr algn="ctr"/>
                      <a:r>
                        <a:rPr lang="en-US" sz="1000" dirty="0" smtClean="0"/>
                        <a:t>0</a:t>
                      </a:r>
                      <a:endParaRPr lang="en-US" sz="1000" dirty="0"/>
                    </a:p>
                  </a:txBody>
                  <a:tcPr/>
                </a:tc>
                <a:tc>
                  <a:txBody>
                    <a:bodyPr/>
                    <a:lstStyle/>
                    <a:p>
                      <a:pPr algn="ctr"/>
                      <a:r>
                        <a:rPr lang="en-US" sz="1000" b="1" dirty="0" smtClean="0"/>
                        <a:t>V</a:t>
                      </a:r>
                      <a:endParaRPr lang="en-US" sz="1000" b="1" dirty="0"/>
                    </a:p>
                  </a:txBody>
                  <a:tcPr/>
                </a:tc>
                <a:tc>
                  <a:txBody>
                    <a:bodyPr/>
                    <a:lstStyle/>
                    <a:p>
                      <a:pPr algn="ctr"/>
                      <a:r>
                        <a:rPr lang="en-US" sz="1000" dirty="0" smtClean="0"/>
                        <a:t>5</a:t>
                      </a:r>
                      <a:endParaRPr lang="en-US" sz="1000" dirty="0"/>
                    </a:p>
                  </a:txBody>
                  <a:tcPr/>
                </a:tc>
                <a:extLst>
                  <a:ext uri="{0D108BD9-81ED-4DB2-BD59-A6C34878D82A}">
                    <a16:rowId xmlns:a16="http://schemas.microsoft.com/office/drawing/2014/main" val="3612510187"/>
                  </a:ext>
                </a:extLst>
              </a:tr>
              <a:tr h="275323">
                <a:tc>
                  <a:txBody>
                    <a:bodyPr/>
                    <a:lstStyle/>
                    <a:p>
                      <a:pPr algn="ctr"/>
                      <a:r>
                        <a:rPr lang="en-US" sz="1000" b="1" dirty="0" smtClean="0"/>
                        <a:t>J</a:t>
                      </a:r>
                      <a:endParaRPr lang="en-US" sz="1000" b="1" dirty="0"/>
                    </a:p>
                  </a:txBody>
                  <a:tcPr/>
                </a:tc>
                <a:tc>
                  <a:txBody>
                    <a:bodyPr/>
                    <a:lstStyle/>
                    <a:p>
                      <a:pPr algn="ctr"/>
                      <a:r>
                        <a:rPr lang="en-US" sz="1000" dirty="0" smtClean="0"/>
                        <a:t>2</a:t>
                      </a:r>
                      <a:endParaRPr lang="en-US" sz="1000" dirty="0"/>
                    </a:p>
                  </a:txBody>
                  <a:tcPr/>
                </a:tc>
                <a:tc>
                  <a:txBody>
                    <a:bodyPr/>
                    <a:lstStyle/>
                    <a:p>
                      <a:pPr algn="ctr"/>
                      <a:r>
                        <a:rPr lang="en-US" sz="1000" b="1" dirty="0" smtClean="0"/>
                        <a:t>W</a:t>
                      </a:r>
                      <a:endParaRPr lang="en-US" sz="1000" b="1" dirty="0"/>
                    </a:p>
                  </a:txBody>
                  <a:tcPr/>
                </a:tc>
                <a:tc>
                  <a:txBody>
                    <a:bodyPr/>
                    <a:lstStyle/>
                    <a:p>
                      <a:pPr algn="ctr"/>
                      <a:r>
                        <a:rPr lang="en-US" sz="1000" dirty="0" smtClean="0"/>
                        <a:t>2</a:t>
                      </a:r>
                      <a:endParaRPr lang="en-US" sz="1000" dirty="0"/>
                    </a:p>
                  </a:txBody>
                  <a:tcPr/>
                </a:tc>
                <a:extLst>
                  <a:ext uri="{0D108BD9-81ED-4DB2-BD59-A6C34878D82A}">
                    <a16:rowId xmlns:a16="http://schemas.microsoft.com/office/drawing/2014/main" val="4200886939"/>
                  </a:ext>
                </a:extLst>
              </a:tr>
              <a:tr h="275323">
                <a:tc>
                  <a:txBody>
                    <a:bodyPr/>
                    <a:lstStyle/>
                    <a:p>
                      <a:pPr algn="ctr"/>
                      <a:r>
                        <a:rPr lang="en-US" sz="1000" b="1" smtClean="0"/>
                        <a:t>K</a:t>
                      </a:r>
                      <a:endParaRPr lang="en-US" sz="1000" b="1" dirty="0"/>
                    </a:p>
                  </a:txBody>
                  <a:tcPr/>
                </a:tc>
                <a:tc>
                  <a:txBody>
                    <a:bodyPr/>
                    <a:lstStyle/>
                    <a:p>
                      <a:pPr algn="ctr"/>
                      <a:r>
                        <a:rPr lang="en-US" sz="1000" dirty="0" smtClean="0"/>
                        <a:t>16</a:t>
                      </a:r>
                      <a:endParaRPr lang="en-US" sz="1000" dirty="0"/>
                    </a:p>
                  </a:txBody>
                  <a:tcPr/>
                </a:tc>
                <a:tc>
                  <a:txBody>
                    <a:bodyPr/>
                    <a:lstStyle/>
                    <a:p>
                      <a:pPr algn="ctr"/>
                      <a:r>
                        <a:rPr lang="en-US" sz="1000" b="1" dirty="0" smtClean="0"/>
                        <a:t>X</a:t>
                      </a:r>
                      <a:endParaRPr lang="en-US" sz="1000" b="1" dirty="0"/>
                    </a:p>
                  </a:txBody>
                  <a:tcPr/>
                </a:tc>
                <a:tc>
                  <a:txBody>
                    <a:bodyPr/>
                    <a:lstStyle/>
                    <a:p>
                      <a:pPr algn="ctr"/>
                      <a:r>
                        <a:rPr lang="en-US" sz="1000" dirty="0" smtClean="0"/>
                        <a:t>6</a:t>
                      </a:r>
                      <a:endParaRPr lang="en-US" sz="1000" dirty="0"/>
                    </a:p>
                  </a:txBody>
                  <a:tcPr/>
                </a:tc>
                <a:extLst>
                  <a:ext uri="{0D108BD9-81ED-4DB2-BD59-A6C34878D82A}">
                    <a16:rowId xmlns:a16="http://schemas.microsoft.com/office/drawing/2014/main" val="902596876"/>
                  </a:ext>
                </a:extLst>
              </a:tr>
              <a:tr h="275323">
                <a:tc>
                  <a:txBody>
                    <a:bodyPr/>
                    <a:lstStyle/>
                    <a:p>
                      <a:pPr algn="ctr"/>
                      <a:r>
                        <a:rPr lang="en-US" sz="1000" b="1" dirty="0" smtClean="0"/>
                        <a:t>L</a:t>
                      </a:r>
                      <a:endParaRPr lang="en-US" sz="1000" b="1" dirty="0"/>
                    </a:p>
                  </a:txBody>
                  <a:tcPr/>
                </a:tc>
                <a:tc>
                  <a:txBody>
                    <a:bodyPr/>
                    <a:lstStyle/>
                    <a:p>
                      <a:pPr algn="ctr"/>
                      <a:r>
                        <a:rPr lang="en-US" sz="1000" dirty="0" smtClean="0"/>
                        <a:t>3</a:t>
                      </a:r>
                      <a:endParaRPr lang="en-US" sz="1000" dirty="0"/>
                    </a:p>
                  </a:txBody>
                  <a:tcPr/>
                </a:tc>
                <a:tc>
                  <a:txBody>
                    <a:bodyPr/>
                    <a:lstStyle/>
                    <a:p>
                      <a:pPr algn="ctr"/>
                      <a:r>
                        <a:rPr lang="en-US" sz="1000" b="1" dirty="0" smtClean="0"/>
                        <a:t>Y</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2246953411"/>
                  </a:ext>
                </a:extLst>
              </a:tr>
              <a:tr h="250917">
                <a:tc>
                  <a:txBody>
                    <a:bodyPr/>
                    <a:lstStyle/>
                    <a:p>
                      <a:pPr algn="ctr"/>
                      <a:r>
                        <a:rPr lang="en-US" sz="1000" b="1" dirty="0" smtClean="0"/>
                        <a:t>M</a:t>
                      </a:r>
                      <a:endParaRPr lang="en-US" sz="1000" b="1" dirty="0"/>
                    </a:p>
                  </a:txBody>
                  <a:tcPr/>
                </a:tc>
                <a:tc>
                  <a:txBody>
                    <a:bodyPr/>
                    <a:lstStyle/>
                    <a:p>
                      <a:pPr algn="ctr"/>
                      <a:r>
                        <a:rPr lang="en-US" sz="1000" dirty="0" smtClean="0"/>
                        <a:t>0</a:t>
                      </a:r>
                      <a:endParaRPr lang="en-US" sz="1000" dirty="0"/>
                    </a:p>
                  </a:txBody>
                  <a:tcPr/>
                </a:tc>
                <a:tc>
                  <a:txBody>
                    <a:bodyPr/>
                    <a:lstStyle/>
                    <a:p>
                      <a:pPr algn="ctr"/>
                      <a:r>
                        <a:rPr lang="en-US" sz="1000" b="1" dirty="0" smtClean="0"/>
                        <a:t>Z</a:t>
                      </a:r>
                      <a:endParaRPr lang="en-US" sz="1000" b="1" dirty="0"/>
                    </a:p>
                  </a:txBody>
                  <a:tcPr/>
                </a:tc>
                <a:tc>
                  <a:txBody>
                    <a:bodyPr/>
                    <a:lstStyle/>
                    <a:p>
                      <a:pPr algn="ctr"/>
                      <a:r>
                        <a:rPr lang="en-US" sz="1000" dirty="0" smtClean="0"/>
                        <a:t>0</a:t>
                      </a:r>
                      <a:endParaRPr lang="en-US" sz="1000" dirty="0"/>
                    </a:p>
                  </a:txBody>
                  <a:tcPr/>
                </a:tc>
                <a:extLst>
                  <a:ext uri="{0D108BD9-81ED-4DB2-BD59-A6C34878D82A}">
                    <a16:rowId xmlns:a16="http://schemas.microsoft.com/office/drawing/2014/main" val="2760368019"/>
                  </a:ext>
                </a:extLst>
              </a:tr>
            </a:tbl>
          </a:graphicData>
        </a:graphic>
      </p:graphicFrame>
      <p:sp>
        <p:nvSpPr>
          <p:cNvPr id="2" name="Oval 1"/>
          <p:cNvSpPr/>
          <p:nvPr/>
        </p:nvSpPr>
        <p:spPr bwMode="auto">
          <a:xfrm>
            <a:off x="7787481" y="2659062"/>
            <a:ext cx="1219200" cy="304800"/>
          </a:xfrm>
          <a:prstGeom prst="ellipse">
            <a:avLst/>
          </a:prstGeom>
          <a:noFill/>
          <a:ln w="3810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p:nvSpPr>
        <p:spPr bwMode="auto">
          <a:xfrm>
            <a:off x="607186" y="4211503"/>
            <a:ext cx="762000" cy="533400"/>
          </a:xfrm>
          <a:prstGeom prst="ellipse">
            <a:avLst/>
          </a:prstGeom>
          <a:no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ight Arrow 4"/>
          <p:cNvSpPr/>
          <p:nvPr/>
        </p:nvSpPr>
        <p:spPr bwMode="auto">
          <a:xfrm rot="7964421">
            <a:off x="1219957" y="3434170"/>
            <a:ext cx="914400" cy="585558"/>
          </a:xfrm>
          <a:prstGeom prst="rightArrow">
            <a:avLst>
              <a:gd name="adj1" fmla="val 50000"/>
              <a:gd name="adj2" fmla="val 37605"/>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p:cNvSpPr txBox="1"/>
          <p:nvPr/>
        </p:nvSpPr>
        <p:spPr>
          <a:xfrm>
            <a:off x="1424781" y="1770040"/>
            <a:ext cx="3390900" cy="1817727"/>
          </a:xfrm>
          <a:prstGeom prst="ellipse">
            <a:avLst/>
          </a:prstGeom>
          <a:solidFill>
            <a:schemeClr val="tx1"/>
          </a:solidFill>
        </p:spPr>
        <p:txBody>
          <a:bodyPr wrap="square" lIns="182880" tIns="146304" rIns="182880" bIns="146304" rtlCol="0">
            <a:spAutoFit/>
          </a:bodyPr>
          <a:lstStyle/>
          <a:p>
            <a:pPr>
              <a:lnSpc>
                <a:spcPct val="90000"/>
              </a:lnSpc>
              <a:spcAft>
                <a:spcPts val="600"/>
              </a:spcAft>
            </a:pPr>
            <a:r>
              <a:rPr lang="en-US" sz="2400" dirty="0" smtClean="0">
                <a:solidFill>
                  <a:schemeClr val="bg1"/>
                </a:solidFill>
              </a:rPr>
              <a:t>What word has two letters and follows “T”?</a:t>
            </a:r>
          </a:p>
        </p:txBody>
      </p:sp>
    </p:spTree>
    <p:extLst>
      <p:ext uri="{BB962C8B-B14F-4D97-AF65-F5344CB8AC3E}">
        <p14:creationId xmlns:p14="http://schemas.microsoft.com/office/powerpoint/2010/main" val="136027142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6217443" cy="4672048"/>
          </a:xfrm>
        </p:spPr>
        <p:txBody>
          <a:bodyPr/>
          <a:lstStyle/>
          <a:p>
            <a:r>
              <a:rPr lang="en-US" dirty="0" smtClean="0"/>
              <a:t>LNYH VENH</a:t>
            </a:r>
            <a:r>
              <a:rPr lang="en-US" b="1" dirty="0" smtClean="0">
                <a:solidFill>
                  <a:srgbClr val="00B050"/>
                </a:solidFill>
              </a:rPr>
              <a:t>E</a:t>
            </a:r>
            <a:r>
              <a:rPr lang="en-US" dirty="0" smtClean="0"/>
              <a:t> COX V</a:t>
            </a:r>
            <a:r>
              <a:rPr lang="en-US" b="1" dirty="0" smtClean="0">
                <a:solidFill>
                  <a:srgbClr val="00B050"/>
                </a:solidFill>
              </a:rPr>
              <a:t>E</a:t>
            </a:r>
            <a:r>
              <a:rPr lang="en-US" dirty="0" smtClean="0"/>
              <a:t>J</a:t>
            </a:r>
            <a:r>
              <a:rPr lang="en-US" b="1" dirty="0" smtClean="0">
                <a:solidFill>
                  <a:srgbClr val="00B050"/>
                </a:solidFill>
              </a:rPr>
              <a:t>E</a:t>
            </a:r>
            <a:r>
              <a:rPr lang="en-US" dirty="0" smtClean="0"/>
              <a:t>O F</a:t>
            </a:r>
            <a:r>
              <a:rPr lang="en-US" b="1" dirty="0" smtClean="0">
                <a:solidFill>
                  <a:srgbClr val="00B050"/>
                </a:solidFill>
              </a:rPr>
              <a:t>E</a:t>
            </a:r>
            <a:r>
              <a:rPr lang="en-US" dirty="0" smtClean="0"/>
              <a:t>CHV CBN NYH LC</a:t>
            </a:r>
            <a:r>
              <a:rPr lang="en-US" dirty="0" smtClean="0">
                <a:solidFill>
                  <a:schemeClr val="accent2">
                    <a:lumMod val="40000"/>
                    <a:lumOff val="60000"/>
                  </a:schemeClr>
                </a:solidFill>
              </a:rPr>
              <a:t>T</a:t>
            </a:r>
            <a:r>
              <a:rPr lang="en-US" dirty="0" smtClean="0"/>
              <a:t>A</a:t>
            </a:r>
            <a:r>
              <a:rPr lang="en-US" b="1" dirty="0" smtClean="0">
                <a:solidFill>
                  <a:srgbClr val="00B050"/>
                </a:solidFill>
              </a:rPr>
              <a:t>E</a:t>
            </a:r>
            <a:r>
              <a:rPr lang="en-US" dirty="0" smtClean="0"/>
              <a:t>HV DHNYBA</a:t>
            </a:r>
            <a:r>
              <a:rPr lang="en-US" dirty="0" smtClean="0">
                <a:solidFill>
                  <a:schemeClr val="accent2">
                    <a:lumMod val="40000"/>
                    <a:lumOff val="60000"/>
                  </a:schemeClr>
                </a:solidFill>
              </a:rPr>
              <a:t>T</a:t>
            </a:r>
            <a:r>
              <a:rPr lang="en-US" dirty="0" smtClean="0"/>
              <a:t> LNH</a:t>
            </a:r>
            <a:r>
              <a:rPr lang="en-US" dirty="0" smtClean="0">
                <a:solidFill>
                  <a:schemeClr val="accent2">
                    <a:lumMod val="40000"/>
                    <a:lumOff val="60000"/>
                  </a:schemeClr>
                </a:solidFill>
              </a:rPr>
              <a:t>T</a:t>
            </a:r>
            <a:r>
              <a:rPr lang="en-US" dirty="0" smtClean="0"/>
              <a:t>A NO </a:t>
            </a:r>
            <a:r>
              <a:rPr lang="en-US" dirty="0" smtClean="0">
                <a:solidFill>
                  <a:schemeClr val="accent2">
                    <a:lumMod val="40000"/>
                    <a:lumOff val="60000"/>
                  </a:schemeClr>
                </a:solidFill>
              </a:rPr>
              <a:t>T</a:t>
            </a:r>
            <a:r>
              <a:rPr lang="en-US" dirty="0" smtClean="0"/>
              <a:t>ATV ENO</a:t>
            </a:r>
            <a:r>
              <a:rPr lang="en-US" dirty="0" smtClean="0">
                <a:solidFill>
                  <a:schemeClr val="accent2">
                    <a:lumMod val="40000"/>
                    <a:lumOff val="60000"/>
                  </a:schemeClr>
                </a:solidFill>
              </a:rPr>
              <a:t>T</a:t>
            </a:r>
            <a:r>
              <a:rPr lang="en-US" dirty="0" smtClean="0"/>
              <a:t>TO</a:t>
            </a:r>
            <a:r>
              <a:rPr lang="en-US" b="1" dirty="0" smtClean="0">
                <a:solidFill>
                  <a:srgbClr val="00B050"/>
                </a:solidFill>
              </a:rPr>
              <a:t>E</a:t>
            </a:r>
            <a:r>
              <a:rPr lang="en-US" dirty="0" smtClean="0"/>
              <a:t>O</a:t>
            </a:r>
            <a:r>
              <a:rPr lang="en-US" dirty="0" smtClean="0">
                <a:solidFill>
                  <a:schemeClr val="accent2">
                    <a:lumMod val="40000"/>
                    <a:lumOff val="60000"/>
                  </a:schemeClr>
                </a:solidFill>
              </a:rPr>
              <a:t>T</a:t>
            </a:r>
            <a:r>
              <a:rPr lang="en-US" dirty="0" smtClean="0"/>
              <a:t> C O</a:t>
            </a:r>
            <a:r>
              <a:rPr lang="en-US" b="1" dirty="0" smtClean="0">
                <a:solidFill>
                  <a:srgbClr val="00B050"/>
                </a:solidFill>
              </a:rPr>
              <a:t>E</a:t>
            </a:r>
            <a:r>
              <a:rPr lang="en-US" dirty="0" smtClean="0"/>
              <a:t>U OC</a:t>
            </a:r>
            <a:r>
              <a:rPr lang="en-US" dirty="0" smtClean="0">
                <a:solidFill>
                  <a:schemeClr val="accent2">
                    <a:lumMod val="40000"/>
                    <a:lumOff val="60000"/>
                  </a:schemeClr>
                </a:solidFill>
              </a:rPr>
              <a:t>T</a:t>
            </a:r>
            <a:r>
              <a:rPr lang="en-US" dirty="0" smtClean="0"/>
              <a:t>TNO, ENOE</a:t>
            </a:r>
            <a:r>
              <a:rPr lang="en-US" b="1" dirty="0" smtClean="0">
                <a:solidFill>
                  <a:srgbClr val="00B050"/>
                </a:solidFill>
              </a:rPr>
              <a:t>E</a:t>
            </a:r>
            <a:r>
              <a:rPr lang="en-US" dirty="0" smtClean="0"/>
              <a:t>TJ</a:t>
            </a:r>
            <a:r>
              <a:rPr lang="en-US" b="1" dirty="0" smtClean="0">
                <a:solidFill>
                  <a:srgbClr val="00B050"/>
                </a:solidFill>
              </a:rPr>
              <a:t>E</a:t>
            </a:r>
            <a:r>
              <a:rPr lang="en-US" dirty="0" smtClean="0"/>
              <a:t>X TO RTD</a:t>
            </a:r>
            <a:r>
              <a:rPr lang="en-US" b="1" dirty="0" smtClean="0">
                <a:solidFill>
                  <a:srgbClr val="00B050"/>
                </a:solidFill>
              </a:rPr>
              <a:t>E</a:t>
            </a:r>
            <a:r>
              <a:rPr lang="en-US" dirty="0" smtClean="0"/>
              <a:t>HQF, COX X</a:t>
            </a:r>
            <a:r>
              <a:rPr lang="en-US" b="1" dirty="0" smtClean="0">
                <a:solidFill>
                  <a:srgbClr val="00B050"/>
                </a:solidFill>
              </a:rPr>
              <a:t>E</a:t>
            </a:r>
            <a:r>
              <a:rPr lang="en-US" dirty="0" smtClean="0"/>
              <a:t>XTEC</a:t>
            </a:r>
            <a:r>
              <a:rPr lang="en-US" dirty="0" smtClean="0">
                <a:solidFill>
                  <a:schemeClr val="accent2">
                    <a:lumMod val="40000"/>
                    <a:lumOff val="60000"/>
                  </a:schemeClr>
                </a:solidFill>
              </a:rPr>
              <a:t>T</a:t>
            </a:r>
            <a:r>
              <a:rPr lang="en-US" b="1" dirty="0" smtClean="0">
                <a:solidFill>
                  <a:srgbClr val="00B050"/>
                </a:solidFill>
              </a:rPr>
              <a:t>E</a:t>
            </a:r>
            <a:r>
              <a:rPr lang="en-US" dirty="0" smtClean="0"/>
              <a:t>X </a:t>
            </a:r>
            <a:r>
              <a:rPr lang="en-US" dirty="0" smtClean="0">
                <a:solidFill>
                  <a:schemeClr val="accent2">
                    <a:lumMod val="40000"/>
                    <a:lumOff val="60000"/>
                  </a:schemeClr>
                </a:solidFill>
              </a:rPr>
              <a:t>T</a:t>
            </a:r>
            <a:r>
              <a:rPr lang="en-US" dirty="0" smtClean="0"/>
              <a:t>N </a:t>
            </a:r>
            <a:r>
              <a:rPr lang="en-US" dirty="0" smtClean="0">
                <a:solidFill>
                  <a:schemeClr val="accent2">
                    <a:lumMod val="40000"/>
                    <a:lumOff val="60000"/>
                  </a:schemeClr>
                </a:solidFill>
              </a:rPr>
              <a:t>T</a:t>
            </a:r>
            <a:r>
              <a:rPr lang="en-US" dirty="0" smtClean="0"/>
              <a:t>A</a:t>
            </a:r>
            <a:r>
              <a:rPr lang="en-US" b="1" dirty="0" smtClean="0">
                <a:solidFill>
                  <a:srgbClr val="00B050"/>
                </a:solidFill>
              </a:rPr>
              <a:t>E</a:t>
            </a:r>
            <a:r>
              <a:rPr lang="en-US" dirty="0" smtClean="0"/>
              <a:t> WHNWNVT</a:t>
            </a:r>
            <a:r>
              <a:rPr lang="en-US" dirty="0" smtClean="0">
                <a:solidFill>
                  <a:schemeClr val="accent2">
                    <a:lumMod val="40000"/>
                    <a:lumOff val="60000"/>
                  </a:schemeClr>
                </a:solidFill>
              </a:rPr>
              <a:t>T</a:t>
            </a:r>
            <a:r>
              <a:rPr lang="en-US" dirty="0" smtClean="0"/>
              <a:t>TNO </a:t>
            </a:r>
            <a:r>
              <a:rPr lang="en-US" dirty="0" smtClean="0">
                <a:solidFill>
                  <a:schemeClr val="accent2">
                    <a:lumMod val="40000"/>
                    <a:lumOff val="60000"/>
                  </a:schemeClr>
                </a:solidFill>
              </a:rPr>
              <a:t>T</a:t>
            </a:r>
            <a:r>
              <a:rPr lang="en-US" dirty="0" smtClean="0"/>
              <a:t>AC</a:t>
            </a:r>
            <a:r>
              <a:rPr lang="en-US" dirty="0" smtClean="0">
                <a:solidFill>
                  <a:schemeClr val="accent2">
                    <a:lumMod val="40000"/>
                    <a:lumOff val="60000"/>
                  </a:schemeClr>
                </a:solidFill>
              </a:rPr>
              <a:t>T</a:t>
            </a:r>
            <a:r>
              <a:rPr lang="en-US" dirty="0" smtClean="0"/>
              <a:t> CRR PKO CH</a:t>
            </a:r>
            <a:r>
              <a:rPr lang="en-US" b="1" dirty="0" smtClean="0">
                <a:solidFill>
                  <a:srgbClr val="00B050"/>
                </a:solidFill>
              </a:rPr>
              <a:t>E</a:t>
            </a:r>
            <a:r>
              <a:rPr lang="en-US" dirty="0" smtClean="0"/>
              <a:t> EH</a:t>
            </a:r>
            <a:r>
              <a:rPr lang="en-US" b="1" dirty="0" smtClean="0">
                <a:solidFill>
                  <a:srgbClr val="00B050"/>
                </a:solidFill>
              </a:rPr>
              <a:t>E</a:t>
            </a:r>
            <a:r>
              <a:rPr lang="en-US" dirty="0" smtClean="0"/>
              <a:t>C</a:t>
            </a:r>
            <a:r>
              <a:rPr lang="en-US" dirty="0" smtClean="0">
                <a:solidFill>
                  <a:schemeClr val="accent2">
                    <a:lumMod val="40000"/>
                    <a:lumOff val="60000"/>
                  </a:schemeClr>
                </a:solidFill>
              </a:rPr>
              <a:t>T</a:t>
            </a:r>
            <a:r>
              <a:rPr lang="en-US" b="1" dirty="0" smtClean="0">
                <a:solidFill>
                  <a:srgbClr val="00B050"/>
                </a:solidFill>
              </a:rPr>
              <a:t>E</a:t>
            </a:r>
            <a:r>
              <a:rPr lang="en-US" dirty="0" smtClean="0"/>
              <a:t>X </a:t>
            </a:r>
            <a:r>
              <a:rPr lang="en-US" b="1" dirty="0" smtClean="0">
                <a:solidFill>
                  <a:srgbClr val="00B050"/>
                </a:solidFill>
              </a:rPr>
              <a:t>E</a:t>
            </a:r>
            <a:r>
              <a:rPr lang="en-US" dirty="0" smtClean="0"/>
              <a:t>SYCR.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08515620"/>
              </p:ext>
            </p:extLst>
          </p:nvPr>
        </p:nvGraphicFramePr>
        <p:xfrm>
          <a:off x="6187281" y="1592262"/>
          <a:ext cx="2971800" cy="3809301"/>
        </p:xfrm>
        <a:graphic>
          <a:graphicData uri="http://schemas.openxmlformats.org/drawingml/2006/table">
            <a:tbl>
              <a:tblPr firstRow="1" bandRow="1">
                <a:tableStyleId>{5C22544A-7EE6-4342-B048-85BDC9FD1C3A}</a:tableStyleId>
              </a:tblPr>
              <a:tblGrid>
                <a:gridCol w="742950">
                  <a:extLst>
                    <a:ext uri="{9D8B030D-6E8A-4147-A177-3AD203B41FA5}">
                      <a16:colId xmlns:a16="http://schemas.microsoft.com/office/drawing/2014/main" val="4112620964"/>
                    </a:ext>
                  </a:extLst>
                </a:gridCol>
                <a:gridCol w="742950">
                  <a:extLst>
                    <a:ext uri="{9D8B030D-6E8A-4147-A177-3AD203B41FA5}">
                      <a16:colId xmlns:a16="http://schemas.microsoft.com/office/drawing/2014/main" val="1250732388"/>
                    </a:ext>
                  </a:extLst>
                </a:gridCol>
                <a:gridCol w="742950">
                  <a:extLst>
                    <a:ext uri="{9D8B030D-6E8A-4147-A177-3AD203B41FA5}">
                      <a16:colId xmlns:a16="http://schemas.microsoft.com/office/drawing/2014/main" val="3370618"/>
                    </a:ext>
                  </a:extLst>
                </a:gridCol>
                <a:gridCol w="742950">
                  <a:extLst>
                    <a:ext uri="{9D8B030D-6E8A-4147-A177-3AD203B41FA5}">
                      <a16:colId xmlns:a16="http://schemas.microsoft.com/office/drawing/2014/main" val="755541489"/>
                    </a:ext>
                  </a:extLst>
                </a:gridCol>
              </a:tblGrid>
              <a:tr h="275323">
                <a:tc>
                  <a:txBody>
                    <a:bodyPr/>
                    <a:lstStyle/>
                    <a:p>
                      <a:pPr algn="ctr"/>
                      <a:r>
                        <a:rPr lang="en-US" sz="1000" b="1" dirty="0" smtClean="0"/>
                        <a:t>Letter</a:t>
                      </a:r>
                      <a:endParaRPr lang="en-US" sz="1000" b="1" dirty="0"/>
                    </a:p>
                  </a:txBody>
                  <a:tcPr/>
                </a:tc>
                <a:tc>
                  <a:txBody>
                    <a:bodyPr/>
                    <a:lstStyle/>
                    <a:p>
                      <a:pPr algn="ctr"/>
                      <a:r>
                        <a:rPr lang="en-US" sz="1000" dirty="0" smtClean="0"/>
                        <a:t>Count</a:t>
                      </a:r>
                      <a:endParaRPr lang="en-US" sz="1000" dirty="0"/>
                    </a:p>
                  </a:txBody>
                  <a:tcPr/>
                </a:tc>
                <a:tc>
                  <a:txBody>
                    <a:bodyPr/>
                    <a:lstStyle/>
                    <a:p>
                      <a:pPr algn="ctr"/>
                      <a:r>
                        <a:rPr lang="en-US" sz="1000" b="1" dirty="0" smtClean="0"/>
                        <a:t>Letter</a:t>
                      </a:r>
                      <a:endParaRPr lang="en-US" sz="1000" b="1" dirty="0"/>
                    </a:p>
                  </a:txBody>
                  <a:tcPr/>
                </a:tc>
                <a:tc>
                  <a:txBody>
                    <a:bodyPr/>
                    <a:lstStyle/>
                    <a:p>
                      <a:pPr algn="ctr"/>
                      <a:r>
                        <a:rPr lang="en-US" sz="1000" dirty="0" smtClean="0"/>
                        <a:t>Count</a:t>
                      </a:r>
                      <a:endParaRPr lang="en-US" sz="1000" dirty="0"/>
                    </a:p>
                  </a:txBody>
                  <a:tcPr/>
                </a:tc>
                <a:extLst>
                  <a:ext uri="{0D108BD9-81ED-4DB2-BD59-A6C34878D82A}">
                    <a16:rowId xmlns:a16="http://schemas.microsoft.com/office/drawing/2014/main" val="1339266655"/>
                  </a:ext>
                </a:extLst>
              </a:tr>
              <a:tr h="242331">
                <a:tc>
                  <a:txBody>
                    <a:bodyPr/>
                    <a:lstStyle/>
                    <a:p>
                      <a:pPr algn="ctr">
                        <a:lnSpc>
                          <a:spcPct val="107000"/>
                        </a:lnSpc>
                        <a:spcAft>
                          <a:spcPts val="800"/>
                        </a:spcAft>
                      </a:pPr>
                      <a:r>
                        <a:rPr lang="en-US" sz="1000" b="1" dirty="0" smtClean="0">
                          <a:latin typeface="Calibri" panose="020F0502020204030204" pitchFamily="34" charset="0"/>
                          <a:ea typeface="Calibri" panose="020F0502020204030204" pitchFamily="34" charset="0"/>
                          <a:cs typeface="Times New Roman" panose="02020603050405020304" pitchFamily="18" charset="0"/>
                        </a:rPr>
                        <a:t>A</a:t>
                      </a:r>
                    </a:p>
                  </a:txBody>
                  <a:tcPr/>
                </a:tc>
                <a:tc>
                  <a:txBody>
                    <a:bodyPr/>
                    <a:lstStyle/>
                    <a:p>
                      <a:pPr algn="ctr"/>
                      <a:r>
                        <a:rPr lang="en-US" sz="1000" dirty="0" smtClean="0"/>
                        <a:t>6</a:t>
                      </a:r>
                      <a:endParaRPr lang="en-US" sz="1000" dirty="0"/>
                    </a:p>
                  </a:txBody>
                  <a:tcPr/>
                </a:tc>
                <a:tc>
                  <a:txBody>
                    <a:bodyPr/>
                    <a:lstStyle/>
                    <a:p>
                      <a:pPr algn="ctr"/>
                      <a:r>
                        <a:rPr lang="en-US" sz="1000" b="1" dirty="0" smtClean="0"/>
                        <a:t>N</a:t>
                      </a:r>
                      <a:endParaRPr lang="en-US" sz="1000" b="1" dirty="0"/>
                    </a:p>
                  </a:txBody>
                  <a:tcPr/>
                </a:tc>
                <a:tc>
                  <a:txBody>
                    <a:bodyPr/>
                    <a:lstStyle/>
                    <a:p>
                      <a:pPr algn="ctr"/>
                      <a:r>
                        <a:rPr lang="en-US" sz="1000" dirty="0" smtClean="0"/>
                        <a:t>13</a:t>
                      </a:r>
                      <a:endParaRPr lang="en-US" sz="1000" dirty="0"/>
                    </a:p>
                  </a:txBody>
                  <a:tcPr/>
                </a:tc>
                <a:extLst>
                  <a:ext uri="{0D108BD9-81ED-4DB2-BD59-A6C34878D82A}">
                    <a16:rowId xmlns:a16="http://schemas.microsoft.com/office/drawing/2014/main" val="1871495523"/>
                  </a:ext>
                </a:extLst>
              </a:tr>
              <a:tr h="275323">
                <a:tc>
                  <a:txBody>
                    <a:bodyPr/>
                    <a:lstStyle/>
                    <a:p>
                      <a:pPr algn="ctr"/>
                      <a:r>
                        <a:rPr lang="en-US" sz="1000" b="1" dirty="0" smtClean="0"/>
                        <a:t>B</a:t>
                      </a:r>
                      <a:endParaRPr lang="en-US" sz="1000" b="1" dirty="0"/>
                    </a:p>
                  </a:txBody>
                  <a:tcPr/>
                </a:tc>
                <a:tc>
                  <a:txBody>
                    <a:bodyPr/>
                    <a:lstStyle/>
                    <a:p>
                      <a:pPr algn="ctr"/>
                      <a:r>
                        <a:rPr lang="en-US" sz="1000" dirty="0" smtClean="0"/>
                        <a:t>2</a:t>
                      </a:r>
                      <a:endParaRPr lang="en-US" sz="1000" dirty="0"/>
                    </a:p>
                  </a:txBody>
                  <a:tcPr/>
                </a:tc>
                <a:tc>
                  <a:txBody>
                    <a:bodyPr/>
                    <a:lstStyle/>
                    <a:p>
                      <a:pPr algn="ctr"/>
                      <a:r>
                        <a:rPr lang="en-US" sz="1000" b="1" dirty="0" smtClean="0"/>
                        <a:t>O</a:t>
                      </a:r>
                      <a:endParaRPr lang="en-US" sz="1000" b="1" dirty="0"/>
                    </a:p>
                  </a:txBody>
                  <a:tcPr/>
                </a:tc>
                <a:tc>
                  <a:txBody>
                    <a:bodyPr/>
                    <a:lstStyle/>
                    <a:p>
                      <a:pPr algn="ctr"/>
                      <a:r>
                        <a:rPr lang="en-US" sz="1000" dirty="0" smtClean="0"/>
                        <a:t>14</a:t>
                      </a:r>
                      <a:endParaRPr lang="en-US" sz="1000" dirty="0"/>
                    </a:p>
                  </a:txBody>
                  <a:tcPr/>
                </a:tc>
                <a:extLst>
                  <a:ext uri="{0D108BD9-81ED-4DB2-BD59-A6C34878D82A}">
                    <a16:rowId xmlns:a16="http://schemas.microsoft.com/office/drawing/2014/main" val="27166177"/>
                  </a:ext>
                </a:extLst>
              </a:tr>
              <a:tr h="275323">
                <a:tc>
                  <a:txBody>
                    <a:bodyPr/>
                    <a:lstStyle/>
                    <a:p>
                      <a:pPr algn="ctr"/>
                      <a:r>
                        <a:rPr lang="en-US" sz="1000" b="1" dirty="0" smtClean="0"/>
                        <a:t>C</a:t>
                      </a:r>
                      <a:endParaRPr lang="en-US" sz="1000" b="1" dirty="0"/>
                    </a:p>
                  </a:txBody>
                  <a:tcPr/>
                </a:tc>
                <a:tc>
                  <a:txBody>
                    <a:bodyPr/>
                    <a:lstStyle/>
                    <a:p>
                      <a:pPr algn="ctr"/>
                      <a:r>
                        <a:rPr lang="en-US" sz="1000" dirty="0" smtClean="0"/>
                        <a:t>12</a:t>
                      </a:r>
                      <a:endParaRPr lang="en-US" sz="1000" dirty="0"/>
                    </a:p>
                  </a:txBody>
                  <a:tcPr/>
                </a:tc>
                <a:tc>
                  <a:txBody>
                    <a:bodyPr/>
                    <a:lstStyle/>
                    <a:p>
                      <a:pPr algn="ctr"/>
                      <a:r>
                        <a:rPr lang="en-US" sz="1000" b="1" dirty="0" smtClean="0"/>
                        <a:t>P</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3536738944"/>
                  </a:ext>
                </a:extLst>
              </a:tr>
              <a:tr h="275323">
                <a:tc>
                  <a:txBody>
                    <a:bodyPr/>
                    <a:lstStyle/>
                    <a:p>
                      <a:pPr algn="ctr"/>
                      <a:r>
                        <a:rPr lang="en-US" sz="1000" b="1" dirty="0" smtClean="0"/>
                        <a:t>D</a:t>
                      </a:r>
                      <a:endParaRPr lang="en-US" sz="1000" b="1" dirty="0"/>
                    </a:p>
                  </a:txBody>
                  <a:tcPr/>
                </a:tc>
                <a:tc>
                  <a:txBody>
                    <a:bodyPr/>
                    <a:lstStyle/>
                    <a:p>
                      <a:pPr algn="ctr"/>
                      <a:r>
                        <a:rPr lang="en-US" sz="1000" dirty="0" smtClean="0"/>
                        <a:t>1</a:t>
                      </a:r>
                      <a:endParaRPr lang="en-US" sz="1000" dirty="0"/>
                    </a:p>
                  </a:txBody>
                  <a:tcPr/>
                </a:tc>
                <a:tc>
                  <a:txBody>
                    <a:bodyPr/>
                    <a:lstStyle/>
                    <a:p>
                      <a:pPr algn="ctr"/>
                      <a:r>
                        <a:rPr lang="en-US" sz="1000" b="1" dirty="0" smtClean="0"/>
                        <a:t>Q</a:t>
                      </a:r>
                      <a:endParaRPr lang="en-US" sz="1000" b="1" dirty="0"/>
                    </a:p>
                  </a:txBody>
                  <a:tcPr/>
                </a:tc>
                <a:tc>
                  <a:txBody>
                    <a:bodyPr/>
                    <a:lstStyle/>
                    <a:p>
                      <a:pPr algn="ctr"/>
                      <a:r>
                        <a:rPr lang="en-US" sz="1000" dirty="0" smtClean="0"/>
                        <a:t>15</a:t>
                      </a:r>
                      <a:endParaRPr lang="en-US" sz="1000" dirty="0"/>
                    </a:p>
                  </a:txBody>
                  <a:tcPr/>
                </a:tc>
                <a:extLst>
                  <a:ext uri="{0D108BD9-81ED-4DB2-BD59-A6C34878D82A}">
                    <a16:rowId xmlns:a16="http://schemas.microsoft.com/office/drawing/2014/main" val="667643836"/>
                  </a:ext>
                </a:extLst>
              </a:tr>
              <a:tr h="275323">
                <a:tc>
                  <a:txBody>
                    <a:bodyPr/>
                    <a:lstStyle/>
                    <a:p>
                      <a:pPr algn="ctr"/>
                      <a:r>
                        <a:rPr lang="en-US" sz="1000" b="1" dirty="0" smtClean="0"/>
                        <a:t>E</a:t>
                      </a:r>
                      <a:endParaRPr lang="en-US" sz="1000" b="1" dirty="0"/>
                    </a:p>
                  </a:txBody>
                  <a:tcPr/>
                </a:tc>
                <a:tc>
                  <a:txBody>
                    <a:bodyPr/>
                    <a:lstStyle/>
                    <a:p>
                      <a:pPr algn="ctr"/>
                      <a:r>
                        <a:rPr lang="en-US" sz="1000" dirty="0" smtClean="0"/>
                        <a:t>6</a:t>
                      </a:r>
                      <a:endParaRPr lang="en-US" sz="1000" dirty="0"/>
                    </a:p>
                  </a:txBody>
                  <a:tcPr/>
                </a:tc>
                <a:tc>
                  <a:txBody>
                    <a:bodyPr/>
                    <a:lstStyle/>
                    <a:p>
                      <a:pPr algn="ctr"/>
                      <a:r>
                        <a:rPr lang="en-US" sz="1000" b="1" dirty="0" smtClean="0"/>
                        <a:t>R</a:t>
                      </a:r>
                      <a:endParaRPr lang="en-US" sz="1000" b="1" dirty="0"/>
                    </a:p>
                  </a:txBody>
                  <a:tcPr/>
                </a:tc>
                <a:tc>
                  <a:txBody>
                    <a:bodyPr/>
                    <a:lstStyle/>
                    <a:p>
                      <a:pPr algn="ctr"/>
                      <a:r>
                        <a:rPr lang="en-US" sz="1000" dirty="0" smtClean="0"/>
                        <a:t>4</a:t>
                      </a:r>
                      <a:endParaRPr lang="en-US" sz="1000" dirty="0"/>
                    </a:p>
                  </a:txBody>
                  <a:tcPr/>
                </a:tc>
                <a:extLst>
                  <a:ext uri="{0D108BD9-81ED-4DB2-BD59-A6C34878D82A}">
                    <a16:rowId xmlns:a16="http://schemas.microsoft.com/office/drawing/2014/main" val="4196080916"/>
                  </a:ext>
                </a:extLst>
              </a:tr>
              <a:tr h="275323">
                <a:tc>
                  <a:txBody>
                    <a:bodyPr/>
                    <a:lstStyle/>
                    <a:p>
                      <a:pPr algn="ctr"/>
                      <a:r>
                        <a:rPr lang="en-US" sz="1000" b="1" dirty="0" smtClean="0"/>
                        <a:t>F</a:t>
                      </a:r>
                      <a:endParaRPr lang="en-US" sz="1000" b="1" dirty="0"/>
                    </a:p>
                  </a:txBody>
                  <a:tcPr/>
                </a:tc>
                <a:tc>
                  <a:txBody>
                    <a:bodyPr/>
                    <a:lstStyle/>
                    <a:p>
                      <a:pPr algn="ctr"/>
                      <a:r>
                        <a:rPr lang="en-US" sz="1000" dirty="0" smtClean="0"/>
                        <a:t>2</a:t>
                      </a:r>
                      <a:endParaRPr lang="en-US" sz="1000" dirty="0"/>
                    </a:p>
                  </a:txBody>
                  <a:tcPr/>
                </a:tc>
                <a:tc>
                  <a:txBody>
                    <a:bodyPr/>
                    <a:lstStyle/>
                    <a:p>
                      <a:pPr algn="ctr"/>
                      <a:r>
                        <a:rPr lang="en-US" sz="1000" b="1" dirty="0" smtClean="0"/>
                        <a:t>S</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1085098787"/>
                  </a:ext>
                </a:extLst>
              </a:tr>
              <a:tr h="275323">
                <a:tc>
                  <a:txBody>
                    <a:bodyPr/>
                    <a:lstStyle/>
                    <a:p>
                      <a:pPr algn="ctr"/>
                      <a:r>
                        <a:rPr lang="en-US" sz="1000" b="1" dirty="0" smtClean="0"/>
                        <a:t>G</a:t>
                      </a:r>
                      <a:endParaRPr lang="en-US" sz="1000" b="1" dirty="0"/>
                    </a:p>
                  </a:txBody>
                  <a:tcPr/>
                </a:tc>
                <a:tc>
                  <a:txBody>
                    <a:bodyPr/>
                    <a:lstStyle/>
                    <a:p>
                      <a:pPr algn="ctr"/>
                      <a:r>
                        <a:rPr lang="en-US" sz="1000" dirty="0" smtClean="0"/>
                        <a:t>0</a:t>
                      </a:r>
                      <a:endParaRPr lang="en-US" sz="1000" dirty="0"/>
                    </a:p>
                  </a:txBody>
                  <a:tcPr/>
                </a:tc>
                <a:tc>
                  <a:txBody>
                    <a:bodyPr/>
                    <a:lstStyle/>
                    <a:p>
                      <a:pPr algn="ctr"/>
                      <a:r>
                        <a:rPr lang="en-US" sz="1000" b="1" dirty="0" smtClean="0"/>
                        <a:t>T</a:t>
                      </a:r>
                      <a:endParaRPr lang="en-US" sz="1000" b="1" dirty="0"/>
                    </a:p>
                  </a:txBody>
                  <a:tcPr/>
                </a:tc>
                <a:tc>
                  <a:txBody>
                    <a:bodyPr/>
                    <a:lstStyle/>
                    <a:p>
                      <a:pPr algn="ctr"/>
                      <a:r>
                        <a:rPr lang="en-US" sz="1000" dirty="0" smtClean="0"/>
                        <a:t>9</a:t>
                      </a:r>
                      <a:endParaRPr lang="en-US" sz="1000" dirty="0"/>
                    </a:p>
                  </a:txBody>
                  <a:tcPr/>
                </a:tc>
                <a:extLst>
                  <a:ext uri="{0D108BD9-81ED-4DB2-BD59-A6C34878D82A}">
                    <a16:rowId xmlns:a16="http://schemas.microsoft.com/office/drawing/2014/main" val="2110935319"/>
                  </a:ext>
                </a:extLst>
              </a:tr>
              <a:tr h="275323">
                <a:tc>
                  <a:txBody>
                    <a:bodyPr/>
                    <a:lstStyle/>
                    <a:p>
                      <a:pPr algn="ctr"/>
                      <a:r>
                        <a:rPr lang="en-US" sz="1000" b="1" dirty="0" smtClean="0"/>
                        <a:t>H</a:t>
                      </a:r>
                      <a:endParaRPr lang="en-US" sz="1000" b="1" dirty="0"/>
                    </a:p>
                  </a:txBody>
                  <a:tcPr/>
                </a:tc>
                <a:tc>
                  <a:txBody>
                    <a:bodyPr/>
                    <a:lstStyle/>
                    <a:p>
                      <a:pPr algn="ctr"/>
                      <a:r>
                        <a:rPr lang="en-US" sz="1000" dirty="0" smtClean="0"/>
                        <a:t>8</a:t>
                      </a:r>
                      <a:endParaRPr lang="en-US" sz="1000" dirty="0"/>
                    </a:p>
                  </a:txBody>
                  <a:tcPr/>
                </a:tc>
                <a:tc>
                  <a:txBody>
                    <a:bodyPr/>
                    <a:lstStyle/>
                    <a:p>
                      <a:pPr algn="ctr"/>
                      <a:r>
                        <a:rPr lang="en-US" sz="1000" b="1" dirty="0" smtClean="0"/>
                        <a:t>U</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1930939787"/>
                  </a:ext>
                </a:extLst>
              </a:tr>
              <a:tr h="275323">
                <a:tc>
                  <a:txBody>
                    <a:bodyPr/>
                    <a:lstStyle/>
                    <a:p>
                      <a:pPr algn="ctr"/>
                      <a:r>
                        <a:rPr lang="en-US" sz="1000" b="1" dirty="0" smtClean="0"/>
                        <a:t>I</a:t>
                      </a:r>
                      <a:endParaRPr lang="en-US" sz="1000" b="1" dirty="0"/>
                    </a:p>
                  </a:txBody>
                  <a:tcPr/>
                </a:tc>
                <a:tc>
                  <a:txBody>
                    <a:bodyPr/>
                    <a:lstStyle/>
                    <a:p>
                      <a:pPr algn="ctr"/>
                      <a:r>
                        <a:rPr lang="en-US" sz="1000" dirty="0" smtClean="0"/>
                        <a:t>0</a:t>
                      </a:r>
                      <a:endParaRPr lang="en-US" sz="1000" dirty="0"/>
                    </a:p>
                  </a:txBody>
                  <a:tcPr/>
                </a:tc>
                <a:tc>
                  <a:txBody>
                    <a:bodyPr/>
                    <a:lstStyle/>
                    <a:p>
                      <a:pPr algn="ctr"/>
                      <a:r>
                        <a:rPr lang="en-US" sz="1000" b="1" dirty="0" smtClean="0"/>
                        <a:t>V</a:t>
                      </a:r>
                      <a:endParaRPr lang="en-US" sz="1000" b="1" dirty="0"/>
                    </a:p>
                  </a:txBody>
                  <a:tcPr/>
                </a:tc>
                <a:tc>
                  <a:txBody>
                    <a:bodyPr/>
                    <a:lstStyle/>
                    <a:p>
                      <a:pPr algn="ctr"/>
                      <a:r>
                        <a:rPr lang="en-US" sz="1000" dirty="0" smtClean="0"/>
                        <a:t>5</a:t>
                      </a:r>
                      <a:endParaRPr lang="en-US" sz="1000" dirty="0"/>
                    </a:p>
                  </a:txBody>
                  <a:tcPr/>
                </a:tc>
                <a:extLst>
                  <a:ext uri="{0D108BD9-81ED-4DB2-BD59-A6C34878D82A}">
                    <a16:rowId xmlns:a16="http://schemas.microsoft.com/office/drawing/2014/main" val="3612510187"/>
                  </a:ext>
                </a:extLst>
              </a:tr>
              <a:tr h="275323">
                <a:tc>
                  <a:txBody>
                    <a:bodyPr/>
                    <a:lstStyle/>
                    <a:p>
                      <a:pPr algn="ctr"/>
                      <a:r>
                        <a:rPr lang="en-US" sz="1000" b="1" dirty="0" smtClean="0"/>
                        <a:t>J</a:t>
                      </a:r>
                      <a:endParaRPr lang="en-US" sz="1000" b="1" dirty="0"/>
                    </a:p>
                  </a:txBody>
                  <a:tcPr/>
                </a:tc>
                <a:tc>
                  <a:txBody>
                    <a:bodyPr/>
                    <a:lstStyle/>
                    <a:p>
                      <a:pPr algn="ctr"/>
                      <a:r>
                        <a:rPr lang="en-US" sz="1000" dirty="0" smtClean="0"/>
                        <a:t>2</a:t>
                      </a:r>
                      <a:endParaRPr lang="en-US" sz="1000" dirty="0"/>
                    </a:p>
                  </a:txBody>
                  <a:tcPr/>
                </a:tc>
                <a:tc>
                  <a:txBody>
                    <a:bodyPr/>
                    <a:lstStyle/>
                    <a:p>
                      <a:pPr algn="ctr"/>
                      <a:r>
                        <a:rPr lang="en-US" sz="1000" b="1" dirty="0" smtClean="0"/>
                        <a:t>W</a:t>
                      </a:r>
                      <a:endParaRPr lang="en-US" sz="1000" b="1" dirty="0"/>
                    </a:p>
                  </a:txBody>
                  <a:tcPr/>
                </a:tc>
                <a:tc>
                  <a:txBody>
                    <a:bodyPr/>
                    <a:lstStyle/>
                    <a:p>
                      <a:pPr algn="ctr"/>
                      <a:r>
                        <a:rPr lang="en-US" sz="1000" dirty="0" smtClean="0"/>
                        <a:t>2</a:t>
                      </a:r>
                      <a:endParaRPr lang="en-US" sz="1000" dirty="0"/>
                    </a:p>
                  </a:txBody>
                  <a:tcPr/>
                </a:tc>
                <a:extLst>
                  <a:ext uri="{0D108BD9-81ED-4DB2-BD59-A6C34878D82A}">
                    <a16:rowId xmlns:a16="http://schemas.microsoft.com/office/drawing/2014/main" val="4200886939"/>
                  </a:ext>
                </a:extLst>
              </a:tr>
              <a:tr h="275323">
                <a:tc>
                  <a:txBody>
                    <a:bodyPr/>
                    <a:lstStyle/>
                    <a:p>
                      <a:pPr algn="ctr"/>
                      <a:r>
                        <a:rPr lang="en-US" sz="1000" b="1" smtClean="0"/>
                        <a:t>K</a:t>
                      </a:r>
                      <a:endParaRPr lang="en-US" sz="1000" b="1" dirty="0"/>
                    </a:p>
                  </a:txBody>
                  <a:tcPr/>
                </a:tc>
                <a:tc>
                  <a:txBody>
                    <a:bodyPr/>
                    <a:lstStyle/>
                    <a:p>
                      <a:pPr algn="ctr"/>
                      <a:r>
                        <a:rPr lang="en-US" sz="1000" dirty="0" smtClean="0"/>
                        <a:t>16</a:t>
                      </a:r>
                      <a:endParaRPr lang="en-US" sz="1000" dirty="0"/>
                    </a:p>
                  </a:txBody>
                  <a:tcPr/>
                </a:tc>
                <a:tc>
                  <a:txBody>
                    <a:bodyPr/>
                    <a:lstStyle/>
                    <a:p>
                      <a:pPr algn="ctr"/>
                      <a:r>
                        <a:rPr lang="en-US" sz="1000" b="1" dirty="0" smtClean="0"/>
                        <a:t>X</a:t>
                      </a:r>
                      <a:endParaRPr lang="en-US" sz="1000" b="1" dirty="0"/>
                    </a:p>
                  </a:txBody>
                  <a:tcPr/>
                </a:tc>
                <a:tc>
                  <a:txBody>
                    <a:bodyPr/>
                    <a:lstStyle/>
                    <a:p>
                      <a:pPr algn="ctr"/>
                      <a:r>
                        <a:rPr lang="en-US" sz="1000" dirty="0" smtClean="0"/>
                        <a:t>6</a:t>
                      </a:r>
                      <a:endParaRPr lang="en-US" sz="1000" dirty="0"/>
                    </a:p>
                  </a:txBody>
                  <a:tcPr/>
                </a:tc>
                <a:extLst>
                  <a:ext uri="{0D108BD9-81ED-4DB2-BD59-A6C34878D82A}">
                    <a16:rowId xmlns:a16="http://schemas.microsoft.com/office/drawing/2014/main" val="902596876"/>
                  </a:ext>
                </a:extLst>
              </a:tr>
              <a:tr h="275323">
                <a:tc>
                  <a:txBody>
                    <a:bodyPr/>
                    <a:lstStyle/>
                    <a:p>
                      <a:pPr algn="ctr"/>
                      <a:r>
                        <a:rPr lang="en-US" sz="1000" b="1" dirty="0" smtClean="0"/>
                        <a:t>L</a:t>
                      </a:r>
                      <a:endParaRPr lang="en-US" sz="1000" b="1" dirty="0"/>
                    </a:p>
                  </a:txBody>
                  <a:tcPr/>
                </a:tc>
                <a:tc>
                  <a:txBody>
                    <a:bodyPr/>
                    <a:lstStyle/>
                    <a:p>
                      <a:pPr algn="ctr"/>
                      <a:r>
                        <a:rPr lang="en-US" sz="1000" dirty="0" smtClean="0"/>
                        <a:t>3</a:t>
                      </a:r>
                      <a:endParaRPr lang="en-US" sz="1000" dirty="0"/>
                    </a:p>
                  </a:txBody>
                  <a:tcPr/>
                </a:tc>
                <a:tc>
                  <a:txBody>
                    <a:bodyPr/>
                    <a:lstStyle/>
                    <a:p>
                      <a:pPr algn="ctr"/>
                      <a:r>
                        <a:rPr lang="en-US" sz="1000" b="1" dirty="0" smtClean="0"/>
                        <a:t>Y</a:t>
                      </a:r>
                      <a:endParaRPr lang="en-US" sz="1000" b="1" dirty="0"/>
                    </a:p>
                  </a:txBody>
                  <a:tcPr/>
                </a:tc>
                <a:tc>
                  <a:txBody>
                    <a:bodyPr/>
                    <a:lstStyle/>
                    <a:p>
                      <a:pPr algn="ctr"/>
                      <a:r>
                        <a:rPr lang="en-US" sz="1000" dirty="0" smtClean="0"/>
                        <a:t>1</a:t>
                      </a:r>
                      <a:endParaRPr lang="en-US" sz="1000" dirty="0"/>
                    </a:p>
                  </a:txBody>
                  <a:tcPr/>
                </a:tc>
                <a:extLst>
                  <a:ext uri="{0D108BD9-81ED-4DB2-BD59-A6C34878D82A}">
                    <a16:rowId xmlns:a16="http://schemas.microsoft.com/office/drawing/2014/main" val="2246953411"/>
                  </a:ext>
                </a:extLst>
              </a:tr>
              <a:tr h="250917">
                <a:tc>
                  <a:txBody>
                    <a:bodyPr/>
                    <a:lstStyle/>
                    <a:p>
                      <a:pPr algn="ctr"/>
                      <a:r>
                        <a:rPr lang="en-US" sz="1000" b="1" dirty="0" smtClean="0"/>
                        <a:t>M</a:t>
                      </a:r>
                      <a:endParaRPr lang="en-US" sz="1000" b="1" dirty="0"/>
                    </a:p>
                  </a:txBody>
                  <a:tcPr/>
                </a:tc>
                <a:tc>
                  <a:txBody>
                    <a:bodyPr/>
                    <a:lstStyle/>
                    <a:p>
                      <a:pPr algn="ctr"/>
                      <a:r>
                        <a:rPr lang="en-US" sz="1000" dirty="0" smtClean="0"/>
                        <a:t>0</a:t>
                      </a:r>
                      <a:endParaRPr lang="en-US" sz="1000" dirty="0"/>
                    </a:p>
                  </a:txBody>
                  <a:tcPr/>
                </a:tc>
                <a:tc>
                  <a:txBody>
                    <a:bodyPr/>
                    <a:lstStyle/>
                    <a:p>
                      <a:pPr algn="ctr"/>
                      <a:r>
                        <a:rPr lang="en-US" sz="1000" b="1" dirty="0" smtClean="0"/>
                        <a:t>Z</a:t>
                      </a:r>
                      <a:endParaRPr lang="en-US" sz="1000" b="1" dirty="0"/>
                    </a:p>
                  </a:txBody>
                  <a:tcPr/>
                </a:tc>
                <a:tc>
                  <a:txBody>
                    <a:bodyPr/>
                    <a:lstStyle/>
                    <a:p>
                      <a:pPr algn="ctr"/>
                      <a:r>
                        <a:rPr lang="en-US" sz="1000" dirty="0" smtClean="0"/>
                        <a:t>0</a:t>
                      </a:r>
                      <a:endParaRPr lang="en-US" sz="1000" dirty="0"/>
                    </a:p>
                  </a:txBody>
                  <a:tcPr/>
                </a:tc>
                <a:extLst>
                  <a:ext uri="{0D108BD9-81ED-4DB2-BD59-A6C34878D82A}">
                    <a16:rowId xmlns:a16="http://schemas.microsoft.com/office/drawing/2014/main" val="2760368019"/>
                  </a:ext>
                </a:extLst>
              </a:tr>
            </a:tbl>
          </a:graphicData>
        </a:graphic>
      </p:graphicFrame>
      <p:sp>
        <p:nvSpPr>
          <p:cNvPr id="2" name="Oval 1"/>
          <p:cNvSpPr/>
          <p:nvPr/>
        </p:nvSpPr>
        <p:spPr bwMode="auto">
          <a:xfrm>
            <a:off x="7787481" y="2659062"/>
            <a:ext cx="1219200" cy="304800"/>
          </a:xfrm>
          <a:prstGeom prst="ellipse">
            <a:avLst/>
          </a:prstGeom>
          <a:noFill/>
          <a:ln w="3810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p:nvSpPr>
        <p:spPr bwMode="auto">
          <a:xfrm>
            <a:off x="607186" y="4211503"/>
            <a:ext cx="762000" cy="533400"/>
          </a:xfrm>
          <a:prstGeom prst="ellipse">
            <a:avLst/>
          </a:prstGeom>
          <a:no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ight Arrow 4"/>
          <p:cNvSpPr/>
          <p:nvPr/>
        </p:nvSpPr>
        <p:spPr bwMode="auto">
          <a:xfrm rot="7964421">
            <a:off x="1219957" y="3434170"/>
            <a:ext cx="914400" cy="585558"/>
          </a:xfrm>
          <a:prstGeom prst="rightArrow">
            <a:avLst>
              <a:gd name="adj1" fmla="val 50000"/>
              <a:gd name="adj2" fmla="val 37605"/>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p:cNvSpPr txBox="1"/>
          <p:nvPr/>
        </p:nvSpPr>
        <p:spPr>
          <a:xfrm>
            <a:off x="4191771" y="4008309"/>
            <a:ext cx="1835043" cy="882896"/>
          </a:xfrm>
          <a:prstGeom prst="ellipse">
            <a:avLst/>
          </a:prstGeom>
          <a:solidFill>
            <a:schemeClr val="tx1"/>
          </a:solidFill>
        </p:spPr>
        <p:txBody>
          <a:bodyPr wrap="square" lIns="182880" tIns="146304" rIns="182880" bIns="146304" rtlCol="0">
            <a:spAutoFit/>
          </a:bodyPr>
          <a:lstStyle/>
          <a:p>
            <a:pPr>
              <a:lnSpc>
                <a:spcPct val="90000"/>
              </a:lnSpc>
              <a:spcAft>
                <a:spcPts val="600"/>
              </a:spcAft>
            </a:pPr>
            <a:r>
              <a:rPr lang="en-US" sz="2400" b="1" dirty="0" smtClean="0">
                <a:solidFill>
                  <a:schemeClr val="bg1"/>
                </a:solidFill>
              </a:rPr>
              <a:t>“TO”!</a:t>
            </a:r>
          </a:p>
        </p:txBody>
      </p:sp>
      <p:sp>
        <p:nvSpPr>
          <p:cNvPr id="9" name="TextBox 8"/>
          <p:cNvSpPr txBox="1"/>
          <p:nvPr/>
        </p:nvSpPr>
        <p:spPr>
          <a:xfrm>
            <a:off x="1577181" y="1922440"/>
            <a:ext cx="3390900" cy="1817727"/>
          </a:xfrm>
          <a:prstGeom prst="ellipse">
            <a:avLst/>
          </a:prstGeom>
          <a:solidFill>
            <a:schemeClr val="tx1"/>
          </a:solidFill>
        </p:spPr>
        <p:txBody>
          <a:bodyPr wrap="square" lIns="182880" tIns="146304" rIns="182880" bIns="146304" rtlCol="0">
            <a:spAutoFit/>
          </a:bodyPr>
          <a:lstStyle/>
          <a:p>
            <a:pPr>
              <a:lnSpc>
                <a:spcPct val="90000"/>
              </a:lnSpc>
              <a:spcAft>
                <a:spcPts val="600"/>
              </a:spcAft>
            </a:pPr>
            <a:r>
              <a:rPr lang="en-US" sz="2400" dirty="0" smtClean="0">
                <a:solidFill>
                  <a:schemeClr val="bg1"/>
                </a:solidFill>
              </a:rPr>
              <a:t>What word has two letters and follows “T”?</a:t>
            </a:r>
          </a:p>
        </p:txBody>
      </p:sp>
    </p:spTree>
    <p:extLst>
      <p:ext uri="{BB962C8B-B14F-4D97-AF65-F5344CB8AC3E}">
        <p14:creationId xmlns:p14="http://schemas.microsoft.com/office/powerpoint/2010/main" val="216729985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4-3_Business_BLUE_4" id="{0356C2B3-6FEF-42D5-97A7-8EB0759C6F02}" vid="{6E4F9809-DB60-4C39-A550-6F4D54EC16F0}"/>
    </a:ext>
  </a:extLst>
</a:theme>
</file>

<file path=ppt/theme/theme2.xml><?xml version="1.0" encoding="utf-8"?>
<a:theme xmlns:a="http://schemas.openxmlformats.org/drawingml/2006/main" name="COLOR TEMPLATE">
  <a:themeElements>
    <a:clrScheme name="MSVID Blue Brand template_10-14">
      <a:dk1>
        <a:srgbClr val="505050"/>
      </a:dk1>
      <a:lt1>
        <a:srgbClr val="FFFFFF"/>
      </a:lt1>
      <a:dk2>
        <a:srgbClr val="0078D7"/>
      </a:dk2>
      <a:lt2>
        <a:srgbClr val="CDF4FF"/>
      </a:lt2>
      <a:accent1>
        <a:srgbClr val="002050"/>
      </a:accent1>
      <a:accent2>
        <a:srgbClr val="B4009E"/>
      </a:accent2>
      <a:accent3>
        <a:srgbClr val="107C10"/>
      </a:accent3>
      <a:accent4>
        <a:srgbClr val="5C2D91"/>
      </a:accent4>
      <a:accent5>
        <a:srgbClr val="004B50"/>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4-3_Business_BLUE_4" id="{0356C2B3-6FEF-42D5-97A7-8EB0759C6F02}" vid="{40D20C6C-CCF1-4B1A-931B-61086F63781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purl.org/dc/term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Brand_template_4-3_Business_BLUE_4</Template>
  <TotalTime>565</TotalTime>
  <Words>1984</Words>
  <Application>Microsoft Office PowerPoint</Application>
  <PresentationFormat>Custom</PresentationFormat>
  <Paragraphs>1007</Paragraphs>
  <Slides>41</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41</vt:i4>
      </vt:variant>
    </vt:vector>
  </HeadingPairs>
  <TitlesOfParts>
    <vt:vector size="50" baseType="lpstr">
      <vt:lpstr>Arial</vt:lpstr>
      <vt:lpstr>Calibri</vt:lpstr>
      <vt:lpstr>Consolas</vt:lpstr>
      <vt:lpstr>Segoe UI</vt:lpstr>
      <vt:lpstr>Segoe UI Light</vt:lpstr>
      <vt:lpstr>Times New Roman</vt:lpstr>
      <vt:lpstr>Wingdings</vt:lpstr>
      <vt:lpstr>WHITE TEMPLATE</vt:lpstr>
      <vt:lpstr>COLOR TEMPLATE</vt:lpstr>
      <vt:lpstr>Speech Recognition</vt:lpstr>
      <vt:lpstr>How often do letters show 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 2 Recaps</vt:lpstr>
      <vt:lpstr>Independent and Dependent Variables</vt:lpstr>
      <vt:lpstr>PowerPoint Presentation</vt:lpstr>
      <vt:lpstr>Would you have survived the Titanic? </vt:lpstr>
      <vt:lpstr>Common Classes of Problems</vt:lpstr>
      <vt:lpstr>Problem Requirements</vt:lpstr>
      <vt:lpstr>How can we use this for our WOW projects?</vt:lpstr>
      <vt:lpstr>Here’s an example</vt:lpstr>
      <vt:lpstr>I looked at data with 225,000 ratings for 15,742 movies by 26,770 users</vt:lpstr>
      <vt:lpstr>Trained a model based on   user ratings</vt:lpstr>
      <vt:lpstr>And found that the top movie recommendations were……….</vt:lpstr>
      <vt:lpstr>PowerPoint Presentation</vt:lpstr>
      <vt:lpstr>PowerPoint Presentation</vt:lpstr>
      <vt:lpstr>We can do this too!</vt:lpstr>
      <vt:lpstr>By surveying our classmates and seeing how they rank certain movies</vt:lpstr>
      <vt:lpstr>Movies not your thing?</vt:lpstr>
      <vt:lpstr>We can see what athletes are the most popular too!</vt:lpstr>
      <vt:lpstr>How do we do it?</vt:lpstr>
      <vt:lpstr>Machine Learning</vt:lpstr>
      <vt:lpstr>Sign into Portal.azure.com</vt:lpstr>
      <vt:lpstr>Microheather.com for Wordpress tutorial!</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Windows Azure?</dc:title>
  <dc:subject>&lt;Speech title here&gt;</dc:subject>
  <dc:creator>Heather Shapiro</dc:creator>
  <cp:keywords>MSVID, Brand Guidelines, Branding, Visual Identity, grid</cp:keywords>
  <dc:description>Template: Maryfj_x000d_
Formatting: _x000d_
Audience Type:</dc:description>
  <cp:lastModifiedBy>Heather Shapiro</cp:lastModifiedBy>
  <cp:revision>23</cp:revision>
  <dcterms:created xsi:type="dcterms:W3CDTF">2015-09-02T18:47:45Z</dcterms:created>
  <dcterms:modified xsi:type="dcterms:W3CDTF">2015-10-20T15:02:47Z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