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65" r:id="rId5"/>
  </p:sldMasterIdLst>
  <p:notesMasterIdLst>
    <p:notesMasterId r:id="rId8"/>
  </p:notesMasterIdLst>
  <p:handoutMasterIdLst>
    <p:handoutMasterId r:id="rId9"/>
  </p:handoutMasterIdLst>
  <p:sldIdLst>
    <p:sldId id="1398" r:id="rId6"/>
    <p:sldId id="1326" r:id="rId7"/>
  </p:sldIdLst>
  <p:sldSz cx="9326563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or Template" id="{A073DAE3-B461-442F-A3D3-6642BD875E45}">
          <p14:sldIdLst>
            <p14:sldId id="1398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83B01"/>
    <a:srgbClr val="525252"/>
    <a:srgbClr val="0078D7"/>
    <a:srgbClr val="000000"/>
    <a:srgbClr val="004B1C"/>
    <a:srgbClr val="004B50"/>
    <a:srgbClr val="002050"/>
    <a:srgbClr val="737373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7" autoAdjust="0"/>
    <p:restoredTop sz="77135" autoAdjust="0"/>
  </p:normalViewPr>
  <p:slideViewPr>
    <p:cSldViewPr>
      <p:cViewPr>
        <p:scale>
          <a:sx n="76" d="100"/>
          <a:sy n="76" d="100"/>
        </p:scale>
        <p:origin x="74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036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11/24/2015 3:13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</a:t>
            </a:r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MAKES </a:t>
            </a:r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</a:t>
            </a:r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MAKES </a:t>
            </a:r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11/24/2015 3:13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11/24/2015 3:13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</a:t>
            </a:r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MAKES </a:t>
            </a:r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77"/>
            <a:ext cx="5486400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4638" y="3954457"/>
            <a:ext cx="5486400" cy="173736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2" y="6240429"/>
            <a:ext cx="1280587" cy="27432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4801378" y="2217123"/>
            <a:ext cx="4270807" cy="3383236"/>
            <a:chOff x="6362728" y="1485604"/>
            <a:chExt cx="5396739" cy="4275173"/>
          </a:xfrm>
        </p:grpSpPr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0286428" y="2540869"/>
              <a:ext cx="1228270" cy="499194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 userDrawn="1"/>
          </p:nvGrpSpPr>
          <p:grpSpPr bwMode="auto">
            <a:xfrm>
              <a:off x="6362728" y="3629515"/>
              <a:ext cx="5396739" cy="2131262"/>
              <a:chOff x="8040688" y="7151688"/>
              <a:chExt cx="6745287" cy="2663825"/>
            </a:xfrm>
          </p:grpSpPr>
          <p:sp>
            <p:nvSpPr>
              <p:cNvPr id="14" name="Freeform 5"/>
              <p:cNvSpPr>
                <a:spLocks noEditPoints="1"/>
              </p:cNvSpPr>
              <p:nvPr userDrawn="1"/>
            </p:nvSpPr>
            <p:spPr bwMode="auto">
              <a:xfrm>
                <a:off x="10498138" y="7808913"/>
                <a:ext cx="776287" cy="774700"/>
              </a:xfrm>
              <a:custGeom>
                <a:avLst/>
                <a:gdLst>
                  <a:gd name="T0" fmla="*/ 50 w 221"/>
                  <a:gd name="T1" fmla="*/ 202 h 220"/>
                  <a:gd name="T2" fmla="*/ 73 w 221"/>
                  <a:gd name="T3" fmla="*/ 186 h 220"/>
                  <a:gd name="T4" fmla="*/ 86 w 221"/>
                  <a:gd name="T5" fmla="*/ 183 h 220"/>
                  <a:gd name="T6" fmla="*/ 95 w 221"/>
                  <a:gd name="T7" fmla="*/ 185 h 220"/>
                  <a:gd name="T8" fmla="*/ 109 w 221"/>
                  <a:gd name="T9" fmla="*/ 214 h 220"/>
                  <a:gd name="T10" fmla="*/ 133 w 221"/>
                  <a:gd name="T11" fmla="*/ 218 h 220"/>
                  <a:gd name="T12" fmla="*/ 138 w 221"/>
                  <a:gd name="T13" fmla="*/ 191 h 220"/>
                  <a:gd name="T14" fmla="*/ 145 w 221"/>
                  <a:gd name="T15" fmla="*/ 179 h 220"/>
                  <a:gd name="T16" fmla="*/ 153 w 221"/>
                  <a:gd name="T17" fmla="*/ 174 h 220"/>
                  <a:gd name="T18" fmla="*/ 183 w 221"/>
                  <a:gd name="T19" fmla="*/ 184 h 220"/>
                  <a:gd name="T20" fmla="*/ 202 w 221"/>
                  <a:gd name="T21" fmla="*/ 170 h 220"/>
                  <a:gd name="T22" fmla="*/ 187 w 221"/>
                  <a:gd name="T23" fmla="*/ 148 h 220"/>
                  <a:gd name="T24" fmla="*/ 183 w 221"/>
                  <a:gd name="T25" fmla="*/ 134 h 220"/>
                  <a:gd name="T26" fmla="*/ 186 w 221"/>
                  <a:gd name="T27" fmla="*/ 125 h 220"/>
                  <a:gd name="T28" fmla="*/ 215 w 221"/>
                  <a:gd name="T29" fmla="*/ 111 h 220"/>
                  <a:gd name="T30" fmla="*/ 218 w 221"/>
                  <a:gd name="T31" fmla="*/ 88 h 220"/>
                  <a:gd name="T32" fmla="*/ 191 w 221"/>
                  <a:gd name="T33" fmla="*/ 83 h 220"/>
                  <a:gd name="T34" fmla="*/ 179 w 221"/>
                  <a:gd name="T35" fmla="*/ 76 h 220"/>
                  <a:gd name="T36" fmla="*/ 175 w 221"/>
                  <a:gd name="T37" fmla="*/ 67 h 220"/>
                  <a:gd name="T38" fmla="*/ 185 w 221"/>
                  <a:gd name="T39" fmla="*/ 37 h 220"/>
                  <a:gd name="T40" fmla="*/ 171 w 221"/>
                  <a:gd name="T41" fmla="*/ 18 h 220"/>
                  <a:gd name="T42" fmla="*/ 148 w 221"/>
                  <a:gd name="T43" fmla="*/ 34 h 220"/>
                  <a:gd name="T44" fmla="*/ 135 w 221"/>
                  <a:gd name="T45" fmla="*/ 37 h 220"/>
                  <a:gd name="T46" fmla="*/ 126 w 221"/>
                  <a:gd name="T47" fmla="*/ 34 h 220"/>
                  <a:gd name="T48" fmla="*/ 112 w 221"/>
                  <a:gd name="T49" fmla="*/ 6 h 220"/>
                  <a:gd name="T50" fmla="*/ 88 w 221"/>
                  <a:gd name="T51" fmla="*/ 2 h 220"/>
                  <a:gd name="T52" fmla="*/ 83 w 221"/>
                  <a:gd name="T53" fmla="*/ 29 h 220"/>
                  <a:gd name="T54" fmla="*/ 68 w 221"/>
                  <a:gd name="T55" fmla="*/ 46 h 220"/>
                  <a:gd name="T56" fmla="*/ 38 w 221"/>
                  <a:gd name="T57" fmla="*/ 35 h 220"/>
                  <a:gd name="T58" fmla="*/ 19 w 221"/>
                  <a:gd name="T59" fmla="*/ 49 h 220"/>
                  <a:gd name="T60" fmla="*/ 34 w 221"/>
                  <a:gd name="T61" fmla="*/ 72 h 220"/>
                  <a:gd name="T62" fmla="*/ 35 w 221"/>
                  <a:gd name="T63" fmla="*/ 96 h 220"/>
                  <a:gd name="T64" fmla="*/ 6 w 221"/>
                  <a:gd name="T65" fmla="*/ 109 h 220"/>
                  <a:gd name="T66" fmla="*/ 3 w 221"/>
                  <a:gd name="T67" fmla="*/ 132 h 220"/>
                  <a:gd name="T68" fmla="*/ 30 w 221"/>
                  <a:gd name="T69" fmla="*/ 137 h 220"/>
                  <a:gd name="T70" fmla="*/ 46 w 221"/>
                  <a:gd name="T71" fmla="*/ 152 h 220"/>
                  <a:gd name="T72" fmla="*/ 46 w 221"/>
                  <a:gd name="T73" fmla="*/ 166 h 220"/>
                  <a:gd name="T74" fmla="*/ 37 w 221"/>
                  <a:gd name="T75" fmla="*/ 192 h 220"/>
                  <a:gd name="T76" fmla="*/ 78 w 221"/>
                  <a:gd name="T77" fmla="*/ 85 h 220"/>
                  <a:gd name="T78" fmla="*/ 142 w 221"/>
                  <a:gd name="T79" fmla="*/ 1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20">
                    <a:moveTo>
                      <a:pt x="37" y="192"/>
                    </a:moveTo>
                    <a:cubicBezTo>
                      <a:pt x="50" y="202"/>
                      <a:pt x="50" y="202"/>
                      <a:pt x="50" y="202"/>
                    </a:cubicBezTo>
                    <a:cubicBezTo>
                      <a:pt x="52" y="203"/>
                      <a:pt x="56" y="203"/>
                      <a:pt x="59" y="201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78" y="181"/>
                      <a:pt x="82" y="181"/>
                      <a:pt x="85" y="183"/>
                    </a:cubicBezTo>
                    <a:cubicBezTo>
                      <a:pt x="86" y="183"/>
                      <a:pt x="86" y="183"/>
                      <a:pt x="86" y="183"/>
                    </a:cubicBezTo>
                    <a:cubicBezTo>
                      <a:pt x="89" y="184"/>
                      <a:pt x="92" y="185"/>
                      <a:pt x="95" y="185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9" y="186"/>
                      <a:pt x="103" y="188"/>
                      <a:pt x="105" y="195"/>
                    </a:cubicBezTo>
                    <a:cubicBezTo>
                      <a:pt x="109" y="214"/>
                      <a:pt x="109" y="214"/>
                      <a:pt x="109" y="214"/>
                    </a:cubicBezTo>
                    <a:cubicBezTo>
                      <a:pt x="110" y="218"/>
                      <a:pt x="114" y="220"/>
                      <a:pt x="116" y="220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35" y="217"/>
                      <a:pt x="138" y="214"/>
                      <a:pt x="138" y="210"/>
                    </a:cubicBezTo>
                    <a:cubicBezTo>
                      <a:pt x="138" y="191"/>
                      <a:pt x="138" y="191"/>
                      <a:pt x="138" y="191"/>
                    </a:cubicBezTo>
                    <a:cubicBezTo>
                      <a:pt x="138" y="184"/>
                      <a:pt x="141" y="181"/>
                      <a:pt x="144" y="179"/>
                    </a:cubicBezTo>
                    <a:cubicBezTo>
                      <a:pt x="144" y="179"/>
                      <a:pt x="145" y="179"/>
                      <a:pt x="145" y="179"/>
                    </a:cubicBezTo>
                    <a:cubicBezTo>
                      <a:pt x="147" y="177"/>
                      <a:pt x="150" y="176"/>
                      <a:pt x="153" y="174"/>
                    </a:cubicBezTo>
                    <a:cubicBezTo>
                      <a:pt x="153" y="174"/>
                      <a:pt x="153" y="174"/>
                      <a:pt x="153" y="174"/>
                    </a:cubicBezTo>
                    <a:cubicBezTo>
                      <a:pt x="156" y="172"/>
                      <a:pt x="161" y="171"/>
                      <a:pt x="167" y="17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7" y="186"/>
                      <a:pt x="191" y="185"/>
                      <a:pt x="192" y="18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4" y="169"/>
                      <a:pt x="204" y="164"/>
                      <a:pt x="201" y="161"/>
                    </a:cubicBez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2" y="143"/>
                      <a:pt x="182" y="139"/>
                      <a:pt x="183" y="135"/>
                    </a:cubicBezTo>
                    <a:cubicBezTo>
                      <a:pt x="183" y="135"/>
                      <a:pt x="183" y="135"/>
                      <a:pt x="183" y="134"/>
                    </a:cubicBezTo>
                    <a:cubicBezTo>
                      <a:pt x="184" y="131"/>
                      <a:pt x="185" y="128"/>
                      <a:pt x="186" y="126"/>
                    </a:cubicBez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7" y="121"/>
                      <a:pt x="189" y="117"/>
                      <a:pt x="196" y="116"/>
                    </a:cubicBezTo>
                    <a:cubicBezTo>
                      <a:pt x="215" y="111"/>
                      <a:pt x="215" y="111"/>
                      <a:pt x="215" y="111"/>
                    </a:cubicBezTo>
                    <a:cubicBezTo>
                      <a:pt x="218" y="110"/>
                      <a:pt x="221" y="106"/>
                      <a:pt x="220" y="104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85"/>
                      <a:pt x="215" y="82"/>
                      <a:pt x="211" y="82"/>
                    </a:cubicBezTo>
                    <a:cubicBezTo>
                      <a:pt x="191" y="83"/>
                      <a:pt x="191" y="83"/>
                      <a:pt x="191" y="83"/>
                    </a:cubicBezTo>
                    <a:cubicBezTo>
                      <a:pt x="184" y="83"/>
                      <a:pt x="181" y="80"/>
                      <a:pt x="180" y="76"/>
                    </a:cubicBezTo>
                    <a:cubicBezTo>
                      <a:pt x="180" y="76"/>
                      <a:pt x="179" y="76"/>
                      <a:pt x="179" y="76"/>
                    </a:cubicBezTo>
                    <a:cubicBezTo>
                      <a:pt x="178" y="73"/>
                      <a:pt x="176" y="70"/>
                      <a:pt x="175" y="68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2" y="64"/>
                      <a:pt x="171" y="60"/>
                      <a:pt x="175" y="53"/>
                    </a:cubicBezTo>
                    <a:cubicBezTo>
                      <a:pt x="185" y="37"/>
                      <a:pt x="185" y="37"/>
                      <a:pt x="185" y="37"/>
                    </a:cubicBezTo>
                    <a:cubicBezTo>
                      <a:pt x="187" y="34"/>
                      <a:pt x="186" y="29"/>
                      <a:pt x="184" y="2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9" y="17"/>
                      <a:pt x="164" y="16"/>
                      <a:pt x="162" y="19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3" y="38"/>
                      <a:pt x="139" y="38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2" y="36"/>
                      <a:pt x="129" y="35"/>
                      <a:pt x="126" y="34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1" y="34"/>
                      <a:pt x="118" y="32"/>
                      <a:pt x="116" y="24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7" y="0"/>
                      <a:pt x="104" y="0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2"/>
                      <a:pt x="83" y="6"/>
                      <a:pt x="83" y="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36"/>
                      <a:pt x="80" y="39"/>
                      <a:pt x="77" y="41"/>
                    </a:cubicBezTo>
                    <a:cubicBezTo>
                      <a:pt x="73" y="42"/>
                      <a:pt x="70" y="44"/>
                      <a:pt x="68" y="46"/>
                    </a:cubicBezTo>
                    <a:cubicBezTo>
                      <a:pt x="64" y="48"/>
                      <a:pt x="60" y="49"/>
                      <a:pt x="54" y="4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4" y="33"/>
                      <a:pt x="30" y="35"/>
                      <a:pt x="29" y="36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51"/>
                      <a:pt x="17" y="56"/>
                      <a:pt x="20" y="59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8" y="76"/>
                      <a:pt x="39" y="80"/>
                      <a:pt x="38" y="83"/>
                    </a:cubicBezTo>
                    <a:cubicBezTo>
                      <a:pt x="37" y="87"/>
                      <a:pt x="36" y="91"/>
                      <a:pt x="35" y="96"/>
                    </a:cubicBezTo>
                    <a:cubicBezTo>
                      <a:pt x="34" y="99"/>
                      <a:pt x="32" y="103"/>
                      <a:pt x="25" y="104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2" y="110"/>
                      <a:pt x="0" y="113"/>
                      <a:pt x="1" y="116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6" y="138"/>
                      <a:pt x="10" y="13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7" y="137"/>
                      <a:pt x="40" y="140"/>
                      <a:pt x="41" y="144"/>
                    </a:cubicBezTo>
                    <a:cubicBezTo>
                      <a:pt x="43" y="147"/>
                      <a:pt x="44" y="150"/>
                      <a:pt x="46" y="152"/>
                    </a:cubicBezTo>
                    <a:cubicBezTo>
                      <a:pt x="46" y="153"/>
                      <a:pt x="46" y="153"/>
                      <a:pt x="46" y="153"/>
                    </a:cubicBezTo>
                    <a:cubicBezTo>
                      <a:pt x="49" y="156"/>
                      <a:pt x="50" y="160"/>
                      <a:pt x="46" y="16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4" y="186"/>
                      <a:pt x="35" y="190"/>
                      <a:pt x="37" y="192"/>
                    </a:cubicBezTo>
                    <a:close/>
                    <a:moveTo>
                      <a:pt x="86" y="142"/>
                    </a:moveTo>
                    <a:cubicBezTo>
                      <a:pt x="68" y="128"/>
                      <a:pt x="65" y="103"/>
                      <a:pt x="78" y="85"/>
                    </a:cubicBezTo>
                    <a:cubicBezTo>
                      <a:pt x="92" y="68"/>
                      <a:pt x="117" y="64"/>
                      <a:pt x="135" y="78"/>
                    </a:cubicBezTo>
                    <a:cubicBezTo>
                      <a:pt x="152" y="92"/>
                      <a:pt x="156" y="117"/>
                      <a:pt x="142" y="134"/>
                    </a:cubicBezTo>
                    <a:cubicBezTo>
                      <a:pt x="129" y="152"/>
                      <a:pt x="103" y="155"/>
                      <a:pt x="86" y="142"/>
                    </a:cubicBez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9758363" y="8366126"/>
                <a:ext cx="1060450" cy="1062038"/>
              </a:xfrm>
              <a:custGeom>
                <a:avLst/>
                <a:gdLst>
                  <a:gd name="T0" fmla="*/ 264 w 302"/>
                  <a:gd name="T1" fmla="*/ 100 h 302"/>
                  <a:gd name="T2" fmla="*/ 274 w 302"/>
                  <a:gd name="T3" fmla="*/ 69 h 302"/>
                  <a:gd name="T4" fmla="*/ 248 w 302"/>
                  <a:gd name="T5" fmla="*/ 61 h 302"/>
                  <a:gd name="T6" fmla="*/ 233 w 302"/>
                  <a:gd name="T7" fmla="*/ 47 h 302"/>
                  <a:gd name="T8" fmla="*/ 224 w 302"/>
                  <a:gd name="T9" fmla="*/ 22 h 302"/>
                  <a:gd name="T10" fmla="*/ 196 w 302"/>
                  <a:gd name="T11" fmla="*/ 35 h 302"/>
                  <a:gd name="T12" fmla="*/ 180 w 302"/>
                  <a:gd name="T13" fmla="*/ 6 h 302"/>
                  <a:gd name="T14" fmla="*/ 157 w 302"/>
                  <a:gd name="T15" fmla="*/ 19 h 302"/>
                  <a:gd name="T16" fmla="*/ 136 w 302"/>
                  <a:gd name="T17" fmla="*/ 20 h 302"/>
                  <a:gd name="T18" fmla="*/ 112 w 302"/>
                  <a:gd name="T19" fmla="*/ 8 h 302"/>
                  <a:gd name="T20" fmla="*/ 101 w 302"/>
                  <a:gd name="T21" fmla="*/ 38 h 302"/>
                  <a:gd name="T22" fmla="*/ 69 w 302"/>
                  <a:gd name="T23" fmla="*/ 28 h 302"/>
                  <a:gd name="T24" fmla="*/ 62 w 302"/>
                  <a:gd name="T25" fmla="*/ 54 h 302"/>
                  <a:gd name="T26" fmla="*/ 48 w 302"/>
                  <a:gd name="T27" fmla="*/ 69 h 302"/>
                  <a:gd name="T28" fmla="*/ 23 w 302"/>
                  <a:gd name="T29" fmla="*/ 78 h 302"/>
                  <a:gd name="T30" fmla="*/ 36 w 302"/>
                  <a:gd name="T31" fmla="*/ 107 h 302"/>
                  <a:gd name="T32" fmla="*/ 6 w 302"/>
                  <a:gd name="T33" fmla="*/ 122 h 302"/>
                  <a:gd name="T34" fmla="*/ 20 w 302"/>
                  <a:gd name="T35" fmla="*/ 145 h 302"/>
                  <a:gd name="T36" fmla="*/ 20 w 302"/>
                  <a:gd name="T37" fmla="*/ 166 h 302"/>
                  <a:gd name="T38" fmla="*/ 9 w 302"/>
                  <a:gd name="T39" fmla="*/ 190 h 302"/>
                  <a:gd name="T40" fmla="*/ 38 w 302"/>
                  <a:gd name="T41" fmla="*/ 201 h 302"/>
                  <a:gd name="T42" fmla="*/ 28 w 302"/>
                  <a:gd name="T43" fmla="*/ 233 h 302"/>
                  <a:gd name="T44" fmla="*/ 54 w 302"/>
                  <a:gd name="T45" fmla="*/ 240 h 302"/>
                  <a:gd name="T46" fmla="*/ 69 w 302"/>
                  <a:gd name="T47" fmla="*/ 254 h 302"/>
                  <a:gd name="T48" fmla="*/ 78 w 302"/>
                  <a:gd name="T49" fmla="*/ 279 h 302"/>
                  <a:gd name="T50" fmla="*/ 107 w 302"/>
                  <a:gd name="T51" fmla="*/ 266 h 302"/>
                  <a:gd name="T52" fmla="*/ 123 w 302"/>
                  <a:gd name="T53" fmla="*/ 296 h 302"/>
                  <a:gd name="T54" fmla="*/ 146 w 302"/>
                  <a:gd name="T55" fmla="*/ 282 h 302"/>
                  <a:gd name="T56" fmla="*/ 166 w 302"/>
                  <a:gd name="T57" fmla="*/ 282 h 302"/>
                  <a:gd name="T58" fmla="*/ 191 w 302"/>
                  <a:gd name="T59" fmla="*/ 293 h 302"/>
                  <a:gd name="T60" fmla="*/ 202 w 302"/>
                  <a:gd name="T61" fmla="*/ 264 h 302"/>
                  <a:gd name="T62" fmla="*/ 233 w 302"/>
                  <a:gd name="T63" fmla="*/ 274 h 302"/>
                  <a:gd name="T64" fmla="*/ 241 w 302"/>
                  <a:gd name="T65" fmla="*/ 248 h 302"/>
                  <a:gd name="T66" fmla="*/ 255 w 302"/>
                  <a:gd name="T67" fmla="*/ 233 h 302"/>
                  <a:gd name="T68" fmla="*/ 280 w 302"/>
                  <a:gd name="T69" fmla="*/ 224 h 302"/>
                  <a:gd name="T70" fmla="*/ 267 w 302"/>
                  <a:gd name="T71" fmla="*/ 195 h 302"/>
                  <a:gd name="T72" fmla="*/ 296 w 302"/>
                  <a:gd name="T73" fmla="*/ 180 h 302"/>
                  <a:gd name="T74" fmla="*/ 283 w 302"/>
                  <a:gd name="T75" fmla="*/ 156 h 302"/>
                  <a:gd name="T76" fmla="*/ 282 w 302"/>
                  <a:gd name="T77" fmla="*/ 136 h 302"/>
                  <a:gd name="T78" fmla="*/ 294 w 302"/>
                  <a:gd name="T79" fmla="*/ 111 h 302"/>
                  <a:gd name="T80" fmla="*/ 147 w 302"/>
                  <a:gd name="T81" fmla="*/ 176 h 302"/>
                  <a:gd name="T82" fmla="*/ 156 w 302"/>
                  <a:gd name="T83" fmla="*/ 125 h 302"/>
                  <a:gd name="T84" fmla="*/ 147 w 302"/>
                  <a:gd name="T85" fmla="*/ 17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" h="302">
                    <a:moveTo>
                      <a:pt x="275" y="105"/>
                    </a:moveTo>
                    <a:cubicBezTo>
                      <a:pt x="270" y="103"/>
                      <a:pt x="265" y="101"/>
                      <a:pt x="264" y="100"/>
                    </a:cubicBezTo>
                    <a:cubicBezTo>
                      <a:pt x="264" y="99"/>
                      <a:pt x="264" y="92"/>
                      <a:pt x="267" y="87"/>
                    </a:cubicBezTo>
                    <a:cubicBezTo>
                      <a:pt x="274" y="69"/>
                      <a:pt x="274" y="69"/>
                      <a:pt x="274" y="69"/>
                    </a:cubicBezTo>
                    <a:cubicBezTo>
                      <a:pt x="276" y="63"/>
                      <a:pt x="274" y="60"/>
                      <a:pt x="268" y="60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3" y="62"/>
                      <a:pt x="237" y="62"/>
                      <a:pt x="237" y="61"/>
                    </a:cubicBezTo>
                    <a:cubicBezTo>
                      <a:pt x="236" y="60"/>
                      <a:pt x="233" y="53"/>
                      <a:pt x="233" y="47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2"/>
                      <a:pt x="229" y="20"/>
                      <a:pt x="224" y="22"/>
                    </a:cubicBezTo>
                    <a:cubicBezTo>
                      <a:pt x="207" y="31"/>
                      <a:pt x="207" y="31"/>
                      <a:pt x="207" y="31"/>
                    </a:cubicBezTo>
                    <a:cubicBezTo>
                      <a:pt x="202" y="34"/>
                      <a:pt x="197" y="35"/>
                      <a:pt x="196" y="35"/>
                    </a:cubicBezTo>
                    <a:cubicBezTo>
                      <a:pt x="194" y="34"/>
                      <a:pt x="190" y="29"/>
                      <a:pt x="188" y="24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78" y="1"/>
                      <a:pt x="173" y="0"/>
                      <a:pt x="170" y="4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3" y="23"/>
                      <a:pt x="149" y="27"/>
                      <a:pt x="148" y="27"/>
                    </a:cubicBezTo>
                    <a:cubicBezTo>
                      <a:pt x="147" y="27"/>
                      <a:pt x="140" y="24"/>
                      <a:pt x="136" y="20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18" y="2"/>
                      <a:pt x="114" y="3"/>
                      <a:pt x="112" y="8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4" y="32"/>
                      <a:pt x="102" y="37"/>
                      <a:pt x="101" y="38"/>
                    </a:cubicBezTo>
                    <a:cubicBezTo>
                      <a:pt x="100" y="38"/>
                      <a:pt x="93" y="38"/>
                      <a:pt x="88" y="35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4" y="26"/>
                      <a:pt x="60" y="28"/>
                      <a:pt x="61" y="3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9"/>
                      <a:pt x="62" y="65"/>
                      <a:pt x="61" y="66"/>
                    </a:cubicBezTo>
                    <a:cubicBezTo>
                      <a:pt x="61" y="66"/>
                      <a:pt x="54" y="69"/>
                      <a:pt x="4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3" y="69"/>
                      <a:pt x="20" y="73"/>
                      <a:pt x="23" y="7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4" y="100"/>
                      <a:pt x="36" y="105"/>
                      <a:pt x="36" y="107"/>
                    </a:cubicBezTo>
                    <a:cubicBezTo>
                      <a:pt x="35" y="108"/>
                      <a:pt x="30" y="112"/>
                      <a:pt x="25" y="114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" y="124"/>
                      <a:pt x="0" y="129"/>
                      <a:pt x="5" y="132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24" y="149"/>
                      <a:pt x="27" y="153"/>
                      <a:pt x="27" y="154"/>
                    </a:cubicBezTo>
                    <a:cubicBezTo>
                      <a:pt x="28" y="155"/>
                      <a:pt x="24" y="162"/>
                      <a:pt x="20" y="166"/>
                    </a:cubicBez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4"/>
                      <a:pt x="4" y="188"/>
                      <a:pt x="9" y="190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33" y="198"/>
                      <a:pt x="38" y="200"/>
                      <a:pt x="38" y="201"/>
                    </a:cubicBezTo>
                    <a:cubicBezTo>
                      <a:pt x="39" y="202"/>
                      <a:pt x="38" y="209"/>
                      <a:pt x="36" y="214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6" y="238"/>
                      <a:pt x="29" y="242"/>
                      <a:pt x="35" y="241"/>
                    </a:cubicBezTo>
                    <a:cubicBezTo>
                      <a:pt x="54" y="240"/>
                      <a:pt x="54" y="240"/>
                      <a:pt x="54" y="240"/>
                    </a:cubicBezTo>
                    <a:cubicBezTo>
                      <a:pt x="60" y="240"/>
                      <a:pt x="65" y="240"/>
                      <a:pt x="66" y="241"/>
                    </a:cubicBezTo>
                    <a:cubicBezTo>
                      <a:pt x="67" y="242"/>
                      <a:pt x="69" y="248"/>
                      <a:pt x="69" y="254"/>
                    </a:cubicBezTo>
                    <a:cubicBezTo>
                      <a:pt x="69" y="274"/>
                      <a:pt x="69" y="274"/>
                      <a:pt x="69" y="274"/>
                    </a:cubicBezTo>
                    <a:cubicBezTo>
                      <a:pt x="69" y="279"/>
                      <a:pt x="73" y="282"/>
                      <a:pt x="78" y="279"/>
                    </a:cubicBezTo>
                    <a:cubicBezTo>
                      <a:pt x="96" y="270"/>
                      <a:pt x="96" y="270"/>
                      <a:pt x="96" y="270"/>
                    </a:cubicBezTo>
                    <a:cubicBezTo>
                      <a:pt x="101" y="268"/>
                      <a:pt x="106" y="266"/>
                      <a:pt x="107" y="266"/>
                    </a:cubicBezTo>
                    <a:cubicBezTo>
                      <a:pt x="108" y="267"/>
                      <a:pt x="113" y="272"/>
                      <a:pt x="115" y="277"/>
                    </a:cubicBezTo>
                    <a:cubicBezTo>
                      <a:pt x="123" y="296"/>
                      <a:pt x="123" y="296"/>
                      <a:pt x="123" y="296"/>
                    </a:cubicBezTo>
                    <a:cubicBezTo>
                      <a:pt x="125" y="301"/>
                      <a:pt x="129" y="302"/>
                      <a:pt x="133" y="297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50" y="278"/>
                      <a:pt x="154" y="275"/>
                      <a:pt x="155" y="275"/>
                    </a:cubicBezTo>
                    <a:cubicBezTo>
                      <a:pt x="156" y="275"/>
                      <a:pt x="162" y="278"/>
                      <a:pt x="166" y="282"/>
                    </a:cubicBezTo>
                    <a:cubicBezTo>
                      <a:pt x="180" y="296"/>
                      <a:pt x="180" y="296"/>
                      <a:pt x="180" y="296"/>
                    </a:cubicBezTo>
                    <a:cubicBezTo>
                      <a:pt x="184" y="300"/>
                      <a:pt x="189" y="298"/>
                      <a:pt x="191" y="293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9" y="269"/>
                      <a:pt x="201" y="264"/>
                      <a:pt x="202" y="264"/>
                    </a:cubicBezTo>
                    <a:cubicBezTo>
                      <a:pt x="203" y="263"/>
                      <a:pt x="210" y="264"/>
                      <a:pt x="215" y="266"/>
                    </a:cubicBezTo>
                    <a:cubicBezTo>
                      <a:pt x="233" y="274"/>
                      <a:pt x="233" y="274"/>
                      <a:pt x="233" y="274"/>
                    </a:cubicBezTo>
                    <a:cubicBezTo>
                      <a:pt x="239" y="276"/>
                      <a:pt x="243" y="273"/>
                      <a:pt x="242" y="267"/>
                    </a:cubicBezTo>
                    <a:cubicBezTo>
                      <a:pt x="241" y="248"/>
                      <a:pt x="241" y="248"/>
                      <a:pt x="241" y="248"/>
                    </a:cubicBezTo>
                    <a:cubicBezTo>
                      <a:pt x="240" y="242"/>
                      <a:pt x="241" y="237"/>
                      <a:pt x="241" y="236"/>
                    </a:cubicBezTo>
                    <a:cubicBezTo>
                      <a:pt x="242" y="235"/>
                      <a:pt x="249" y="233"/>
                      <a:pt x="255" y="233"/>
                    </a:cubicBezTo>
                    <a:cubicBezTo>
                      <a:pt x="274" y="233"/>
                      <a:pt x="274" y="233"/>
                      <a:pt x="274" y="233"/>
                    </a:cubicBezTo>
                    <a:cubicBezTo>
                      <a:pt x="280" y="233"/>
                      <a:pt x="283" y="229"/>
                      <a:pt x="280" y="224"/>
                    </a:cubicBezTo>
                    <a:cubicBezTo>
                      <a:pt x="271" y="206"/>
                      <a:pt x="271" y="206"/>
                      <a:pt x="271" y="206"/>
                    </a:cubicBezTo>
                    <a:cubicBezTo>
                      <a:pt x="268" y="201"/>
                      <a:pt x="267" y="196"/>
                      <a:pt x="267" y="195"/>
                    </a:cubicBezTo>
                    <a:cubicBezTo>
                      <a:pt x="268" y="194"/>
                      <a:pt x="273" y="189"/>
                      <a:pt x="278" y="187"/>
                    </a:cubicBezTo>
                    <a:cubicBezTo>
                      <a:pt x="296" y="180"/>
                      <a:pt x="296" y="180"/>
                      <a:pt x="296" y="180"/>
                    </a:cubicBezTo>
                    <a:cubicBezTo>
                      <a:pt x="302" y="177"/>
                      <a:pt x="302" y="173"/>
                      <a:pt x="298" y="169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79" y="152"/>
                      <a:pt x="275" y="148"/>
                      <a:pt x="275" y="147"/>
                    </a:cubicBezTo>
                    <a:cubicBezTo>
                      <a:pt x="275" y="146"/>
                      <a:pt x="278" y="140"/>
                      <a:pt x="282" y="136"/>
                    </a:cubicBezTo>
                    <a:cubicBezTo>
                      <a:pt x="296" y="122"/>
                      <a:pt x="296" y="122"/>
                      <a:pt x="296" y="122"/>
                    </a:cubicBezTo>
                    <a:cubicBezTo>
                      <a:pt x="300" y="118"/>
                      <a:pt x="299" y="113"/>
                      <a:pt x="294" y="111"/>
                    </a:cubicBezTo>
                    <a:lnTo>
                      <a:pt x="275" y="105"/>
                    </a:lnTo>
                    <a:close/>
                    <a:moveTo>
                      <a:pt x="147" y="176"/>
                    </a:moveTo>
                    <a:cubicBezTo>
                      <a:pt x="133" y="174"/>
                      <a:pt x="123" y="161"/>
                      <a:pt x="126" y="147"/>
                    </a:cubicBezTo>
                    <a:cubicBezTo>
                      <a:pt x="128" y="132"/>
                      <a:pt x="141" y="123"/>
                      <a:pt x="156" y="125"/>
                    </a:cubicBezTo>
                    <a:cubicBezTo>
                      <a:pt x="170" y="127"/>
                      <a:pt x="179" y="141"/>
                      <a:pt x="177" y="155"/>
                    </a:cubicBezTo>
                    <a:cubicBezTo>
                      <a:pt x="175" y="169"/>
                      <a:pt x="161" y="179"/>
                      <a:pt x="147" y="176"/>
                    </a:cubicBezTo>
                    <a:close/>
                  </a:path>
                </a:pathLst>
              </a:custGeom>
              <a:solidFill>
                <a:srgbClr val="B400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 noEditPoints="1"/>
              </p:cNvSpPr>
              <p:nvPr userDrawn="1"/>
            </p:nvSpPr>
            <p:spPr bwMode="auto">
              <a:xfrm>
                <a:off x="11022013" y="8059738"/>
                <a:ext cx="1547812" cy="1550988"/>
              </a:xfrm>
              <a:custGeom>
                <a:avLst/>
                <a:gdLst>
                  <a:gd name="T0" fmla="*/ 434 w 441"/>
                  <a:gd name="T1" fmla="*/ 201 h 441"/>
                  <a:gd name="T2" fmla="*/ 425 w 441"/>
                  <a:gd name="T3" fmla="*/ 156 h 441"/>
                  <a:gd name="T4" fmla="*/ 410 w 441"/>
                  <a:gd name="T5" fmla="*/ 120 h 441"/>
                  <a:gd name="T6" fmla="*/ 385 w 441"/>
                  <a:gd name="T7" fmla="*/ 84 h 441"/>
                  <a:gd name="T8" fmla="*/ 357 w 441"/>
                  <a:gd name="T9" fmla="*/ 56 h 441"/>
                  <a:gd name="T10" fmla="*/ 320 w 441"/>
                  <a:gd name="T11" fmla="*/ 30 h 441"/>
                  <a:gd name="T12" fmla="*/ 283 w 441"/>
                  <a:gd name="T13" fmla="*/ 16 h 441"/>
                  <a:gd name="T14" fmla="*/ 240 w 441"/>
                  <a:gd name="T15" fmla="*/ 7 h 441"/>
                  <a:gd name="T16" fmla="*/ 201 w 441"/>
                  <a:gd name="T17" fmla="*/ 7 h 441"/>
                  <a:gd name="T18" fmla="*/ 156 w 441"/>
                  <a:gd name="T19" fmla="*/ 16 h 441"/>
                  <a:gd name="T20" fmla="*/ 120 w 441"/>
                  <a:gd name="T21" fmla="*/ 31 h 441"/>
                  <a:gd name="T22" fmla="*/ 84 w 441"/>
                  <a:gd name="T23" fmla="*/ 56 h 441"/>
                  <a:gd name="T24" fmla="*/ 56 w 441"/>
                  <a:gd name="T25" fmla="*/ 84 h 441"/>
                  <a:gd name="T26" fmla="*/ 31 w 441"/>
                  <a:gd name="T27" fmla="*/ 122 h 441"/>
                  <a:gd name="T28" fmla="*/ 16 w 441"/>
                  <a:gd name="T29" fmla="*/ 158 h 441"/>
                  <a:gd name="T30" fmla="*/ 7 w 441"/>
                  <a:gd name="T31" fmla="*/ 201 h 441"/>
                  <a:gd name="T32" fmla="*/ 7 w 441"/>
                  <a:gd name="T33" fmla="*/ 240 h 441"/>
                  <a:gd name="T34" fmla="*/ 16 w 441"/>
                  <a:gd name="T35" fmla="*/ 285 h 441"/>
                  <a:gd name="T36" fmla="*/ 32 w 441"/>
                  <a:gd name="T37" fmla="*/ 321 h 441"/>
                  <a:gd name="T38" fmla="*/ 56 w 441"/>
                  <a:gd name="T39" fmla="*/ 357 h 441"/>
                  <a:gd name="T40" fmla="*/ 84 w 441"/>
                  <a:gd name="T41" fmla="*/ 385 h 441"/>
                  <a:gd name="T42" fmla="*/ 122 w 441"/>
                  <a:gd name="T43" fmla="*/ 411 h 441"/>
                  <a:gd name="T44" fmla="*/ 158 w 441"/>
                  <a:gd name="T45" fmla="*/ 425 h 441"/>
                  <a:gd name="T46" fmla="*/ 201 w 441"/>
                  <a:gd name="T47" fmla="*/ 434 h 441"/>
                  <a:gd name="T48" fmla="*/ 240 w 441"/>
                  <a:gd name="T49" fmla="*/ 434 h 441"/>
                  <a:gd name="T50" fmla="*/ 285 w 441"/>
                  <a:gd name="T51" fmla="*/ 425 h 441"/>
                  <a:gd name="T52" fmla="*/ 321 w 441"/>
                  <a:gd name="T53" fmla="*/ 410 h 441"/>
                  <a:gd name="T54" fmla="*/ 357 w 441"/>
                  <a:gd name="T55" fmla="*/ 385 h 441"/>
                  <a:gd name="T56" fmla="*/ 385 w 441"/>
                  <a:gd name="T57" fmla="*/ 357 h 441"/>
                  <a:gd name="T58" fmla="*/ 411 w 441"/>
                  <a:gd name="T59" fmla="*/ 319 h 441"/>
                  <a:gd name="T60" fmla="*/ 426 w 441"/>
                  <a:gd name="T61" fmla="*/ 283 h 441"/>
                  <a:gd name="T62" fmla="*/ 434 w 441"/>
                  <a:gd name="T63" fmla="*/ 240 h 441"/>
                  <a:gd name="T64" fmla="*/ 356 w 441"/>
                  <a:gd name="T65" fmla="*/ 256 h 441"/>
                  <a:gd name="T66" fmla="*/ 284 w 441"/>
                  <a:gd name="T67" fmla="*/ 213 h 441"/>
                  <a:gd name="T68" fmla="*/ 361 w 441"/>
                  <a:gd name="T69" fmla="*/ 220 h 441"/>
                  <a:gd name="T70" fmla="*/ 275 w 441"/>
                  <a:gd name="T71" fmla="*/ 335 h 441"/>
                  <a:gd name="T72" fmla="*/ 335 w 441"/>
                  <a:gd name="T73" fmla="*/ 276 h 441"/>
                  <a:gd name="T74" fmla="*/ 178 w 441"/>
                  <a:gd name="T75" fmla="*/ 341 h 441"/>
                  <a:gd name="T76" fmla="*/ 263 w 441"/>
                  <a:gd name="T77" fmla="*/ 341 h 441"/>
                  <a:gd name="T78" fmla="*/ 185 w 441"/>
                  <a:gd name="T79" fmla="*/ 358 h 441"/>
                  <a:gd name="T80" fmla="*/ 186 w 441"/>
                  <a:gd name="T81" fmla="*/ 220 h 441"/>
                  <a:gd name="T82" fmla="*/ 221 w 441"/>
                  <a:gd name="T83" fmla="*/ 255 h 441"/>
                  <a:gd name="T84" fmla="*/ 106 w 441"/>
                  <a:gd name="T85" fmla="*/ 277 h 441"/>
                  <a:gd name="T86" fmla="*/ 165 w 441"/>
                  <a:gd name="T87" fmla="*/ 337 h 441"/>
                  <a:gd name="T88" fmla="*/ 100 w 441"/>
                  <a:gd name="T89" fmla="*/ 180 h 441"/>
                  <a:gd name="T90" fmla="*/ 100 w 441"/>
                  <a:gd name="T91" fmla="*/ 264 h 441"/>
                  <a:gd name="T92" fmla="*/ 83 w 441"/>
                  <a:gd name="T93" fmla="*/ 187 h 441"/>
                  <a:gd name="T94" fmla="*/ 148 w 441"/>
                  <a:gd name="T95" fmla="*/ 100 h 441"/>
                  <a:gd name="T96" fmla="*/ 168 w 441"/>
                  <a:gd name="T97" fmla="*/ 182 h 441"/>
                  <a:gd name="T98" fmla="*/ 119 w 441"/>
                  <a:gd name="T99" fmla="*/ 122 h 441"/>
                  <a:gd name="T100" fmla="*/ 211 w 441"/>
                  <a:gd name="T101" fmla="*/ 157 h 441"/>
                  <a:gd name="T102" fmla="*/ 219 w 441"/>
                  <a:gd name="T103" fmla="*/ 80 h 441"/>
                  <a:gd name="T104" fmla="*/ 319 w 441"/>
                  <a:gd name="T105" fmla="*/ 121 h 441"/>
                  <a:gd name="T106" fmla="*/ 270 w 441"/>
                  <a:gd name="T107" fmla="*/ 181 h 441"/>
                  <a:gd name="T108" fmla="*/ 290 w 441"/>
                  <a:gd name="T109" fmla="*/ 9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1" h="441">
                    <a:moveTo>
                      <a:pt x="441" y="232"/>
                    </a:moveTo>
                    <a:cubicBezTo>
                      <a:pt x="441" y="209"/>
                      <a:pt x="441" y="209"/>
                      <a:pt x="441" y="209"/>
                    </a:cubicBezTo>
                    <a:cubicBezTo>
                      <a:pt x="441" y="205"/>
                      <a:pt x="438" y="201"/>
                      <a:pt x="434" y="201"/>
                    </a:cubicBezTo>
                    <a:cubicBezTo>
                      <a:pt x="401" y="196"/>
                      <a:pt x="401" y="196"/>
                      <a:pt x="401" y="196"/>
                    </a:cubicBezTo>
                    <a:cubicBezTo>
                      <a:pt x="400" y="188"/>
                      <a:pt x="398" y="181"/>
                      <a:pt x="396" y="173"/>
                    </a:cubicBezTo>
                    <a:cubicBezTo>
                      <a:pt x="425" y="156"/>
                      <a:pt x="425" y="156"/>
                      <a:pt x="425" y="156"/>
                    </a:cubicBezTo>
                    <a:cubicBezTo>
                      <a:pt x="428" y="154"/>
                      <a:pt x="430" y="149"/>
                      <a:pt x="428" y="145"/>
                    </a:cubicBezTo>
                    <a:cubicBezTo>
                      <a:pt x="420" y="125"/>
                      <a:pt x="420" y="125"/>
                      <a:pt x="420" y="125"/>
                    </a:cubicBezTo>
                    <a:cubicBezTo>
                      <a:pt x="418" y="121"/>
                      <a:pt x="414" y="119"/>
                      <a:pt x="410" y="120"/>
                    </a:cubicBezTo>
                    <a:cubicBezTo>
                      <a:pt x="377" y="128"/>
                      <a:pt x="377" y="128"/>
                      <a:pt x="377" y="128"/>
                    </a:cubicBezTo>
                    <a:cubicBezTo>
                      <a:pt x="374" y="122"/>
                      <a:pt x="370" y="116"/>
                      <a:pt x="365" y="110"/>
                    </a:cubicBezTo>
                    <a:cubicBezTo>
                      <a:pt x="385" y="84"/>
                      <a:pt x="385" y="84"/>
                      <a:pt x="385" y="84"/>
                    </a:cubicBezTo>
                    <a:cubicBezTo>
                      <a:pt x="388" y="80"/>
                      <a:pt x="387" y="75"/>
                      <a:pt x="385" y="72"/>
                    </a:cubicBezTo>
                    <a:cubicBezTo>
                      <a:pt x="369" y="56"/>
                      <a:pt x="369" y="56"/>
                      <a:pt x="369" y="56"/>
                    </a:cubicBezTo>
                    <a:cubicBezTo>
                      <a:pt x="366" y="54"/>
                      <a:pt x="361" y="53"/>
                      <a:pt x="357" y="56"/>
                    </a:cubicBezTo>
                    <a:cubicBezTo>
                      <a:pt x="331" y="76"/>
                      <a:pt x="331" y="76"/>
                      <a:pt x="331" y="76"/>
                    </a:cubicBezTo>
                    <a:cubicBezTo>
                      <a:pt x="325" y="71"/>
                      <a:pt x="318" y="67"/>
                      <a:pt x="311" y="63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21" y="26"/>
                      <a:pt x="318" y="22"/>
                      <a:pt x="314" y="20"/>
                    </a:cubicBezTo>
                    <a:cubicBezTo>
                      <a:pt x="294" y="12"/>
                      <a:pt x="294" y="12"/>
                      <a:pt x="294" y="12"/>
                    </a:cubicBezTo>
                    <a:cubicBezTo>
                      <a:pt x="290" y="10"/>
                      <a:pt x="285" y="12"/>
                      <a:pt x="283" y="16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59" y="43"/>
                      <a:pt x="252" y="41"/>
                      <a:pt x="245" y="40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40" y="3"/>
                      <a:pt x="236" y="0"/>
                      <a:pt x="232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5" y="0"/>
                      <a:pt x="201" y="3"/>
                      <a:pt x="201" y="7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88" y="41"/>
                      <a:pt x="181" y="43"/>
                      <a:pt x="173" y="45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4" y="13"/>
                      <a:pt x="149" y="11"/>
                      <a:pt x="145" y="13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1" y="23"/>
                      <a:pt x="119" y="27"/>
                      <a:pt x="120" y="31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2" y="67"/>
                      <a:pt x="116" y="71"/>
                      <a:pt x="111" y="7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0" y="53"/>
                      <a:pt x="75" y="54"/>
                      <a:pt x="72" y="56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3" y="80"/>
                      <a:pt x="56" y="84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71" y="117"/>
                      <a:pt x="67" y="123"/>
                      <a:pt x="63" y="130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7" y="121"/>
                      <a:pt x="22" y="123"/>
                      <a:pt x="20" y="127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10" y="151"/>
                      <a:pt x="12" y="156"/>
                      <a:pt x="16" y="158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3" y="182"/>
                      <a:pt x="41" y="189"/>
                      <a:pt x="40" y="196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3" y="201"/>
                      <a:pt x="0" y="205"/>
                      <a:pt x="0" y="20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7" y="240"/>
                    </a:cubicBezTo>
                    <a:cubicBezTo>
                      <a:pt x="40" y="245"/>
                      <a:pt x="40" y="245"/>
                      <a:pt x="40" y="245"/>
                    </a:cubicBezTo>
                    <a:cubicBezTo>
                      <a:pt x="42" y="253"/>
                      <a:pt x="43" y="260"/>
                      <a:pt x="45" y="268"/>
                    </a:cubicBezTo>
                    <a:cubicBezTo>
                      <a:pt x="16" y="285"/>
                      <a:pt x="16" y="285"/>
                      <a:pt x="16" y="285"/>
                    </a:cubicBezTo>
                    <a:cubicBezTo>
                      <a:pt x="13" y="287"/>
                      <a:pt x="11" y="292"/>
                      <a:pt x="13" y="296"/>
                    </a:cubicBezTo>
                    <a:cubicBezTo>
                      <a:pt x="21" y="316"/>
                      <a:pt x="21" y="316"/>
                      <a:pt x="21" y="316"/>
                    </a:cubicBezTo>
                    <a:cubicBezTo>
                      <a:pt x="23" y="320"/>
                      <a:pt x="28" y="322"/>
                      <a:pt x="32" y="321"/>
                    </a:cubicBezTo>
                    <a:cubicBezTo>
                      <a:pt x="64" y="313"/>
                      <a:pt x="64" y="313"/>
                      <a:pt x="64" y="313"/>
                    </a:cubicBezTo>
                    <a:cubicBezTo>
                      <a:pt x="68" y="319"/>
                      <a:pt x="72" y="325"/>
                      <a:pt x="76" y="331"/>
                    </a:cubicBezTo>
                    <a:cubicBezTo>
                      <a:pt x="56" y="357"/>
                      <a:pt x="56" y="357"/>
                      <a:pt x="56" y="357"/>
                    </a:cubicBezTo>
                    <a:cubicBezTo>
                      <a:pt x="53" y="361"/>
                      <a:pt x="54" y="366"/>
                      <a:pt x="57" y="369"/>
                    </a:cubicBezTo>
                    <a:cubicBezTo>
                      <a:pt x="72" y="384"/>
                      <a:pt x="72" y="384"/>
                      <a:pt x="72" y="384"/>
                    </a:cubicBezTo>
                    <a:cubicBezTo>
                      <a:pt x="75" y="387"/>
                      <a:pt x="80" y="388"/>
                      <a:pt x="84" y="385"/>
                    </a:cubicBezTo>
                    <a:cubicBezTo>
                      <a:pt x="111" y="365"/>
                      <a:pt x="111" y="365"/>
                      <a:pt x="111" y="365"/>
                    </a:cubicBezTo>
                    <a:cubicBezTo>
                      <a:pt x="117" y="370"/>
                      <a:pt x="123" y="374"/>
                      <a:pt x="130" y="378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21" y="415"/>
                      <a:pt x="123" y="419"/>
                      <a:pt x="127" y="421"/>
                    </a:cubicBezTo>
                    <a:cubicBezTo>
                      <a:pt x="147" y="429"/>
                      <a:pt x="147" y="429"/>
                      <a:pt x="147" y="429"/>
                    </a:cubicBezTo>
                    <a:cubicBezTo>
                      <a:pt x="151" y="431"/>
                      <a:pt x="156" y="429"/>
                      <a:pt x="158" y="425"/>
                    </a:cubicBezTo>
                    <a:cubicBezTo>
                      <a:pt x="175" y="397"/>
                      <a:pt x="175" y="397"/>
                      <a:pt x="175" y="397"/>
                    </a:cubicBezTo>
                    <a:cubicBezTo>
                      <a:pt x="182" y="398"/>
                      <a:pt x="189" y="400"/>
                      <a:pt x="196" y="401"/>
                    </a:cubicBezTo>
                    <a:cubicBezTo>
                      <a:pt x="201" y="434"/>
                      <a:pt x="201" y="434"/>
                      <a:pt x="201" y="434"/>
                    </a:cubicBezTo>
                    <a:cubicBezTo>
                      <a:pt x="201" y="438"/>
                      <a:pt x="205" y="441"/>
                      <a:pt x="209" y="441"/>
                    </a:cubicBezTo>
                    <a:cubicBezTo>
                      <a:pt x="232" y="441"/>
                      <a:pt x="232" y="441"/>
                      <a:pt x="232" y="441"/>
                    </a:cubicBezTo>
                    <a:cubicBezTo>
                      <a:pt x="236" y="441"/>
                      <a:pt x="240" y="438"/>
                      <a:pt x="240" y="434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53" y="400"/>
                      <a:pt x="260" y="398"/>
                      <a:pt x="268" y="396"/>
                    </a:cubicBezTo>
                    <a:cubicBezTo>
                      <a:pt x="285" y="425"/>
                      <a:pt x="285" y="425"/>
                      <a:pt x="285" y="425"/>
                    </a:cubicBezTo>
                    <a:cubicBezTo>
                      <a:pt x="287" y="428"/>
                      <a:pt x="292" y="430"/>
                      <a:pt x="296" y="428"/>
                    </a:cubicBezTo>
                    <a:cubicBezTo>
                      <a:pt x="316" y="420"/>
                      <a:pt x="316" y="420"/>
                      <a:pt x="316" y="420"/>
                    </a:cubicBezTo>
                    <a:cubicBezTo>
                      <a:pt x="320" y="418"/>
                      <a:pt x="322" y="414"/>
                      <a:pt x="321" y="410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25" y="369"/>
                      <a:pt x="331" y="365"/>
                    </a:cubicBezTo>
                    <a:cubicBezTo>
                      <a:pt x="357" y="385"/>
                      <a:pt x="357" y="385"/>
                      <a:pt x="357" y="385"/>
                    </a:cubicBezTo>
                    <a:cubicBezTo>
                      <a:pt x="361" y="388"/>
                      <a:pt x="366" y="387"/>
                      <a:pt x="369" y="384"/>
                    </a:cubicBezTo>
                    <a:cubicBezTo>
                      <a:pt x="385" y="369"/>
                      <a:pt x="385" y="369"/>
                      <a:pt x="385" y="369"/>
                    </a:cubicBezTo>
                    <a:cubicBezTo>
                      <a:pt x="387" y="366"/>
                      <a:pt x="388" y="361"/>
                      <a:pt x="385" y="357"/>
                    </a:cubicBezTo>
                    <a:cubicBezTo>
                      <a:pt x="365" y="331"/>
                      <a:pt x="365" y="331"/>
                      <a:pt x="365" y="331"/>
                    </a:cubicBezTo>
                    <a:cubicBezTo>
                      <a:pt x="370" y="324"/>
                      <a:pt x="374" y="318"/>
                      <a:pt x="378" y="311"/>
                    </a:cubicBezTo>
                    <a:cubicBezTo>
                      <a:pt x="411" y="319"/>
                      <a:pt x="411" y="319"/>
                      <a:pt x="411" y="319"/>
                    </a:cubicBezTo>
                    <a:cubicBezTo>
                      <a:pt x="415" y="320"/>
                      <a:pt x="419" y="318"/>
                      <a:pt x="421" y="314"/>
                    </a:cubicBezTo>
                    <a:cubicBezTo>
                      <a:pt x="429" y="294"/>
                      <a:pt x="429" y="294"/>
                      <a:pt x="429" y="294"/>
                    </a:cubicBezTo>
                    <a:cubicBezTo>
                      <a:pt x="431" y="290"/>
                      <a:pt x="429" y="285"/>
                      <a:pt x="426" y="283"/>
                    </a:cubicBezTo>
                    <a:cubicBezTo>
                      <a:pt x="397" y="266"/>
                      <a:pt x="397" y="266"/>
                      <a:pt x="397" y="266"/>
                    </a:cubicBezTo>
                    <a:cubicBezTo>
                      <a:pt x="398" y="259"/>
                      <a:pt x="400" y="252"/>
                      <a:pt x="401" y="245"/>
                    </a:cubicBezTo>
                    <a:cubicBezTo>
                      <a:pt x="434" y="240"/>
                      <a:pt x="434" y="240"/>
                      <a:pt x="434" y="240"/>
                    </a:cubicBezTo>
                    <a:cubicBezTo>
                      <a:pt x="438" y="240"/>
                      <a:pt x="441" y="236"/>
                      <a:pt x="441" y="232"/>
                    </a:cubicBezTo>
                    <a:close/>
                    <a:moveTo>
                      <a:pt x="361" y="220"/>
                    </a:moveTo>
                    <a:cubicBezTo>
                      <a:pt x="361" y="238"/>
                      <a:pt x="356" y="256"/>
                      <a:pt x="356" y="256"/>
                    </a:cubicBezTo>
                    <a:cubicBezTo>
                      <a:pt x="354" y="264"/>
                      <a:pt x="346" y="267"/>
                      <a:pt x="339" y="263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7" y="224"/>
                      <a:pt x="277" y="217"/>
                      <a:pt x="284" y="213"/>
                    </a:cubicBezTo>
                    <a:cubicBezTo>
                      <a:pt x="339" y="178"/>
                      <a:pt x="339" y="178"/>
                      <a:pt x="339" y="178"/>
                    </a:cubicBezTo>
                    <a:cubicBezTo>
                      <a:pt x="346" y="174"/>
                      <a:pt x="354" y="177"/>
                      <a:pt x="356" y="185"/>
                    </a:cubicBezTo>
                    <a:cubicBezTo>
                      <a:pt x="356" y="185"/>
                      <a:pt x="361" y="203"/>
                      <a:pt x="361" y="220"/>
                    </a:cubicBezTo>
                    <a:close/>
                    <a:moveTo>
                      <a:pt x="321" y="321"/>
                    </a:moveTo>
                    <a:cubicBezTo>
                      <a:pt x="308" y="333"/>
                      <a:pt x="292" y="343"/>
                      <a:pt x="292" y="343"/>
                    </a:cubicBezTo>
                    <a:cubicBezTo>
                      <a:pt x="285" y="347"/>
                      <a:pt x="277" y="343"/>
                      <a:pt x="275" y="335"/>
                    </a:cubicBezTo>
                    <a:cubicBezTo>
                      <a:pt x="260" y="272"/>
                      <a:pt x="260" y="272"/>
                      <a:pt x="260" y="272"/>
                    </a:cubicBezTo>
                    <a:cubicBezTo>
                      <a:pt x="258" y="264"/>
                      <a:pt x="263" y="259"/>
                      <a:pt x="271" y="260"/>
                    </a:cubicBezTo>
                    <a:cubicBezTo>
                      <a:pt x="335" y="276"/>
                      <a:pt x="335" y="276"/>
                      <a:pt x="335" y="276"/>
                    </a:cubicBezTo>
                    <a:cubicBezTo>
                      <a:pt x="343" y="278"/>
                      <a:pt x="346" y="285"/>
                      <a:pt x="342" y="292"/>
                    </a:cubicBezTo>
                    <a:cubicBezTo>
                      <a:pt x="342" y="292"/>
                      <a:pt x="333" y="309"/>
                      <a:pt x="321" y="321"/>
                    </a:cubicBezTo>
                    <a:close/>
                    <a:moveTo>
                      <a:pt x="178" y="341"/>
                    </a:moveTo>
                    <a:cubicBezTo>
                      <a:pt x="213" y="285"/>
                      <a:pt x="213" y="285"/>
                      <a:pt x="213" y="285"/>
                    </a:cubicBezTo>
                    <a:cubicBezTo>
                      <a:pt x="217" y="278"/>
                      <a:pt x="224" y="278"/>
                      <a:pt x="228" y="285"/>
                    </a:cubicBezTo>
                    <a:cubicBezTo>
                      <a:pt x="263" y="341"/>
                      <a:pt x="263" y="341"/>
                      <a:pt x="263" y="341"/>
                    </a:cubicBezTo>
                    <a:cubicBezTo>
                      <a:pt x="267" y="348"/>
                      <a:pt x="264" y="356"/>
                      <a:pt x="256" y="358"/>
                    </a:cubicBezTo>
                    <a:cubicBezTo>
                      <a:pt x="256" y="358"/>
                      <a:pt x="238" y="363"/>
                      <a:pt x="221" y="363"/>
                    </a:cubicBezTo>
                    <a:cubicBezTo>
                      <a:pt x="203" y="363"/>
                      <a:pt x="185" y="358"/>
                      <a:pt x="185" y="358"/>
                    </a:cubicBezTo>
                    <a:cubicBezTo>
                      <a:pt x="177" y="356"/>
                      <a:pt x="174" y="348"/>
                      <a:pt x="178" y="341"/>
                    </a:cubicBezTo>
                    <a:close/>
                    <a:moveTo>
                      <a:pt x="221" y="255"/>
                    </a:moveTo>
                    <a:cubicBezTo>
                      <a:pt x="202" y="255"/>
                      <a:pt x="186" y="240"/>
                      <a:pt x="186" y="220"/>
                    </a:cubicBezTo>
                    <a:cubicBezTo>
                      <a:pt x="186" y="201"/>
                      <a:pt x="202" y="186"/>
                      <a:pt x="221" y="186"/>
                    </a:cubicBezTo>
                    <a:cubicBezTo>
                      <a:pt x="240" y="186"/>
                      <a:pt x="255" y="201"/>
                      <a:pt x="255" y="220"/>
                    </a:cubicBezTo>
                    <a:cubicBezTo>
                      <a:pt x="255" y="240"/>
                      <a:pt x="240" y="255"/>
                      <a:pt x="221" y="255"/>
                    </a:cubicBezTo>
                    <a:close/>
                    <a:moveTo>
                      <a:pt x="120" y="322"/>
                    </a:moveTo>
                    <a:cubicBezTo>
                      <a:pt x="108" y="310"/>
                      <a:pt x="99" y="294"/>
                      <a:pt x="99" y="294"/>
                    </a:cubicBezTo>
                    <a:cubicBezTo>
                      <a:pt x="95" y="286"/>
                      <a:pt x="98" y="279"/>
                      <a:pt x="106" y="277"/>
                    </a:cubicBezTo>
                    <a:cubicBezTo>
                      <a:pt x="170" y="262"/>
                      <a:pt x="170" y="262"/>
                      <a:pt x="170" y="262"/>
                    </a:cubicBezTo>
                    <a:cubicBezTo>
                      <a:pt x="178" y="260"/>
                      <a:pt x="182" y="265"/>
                      <a:pt x="181" y="273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63" y="345"/>
                      <a:pt x="156" y="348"/>
                      <a:pt x="149" y="344"/>
                    </a:cubicBezTo>
                    <a:cubicBezTo>
                      <a:pt x="149" y="344"/>
                      <a:pt x="133" y="335"/>
                      <a:pt x="120" y="322"/>
                    </a:cubicBezTo>
                    <a:close/>
                    <a:moveTo>
                      <a:pt x="100" y="180"/>
                    </a:move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63" y="219"/>
                      <a:pt x="163" y="226"/>
                      <a:pt x="156" y="230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93" y="269"/>
                      <a:pt x="85" y="266"/>
                      <a:pt x="83" y="258"/>
                    </a:cubicBezTo>
                    <a:cubicBezTo>
                      <a:pt x="83" y="258"/>
                      <a:pt x="78" y="240"/>
                      <a:pt x="78" y="222"/>
                    </a:cubicBezTo>
                    <a:cubicBezTo>
                      <a:pt x="78" y="205"/>
                      <a:pt x="83" y="187"/>
                      <a:pt x="83" y="187"/>
                    </a:cubicBezTo>
                    <a:cubicBezTo>
                      <a:pt x="85" y="179"/>
                      <a:pt x="93" y="176"/>
                      <a:pt x="100" y="180"/>
                    </a:cubicBezTo>
                    <a:close/>
                    <a:moveTo>
                      <a:pt x="119" y="122"/>
                    </a:moveTo>
                    <a:cubicBezTo>
                      <a:pt x="131" y="109"/>
                      <a:pt x="148" y="100"/>
                      <a:pt x="148" y="100"/>
                    </a:cubicBezTo>
                    <a:cubicBezTo>
                      <a:pt x="155" y="96"/>
                      <a:pt x="162" y="100"/>
                      <a:pt x="164" y="10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1" y="179"/>
                      <a:pt x="176" y="184"/>
                      <a:pt x="168" y="182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96" y="165"/>
                      <a:pt x="93" y="158"/>
                      <a:pt x="97" y="151"/>
                    </a:cubicBezTo>
                    <a:cubicBezTo>
                      <a:pt x="97" y="151"/>
                      <a:pt x="106" y="134"/>
                      <a:pt x="119" y="122"/>
                    </a:cubicBezTo>
                    <a:close/>
                    <a:moveTo>
                      <a:pt x="261" y="102"/>
                    </a:moveTo>
                    <a:cubicBezTo>
                      <a:pt x="227" y="157"/>
                      <a:pt x="227" y="157"/>
                      <a:pt x="227" y="157"/>
                    </a:cubicBezTo>
                    <a:cubicBezTo>
                      <a:pt x="222" y="164"/>
                      <a:pt x="215" y="164"/>
                      <a:pt x="211" y="157"/>
                    </a:cubicBezTo>
                    <a:cubicBezTo>
                      <a:pt x="177" y="102"/>
                      <a:pt x="177" y="102"/>
                      <a:pt x="177" y="102"/>
                    </a:cubicBezTo>
                    <a:cubicBezTo>
                      <a:pt x="172" y="95"/>
                      <a:pt x="175" y="87"/>
                      <a:pt x="183" y="85"/>
                    </a:cubicBezTo>
                    <a:cubicBezTo>
                      <a:pt x="183" y="85"/>
                      <a:pt x="201" y="80"/>
                      <a:pt x="219" y="80"/>
                    </a:cubicBezTo>
                    <a:cubicBezTo>
                      <a:pt x="236" y="80"/>
                      <a:pt x="254" y="85"/>
                      <a:pt x="254" y="85"/>
                    </a:cubicBezTo>
                    <a:cubicBezTo>
                      <a:pt x="262" y="87"/>
                      <a:pt x="265" y="95"/>
                      <a:pt x="261" y="102"/>
                    </a:cubicBezTo>
                    <a:close/>
                    <a:moveTo>
                      <a:pt x="319" y="121"/>
                    </a:moveTo>
                    <a:cubicBezTo>
                      <a:pt x="332" y="133"/>
                      <a:pt x="341" y="149"/>
                      <a:pt x="341" y="149"/>
                    </a:cubicBezTo>
                    <a:cubicBezTo>
                      <a:pt x="345" y="156"/>
                      <a:pt x="342" y="164"/>
                      <a:pt x="334" y="166"/>
                    </a:cubicBezTo>
                    <a:cubicBezTo>
                      <a:pt x="270" y="181"/>
                      <a:pt x="270" y="181"/>
                      <a:pt x="270" y="181"/>
                    </a:cubicBezTo>
                    <a:cubicBezTo>
                      <a:pt x="262" y="183"/>
                      <a:pt x="257" y="178"/>
                      <a:pt x="259" y="170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6" y="98"/>
                      <a:pt x="283" y="95"/>
                      <a:pt x="290" y="99"/>
                    </a:cubicBezTo>
                    <a:cubicBezTo>
                      <a:pt x="290" y="99"/>
                      <a:pt x="307" y="108"/>
                      <a:pt x="319" y="121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"/>
              <p:cNvSpPr>
                <a:spLocks/>
              </p:cNvSpPr>
              <p:nvPr userDrawn="1"/>
            </p:nvSpPr>
            <p:spPr bwMode="auto">
              <a:xfrm>
                <a:off x="8040688" y="7580313"/>
                <a:ext cx="2109787" cy="2235200"/>
              </a:xfrm>
              <a:custGeom>
                <a:avLst/>
                <a:gdLst>
                  <a:gd name="T0" fmla="*/ 516 w 601"/>
                  <a:gd name="T1" fmla="*/ 0 h 635"/>
                  <a:gd name="T2" fmla="*/ 296 w 601"/>
                  <a:gd name="T3" fmla="*/ 208 h 635"/>
                  <a:gd name="T4" fmla="*/ 220 w 601"/>
                  <a:gd name="T5" fmla="*/ 195 h 635"/>
                  <a:gd name="T6" fmla="*/ 0 w 601"/>
                  <a:gd name="T7" fmla="*/ 415 h 635"/>
                  <a:gd name="T8" fmla="*/ 220 w 601"/>
                  <a:gd name="T9" fmla="*/ 635 h 635"/>
                  <a:gd name="T10" fmla="*/ 601 w 601"/>
                  <a:gd name="T11" fmla="*/ 635 h 635"/>
                  <a:gd name="T12" fmla="*/ 601 w 601"/>
                  <a:gd name="T13" fmla="*/ 17 h 635"/>
                  <a:gd name="T14" fmla="*/ 516 w 601"/>
                  <a:gd name="T1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1" h="635">
                    <a:moveTo>
                      <a:pt x="516" y="0"/>
                    </a:moveTo>
                    <a:cubicBezTo>
                      <a:pt x="398" y="0"/>
                      <a:pt x="302" y="92"/>
                      <a:pt x="296" y="208"/>
                    </a:cubicBezTo>
                    <a:cubicBezTo>
                      <a:pt x="272" y="200"/>
                      <a:pt x="247" y="195"/>
                      <a:pt x="220" y="195"/>
                    </a:cubicBezTo>
                    <a:cubicBezTo>
                      <a:pt x="99" y="195"/>
                      <a:pt x="0" y="293"/>
                      <a:pt x="0" y="415"/>
                    </a:cubicBezTo>
                    <a:cubicBezTo>
                      <a:pt x="0" y="536"/>
                      <a:pt x="99" y="635"/>
                      <a:pt x="220" y="635"/>
                    </a:cubicBezTo>
                    <a:cubicBezTo>
                      <a:pt x="601" y="635"/>
                      <a:pt x="601" y="635"/>
                      <a:pt x="601" y="635"/>
                    </a:cubicBezTo>
                    <a:cubicBezTo>
                      <a:pt x="601" y="17"/>
                      <a:pt x="601" y="17"/>
                      <a:pt x="601" y="17"/>
                    </a:cubicBezTo>
                    <a:cubicBezTo>
                      <a:pt x="575" y="6"/>
                      <a:pt x="546" y="0"/>
                      <a:pt x="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12195175" y="7151688"/>
                <a:ext cx="2590800" cy="2663825"/>
              </a:xfrm>
              <a:custGeom>
                <a:avLst/>
                <a:gdLst>
                  <a:gd name="T0" fmla="*/ 738 w 738"/>
                  <a:gd name="T1" fmla="*/ 537 h 757"/>
                  <a:gd name="T2" fmla="*/ 518 w 738"/>
                  <a:gd name="T3" fmla="*/ 317 h 757"/>
                  <a:gd name="T4" fmla="*/ 495 w 738"/>
                  <a:gd name="T5" fmla="*/ 318 h 757"/>
                  <a:gd name="T6" fmla="*/ 518 w 738"/>
                  <a:gd name="T7" fmla="*/ 221 h 757"/>
                  <a:gd name="T8" fmla="*/ 297 w 738"/>
                  <a:gd name="T9" fmla="*/ 0 h 757"/>
                  <a:gd name="T10" fmla="*/ 79 w 738"/>
                  <a:gd name="T11" fmla="*/ 194 h 757"/>
                  <a:gd name="T12" fmla="*/ 0 w 738"/>
                  <a:gd name="T13" fmla="*/ 139 h 757"/>
                  <a:gd name="T14" fmla="*/ 0 w 738"/>
                  <a:gd name="T15" fmla="*/ 757 h 757"/>
                  <a:gd name="T16" fmla="*/ 518 w 738"/>
                  <a:gd name="T17" fmla="*/ 757 h 757"/>
                  <a:gd name="T18" fmla="*/ 738 w 738"/>
                  <a:gd name="T19" fmla="*/ 537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8" h="757">
                    <a:moveTo>
                      <a:pt x="738" y="537"/>
                    </a:moveTo>
                    <a:cubicBezTo>
                      <a:pt x="738" y="415"/>
                      <a:pt x="639" y="317"/>
                      <a:pt x="518" y="317"/>
                    </a:cubicBezTo>
                    <a:cubicBezTo>
                      <a:pt x="510" y="317"/>
                      <a:pt x="502" y="317"/>
                      <a:pt x="495" y="318"/>
                    </a:cubicBezTo>
                    <a:cubicBezTo>
                      <a:pt x="509" y="289"/>
                      <a:pt x="518" y="256"/>
                      <a:pt x="518" y="221"/>
                    </a:cubicBezTo>
                    <a:cubicBezTo>
                      <a:pt x="518" y="99"/>
                      <a:pt x="419" y="0"/>
                      <a:pt x="297" y="0"/>
                    </a:cubicBezTo>
                    <a:cubicBezTo>
                      <a:pt x="185" y="0"/>
                      <a:pt x="92" y="85"/>
                      <a:pt x="79" y="194"/>
                    </a:cubicBezTo>
                    <a:cubicBezTo>
                      <a:pt x="57" y="171"/>
                      <a:pt x="31" y="151"/>
                      <a:pt x="0" y="139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518" y="757"/>
                      <a:pt x="518" y="757"/>
                      <a:pt x="518" y="757"/>
                    </a:cubicBezTo>
                    <a:cubicBezTo>
                      <a:pt x="639" y="757"/>
                      <a:pt x="738" y="658"/>
                      <a:pt x="738" y="5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8716653" y="1485604"/>
              <a:ext cx="1403969" cy="840253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 flipH="1">
              <a:off x="7542827" y="2325857"/>
              <a:ext cx="731512" cy="297301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202" cy="2751698"/>
          </a:xfrm>
          <a:noFill/>
        </p:spPr>
        <p:txBody>
          <a:bodyPr tIns="91440" bIns="91440" anchor="t" anchorCtr="0"/>
          <a:lstStyle>
            <a:lvl1pPr>
              <a:defRPr sz="600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6"/>
            <a:ext cx="7315200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09973"/>
            <a:ext cx="7315201" cy="2751698"/>
          </a:xfrm>
          <a:noFill/>
        </p:spPr>
        <p:txBody>
          <a:bodyPr tIns="91440" bIns="91440" anchor="t" anchorCtr="0"/>
          <a:lstStyle>
            <a:lvl1pPr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68201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8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9326563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6" tIns="34976" rIns="34976" bIns="349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60"/>
            <a:ext cx="8777287" cy="2037481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8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1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8702" y="6321406"/>
            <a:ext cx="8777288" cy="3762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699124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52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8777288" cy="2443746"/>
          </a:xfrm>
          <a:prstGeom prst="rect">
            <a:avLst/>
          </a:prstGeom>
        </p:spPr>
        <p:txBody>
          <a:bodyPr/>
          <a:lstStyle>
            <a:lvl1pPr marL="217856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8568" indent="-210713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46424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17851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89278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9326564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74747">
                      <a:schemeClr val="tx1"/>
                    </a:gs>
                    <a:gs pos="5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90" cy="27432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4801378" y="2217123"/>
            <a:ext cx="4270807" cy="3383236"/>
            <a:chOff x="6362728" y="1485604"/>
            <a:chExt cx="5396739" cy="4275173"/>
          </a:xfrm>
        </p:grpSpPr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0286428" y="2540869"/>
              <a:ext cx="1228270" cy="499194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 userDrawn="1"/>
          </p:nvGrpSpPr>
          <p:grpSpPr bwMode="auto">
            <a:xfrm>
              <a:off x="6362728" y="3629515"/>
              <a:ext cx="5396739" cy="2131262"/>
              <a:chOff x="8040688" y="7151688"/>
              <a:chExt cx="6745287" cy="2663825"/>
            </a:xfrm>
          </p:grpSpPr>
          <p:sp>
            <p:nvSpPr>
              <p:cNvPr id="23" name="Freeform 5"/>
              <p:cNvSpPr>
                <a:spLocks noEditPoints="1"/>
              </p:cNvSpPr>
              <p:nvPr userDrawn="1"/>
            </p:nvSpPr>
            <p:spPr bwMode="auto">
              <a:xfrm>
                <a:off x="10498138" y="7808913"/>
                <a:ext cx="776287" cy="774700"/>
              </a:xfrm>
              <a:custGeom>
                <a:avLst/>
                <a:gdLst>
                  <a:gd name="T0" fmla="*/ 50 w 221"/>
                  <a:gd name="T1" fmla="*/ 202 h 220"/>
                  <a:gd name="T2" fmla="*/ 73 w 221"/>
                  <a:gd name="T3" fmla="*/ 186 h 220"/>
                  <a:gd name="T4" fmla="*/ 86 w 221"/>
                  <a:gd name="T5" fmla="*/ 183 h 220"/>
                  <a:gd name="T6" fmla="*/ 95 w 221"/>
                  <a:gd name="T7" fmla="*/ 185 h 220"/>
                  <a:gd name="T8" fmla="*/ 109 w 221"/>
                  <a:gd name="T9" fmla="*/ 214 h 220"/>
                  <a:gd name="T10" fmla="*/ 133 w 221"/>
                  <a:gd name="T11" fmla="*/ 218 h 220"/>
                  <a:gd name="T12" fmla="*/ 138 w 221"/>
                  <a:gd name="T13" fmla="*/ 191 h 220"/>
                  <a:gd name="T14" fmla="*/ 145 w 221"/>
                  <a:gd name="T15" fmla="*/ 179 h 220"/>
                  <a:gd name="T16" fmla="*/ 153 w 221"/>
                  <a:gd name="T17" fmla="*/ 174 h 220"/>
                  <a:gd name="T18" fmla="*/ 183 w 221"/>
                  <a:gd name="T19" fmla="*/ 184 h 220"/>
                  <a:gd name="T20" fmla="*/ 202 w 221"/>
                  <a:gd name="T21" fmla="*/ 170 h 220"/>
                  <a:gd name="T22" fmla="*/ 187 w 221"/>
                  <a:gd name="T23" fmla="*/ 148 h 220"/>
                  <a:gd name="T24" fmla="*/ 183 w 221"/>
                  <a:gd name="T25" fmla="*/ 134 h 220"/>
                  <a:gd name="T26" fmla="*/ 186 w 221"/>
                  <a:gd name="T27" fmla="*/ 125 h 220"/>
                  <a:gd name="T28" fmla="*/ 215 w 221"/>
                  <a:gd name="T29" fmla="*/ 111 h 220"/>
                  <a:gd name="T30" fmla="*/ 218 w 221"/>
                  <a:gd name="T31" fmla="*/ 88 h 220"/>
                  <a:gd name="T32" fmla="*/ 191 w 221"/>
                  <a:gd name="T33" fmla="*/ 83 h 220"/>
                  <a:gd name="T34" fmla="*/ 179 w 221"/>
                  <a:gd name="T35" fmla="*/ 76 h 220"/>
                  <a:gd name="T36" fmla="*/ 175 w 221"/>
                  <a:gd name="T37" fmla="*/ 67 h 220"/>
                  <a:gd name="T38" fmla="*/ 185 w 221"/>
                  <a:gd name="T39" fmla="*/ 37 h 220"/>
                  <a:gd name="T40" fmla="*/ 171 w 221"/>
                  <a:gd name="T41" fmla="*/ 18 h 220"/>
                  <a:gd name="T42" fmla="*/ 148 w 221"/>
                  <a:gd name="T43" fmla="*/ 34 h 220"/>
                  <a:gd name="T44" fmla="*/ 135 w 221"/>
                  <a:gd name="T45" fmla="*/ 37 h 220"/>
                  <a:gd name="T46" fmla="*/ 126 w 221"/>
                  <a:gd name="T47" fmla="*/ 34 h 220"/>
                  <a:gd name="T48" fmla="*/ 112 w 221"/>
                  <a:gd name="T49" fmla="*/ 6 h 220"/>
                  <a:gd name="T50" fmla="*/ 88 w 221"/>
                  <a:gd name="T51" fmla="*/ 2 h 220"/>
                  <a:gd name="T52" fmla="*/ 83 w 221"/>
                  <a:gd name="T53" fmla="*/ 29 h 220"/>
                  <a:gd name="T54" fmla="*/ 68 w 221"/>
                  <a:gd name="T55" fmla="*/ 46 h 220"/>
                  <a:gd name="T56" fmla="*/ 38 w 221"/>
                  <a:gd name="T57" fmla="*/ 35 h 220"/>
                  <a:gd name="T58" fmla="*/ 19 w 221"/>
                  <a:gd name="T59" fmla="*/ 49 h 220"/>
                  <a:gd name="T60" fmla="*/ 34 w 221"/>
                  <a:gd name="T61" fmla="*/ 72 h 220"/>
                  <a:gd name="T62" fmla="*/ 35 w 221"/>
                  <a:gd name="T63" fmla="*/ 96 h 220"/>
                  <a:gd name="T64" fmla="*/ 6 w 221"/>
                  <a:gd name="T65" fmla="*/ 109 h 220"/>
                  <a:gd name="T66" fmla="*/ 3 w 221"/>
                  <a:gd name="T67" fmla="*/ 132 h 220"/>
                  <a:gd name="T68" fmla="*/ 30 w 221"/>
                  <a:gd name="T69" fmla="*/ 137 h 220"/>
                  <a:gd name="T70" fmla="*/ 46 w 221"/>
                  <a:gd name="T71" fmla="*/ 152 h 220"/>
                  <a:gd name="T72" fmla="*/ 46 w 221"/>
                  <a:gd name="T73" fmla="*/ 166 h 220"/>
                  <a:gd name="T74" fmla="*/ 37 w 221"/>
                  <a:gd name="T75" fmla="*/ 192 h 220"/>
                  <a:gd name="T76" fmla="*/ 78 w 221"/>
                  <a:gd name="T77" fmla="*/ 85 h 220"/>
                  <a:gd name="T78" fmla="*/ 142 w 221"/>
                  <a:gd name="T79" fmla="*/ 1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20">
                    <a:moveTo>
                      <a:pt x="37" y="192"/>
                    </a:moveTo>
                    <a:cubicBezTo>
                      <a:pt x="50" y="202"/>
                      <a:pt x="50" y="202"/>
                      <a:pt x="50" y="202"/>
                    </a:cubicBezTo>
                    <a:cubicBezTo>
                      <a:pt x="52" y="203"/>
                      <a:pt x="56" y="203"/>
                      <a:pt x="59" y="201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78" y="181"/>
                      <a:pt x="82" y="181"/>
                      <a:pt x="85" y="183"/>
                    </a:cubicBezTo>
                    <a:cubicBezTo>
                      <a:pt x="86" y="183"/>
                      <a:pt x="86" y="183"/>
                      <a:pt x="86" y="183"/>
                    </a:cubicBezTo>
                    <a:cubicBezTo>
                      <a:pt x="89" y="184"/>
                      <a:pt x="92" y="185"/>
                      <a:pt x="95" y="185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9" y="186"/>
                      <a:pt x="103" y="188"/>
                      <a:pt x="105" y="195"/>
                    </a:cubicBezTo>
                    <a:cubicBezTo>
                      <a:pt x="109" y="214"/>
                      <a:pt x="109" y="214"/>
                      <a:pt x="109" y="214"/>
                    </a:cubicBezTo>
                    <a:cubicBezTo>
                      <a:pt x="110" y="218"/>
                      <a:pt x="114" y="220"/>
                      <a:pt x="116" y="220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35" y="217"/>
                      <a:pt x="138" y="214"/>
                      <a:pt x="138" y="210"/>
                    </a:cubicBezTo>
                    <a:cubicBezTo>
                      <a:pt x="138" y="191"/>
                      <a:pt x="138" y="191"/>
                      <a:pt x="138" y="191"/>
                    </a:cubicBezTo>
                    <a:cubicBezTo>
                      <a:pt x="138" y="184"/>
                      <a:pt x="141" y="181"/>
                      <a:pt x="144" y="179"/>
                    </a:cubicBezTo>
                    <a:cubicBezTo>
                      <a:pt x="144" y="179"/>
                      <a:pt x="145" y="179"/>
                      <a:pt x="145" y="179"/>
                    </a:cubicBezTo>
                    <a:cubicBezTo>
                      <a:pt x="147" y="177"/>
                      <a:pt x="150" y="176"/>
                      <a:pt x="153" y="174"/>
                    </a:cubicBezTo>
                    <a:cubicBezTo>
                      <a:pt x="153" y="174"/>
                      <a:pt x="153" y="174"/>
                      <a:pt x="153" y="174"/>
                    </a:cubicBezTo>
                    <a:cubicBezTo>
                      <a:pt x="156" y="172"/>
                      <a:pt x="161" y="171"/>
                      <a:pt x="167" y="17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7" y="186"/>
                      <a:pt x="191" y="185"/>
                      <a:pt x="192" y="18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4" y="169"/>
                      <a:pt x="204" y="164"/>
                      <a:pt x="201" y="161"/>
                    </a:cubicBez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2" y="143"/>
                      <a:pt x="182" y="139"/>
                      <a:pt x="183" y="135"/>
                    </a:cubicBezTo>
                    <a:cubicBezTo>
                      <a:pt x="183" y="135"/>
                      <a:pt x="183" y="135"/>
                      <a:pt x="183" y="134"/>
                    </a:cubicBezTo>
                    <a:cubicBezTo>
                      <a:pt x="184" y="131"/>
                      <a:pt x="185" y="128"/>
                      <a:pt x="186" y="126"/>
                    </a:cubicBez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7" y="121"/>
                      <a:pt x="189" y="117"/>
                      <a:pt x="196" y="116"/>
                    </a:cubicBezTo>
                    <a:cubicBezTo>
                      <a:pt x="215" y="111"/>
                      <a:pt x="215" y="111"/>
                      <a:pt x="215" y="111"/>
                    </a:cubicBezTo>
                    <a:cubicBezTo>
                      <a:pt x="218" y="110"/>
                      <a:pt x="221" y="106"/>
                      <a:pt x="220" y="104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85"/>
                      <a:pt x="215" y="82"/>
                      <a:pt x="211" y="82"/>
                    </a:cubicBezTo>
                    <a:cubicBezTo>
                      <a:pt x="191" y="83"/>
                      <a:pt x="191" y="83"/>
                      <a:pt x="191" y="83"/>
                    </a:cubicBezTo>
                    <a:cubicBezTo>
                      <a:pt x="184" y="83"/>
                      <a:pt x="181" y="80"/>
                      <a:pt x="180" y="76"/>
                    </a:cubicBezTo>
                    <a:cubicBezTo>
                      <a:pt x="180" y="76"/>
                      <a:pt x="179" y="76"/>
                      <a:pt x="179" y="76"/>
                    </a:cubicBezTo>
                    <a:cubicBezTo>
                      <a:pt x="178" y="73"/>
                      <a:pt x="176" y="70"/>
                      <a:pt x="175" y="68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2" y="64"/>
                      <a:pt x="171" y="60"/>
                      <a:pt x="175" y="53"/>
                    </a:cubicBezTo>
                    <a:cubicBezTo>
                      <a:pt x="185" y="37"/>
                      <a:pt x="185" y="37"/>
                      <a:pt x="185" y="37"/>
                    </a:cubicBezTo>
                    <a:cubicBezTo>
                      <a:pt x="187" y="34"/>
                      <a:pt x="186" y="29"/>
                      <a:pt x="184" y="2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9" y="17"/>
                      <a:pt x="164" y="16"/>
                      <a:pt x="162" y="19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3" y="38"/>
                      <a:pt x="139" y="38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2" y="36"/>
                      <a:pt x="129" y="35"/>
                      <a:pt x="126" y="34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1" y="34"/>
                      <a:pt x="118" y="32"/>
                      <a:pt x="116" y="24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7" y="0"/>
                      <a:pt x="104" y="0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2"/>
                      <a:pt x="83" y="6"/>
                      <a:pt x="83" y="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36"/>
                      <a:pt x="80" y="39"/>
                      <a:pt x="77" y="41"/>
                    </a:cubicBezTo>
                    <a:cubicBezTo>
                      <a:pt x="73" y="42"/>
                      <a:pt x="70" y="44"/>
                      <a:pt x="68" y="46"/>
                    </a:cubicBezTo>
                    <a:cubicBezTo>
                      <a:pt x="64" y="48"/>
                      <a:pt x="60" y="49"/>
                      <a:pt x="54" y="4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4" y="33"/>
                      <a:pt x="30" y="35"/>
                      <a:pt x="29" y="36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51"/>
                      <a:pt x="17" y="56"/>
                      <a:pt x="20" y="59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8" y="76"/>
                      <a:pt x="39" y="80"/>
                      <a:pt x="38" y="83"/>
                    </a:cubicBezTo>
                    <a:cubicBezTo>
                      <a:pt x="37" y="87"/>
                      <a:pt x="36" y="91"/>
                      <a:pt x="35" y="96"/>
                    </a:cubicBezTo>
                    <a:cubicBezTo>
                      <a:pt x="34" y="99"/>
                      <a:pt x="32" y="103"/>
                      <a:pt x="25" y="104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2" y="110"/>
                      <a:pt x="0" y="113"/>
                      <a:pt x="1" y="116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6" y="138"/>
                      <a:pt x="10" y="13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7" y="137"/>
                      <a:pt x="40" y="140"/>
                      <a:pt x="41" y="144"/>
                    </a:cubicBezTo>
                    <a:cubicBezTo>
                      <a:pt x="43" y="147"/>
                      <a:pt x="44" y="150"/>
                      <a:pt x="46" y="152"/>
                    </a:cubicBezTo>
                    <a:cubicBezTo>
                      <a:pt x="46" y="153"/>
                      <a:pt x="46" y="153"/>
                      <a:pt x="46" y="153"/>
                    </a:cubicBezTo>
                    <a:cubicBezTo>
                      <a:pt x="49" y="156"/>
                      <a:pt x="50" y="160"/>
                      <a:pt x="46" y="16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4" y="186"/>
                      <a:pt x="35" y="190"/>
                      <a:pt x="37" y="192"/>
                    </a:cubicBezTo>
                    <a:close/>
                    <a:moveTo>
                      <a:pt x="86" y="142"/>
                    </a:moveTo>
                    <a:cubicBezTo>
                      <a:pt x="68" y="128"/>
                      <a:pt x="65" y="103"/>
                      <a:pt x="78" y="85"/>
                    </a:cubicBezTo>
                    <a:cubicBezTo>
                      <a:pt x="92" y="68"/>
                      <a:pt x="117" y="64"/>
                      <a:pt x="135" y="78"/>
                    </a:cubicBezTo>
                    <a:cubicBezTo>
                      <a:pt x="152" y="92"/>
                      <a:pt x="156" y="117"/>
                      <a:pt x="142" y="134"/>
                    </a:cubicBezTo>
                    <a:cubicBezTo>
                      <a:pt x="129" y="152"/>
                      <a:pt x="103" y="155"/>
                      <a:pt x="86" y="142"/>
                    </a:cubicBez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 noEditPoints="1"/>
              </p:cNvSpPr>
              <p:nvPr userDrawn="1"/>
            </p:nvSpPr>
            <p:spPr bwMode="auto">
              <a:xfrm>
                <a:off x="9758363" y="8366126"/>
                <a:ext cx="1060450" cy="1062038"/>
              </a:xfrm>
              <a:custGeom>
                <a:avLst/>
                <a:gdLst>
                  <a:gd name="T0" fmla="*/ 264 w 302"/>
                  <a:gd name="T1" fmla="*/ 100 h 302"/>
                  <a:gd name="T2" fmla="*/ 274 w 302"/>
                  <a:gd name="T3" fmla="*/ 69 h 302"/>
                  <a:gd name="T4" fmla="*/ 248 w 302"/>
                  <a:gd name="T5" fmla="*/ 61 h 302"/>
                  <a:gd name="T6" fmla="*/ 233 w 302"/>
                  <a:gd name="T7" fmla="*/ 47 h 302"/>
                  <a:gd name="T8" fmla="*/ 224 w 302"/>
                  <a:gd name="T9" fmla="*/ 22 h 302"/>
                  <a:gd name="T10" fmla="*/ 196 w 302"/>
                  <a:gd name="T11" fmla="*/ 35 h 302"/>
                  <a:gd name="T12" fmla="*/ 180 w 302"/>
                  <a:gd name="T13" fmla="*/ 6 h 302"/>
                  <a:gd name="T14" fmla="*/ 157 w 302"/>
                  <a:gd name="T15" fmla="*/ 19 h 302"/>
                  <a:gd name="T16" fmla="*/ 136 w 302"/>
                  <a:gd name="T17" fmla="*/ 20 h 302"/>
                  <a:gd name="T18" fmla="*/ 112 w 302"/>
                  <a:gd name="T19" fmla="*/ 8 h 302"/>
                  <a:gd name="T20" fmla="*/ 101 w 302"/>
                  <a:gd name="T21" fmla="*/ 38 h 302"/>
                  <a:gd name="T22" fmla="*/ 69 w 302"/>
                  <a:gd name="T23" fmla="*/ 28 h 302"/>
                  <a:gd name="T24" fmla="*/ 62 w 302"/>
                  <a:gd name="T25" fmla="*/ 54 h 302"/>
                  <a:gd name="T26" fmla="*/ 48 w 302"/>
                  <a:gd name="T27" fmla="*/ 69 h 302"/>
                  <a:gd name="T28" fmla="*/ 23 w 302"/>
                  <a:gd name="T29" fmla="*/ 78 h 302"/>
                  <a:gd name="T30" fmla="*/ 36 w 302"/>
                  <a:gd name="T31" fmla="*/ 107 h 302"/>
                  <a:gd name="T32" fmla="*/ 6 w 302"/>
                  <a:gd name="T33" fmla="*/ 122 h 302"/>
                  <a:gd name="T34" fmla="*/ 20 w 302"/>
                  <a:gd name="T35" fmla="*/ 145 h 302"/>
                  <a:gd name="T36" fmla="*/ 20 w 302"/>
                  <a:gd name="T37" fmla="*/ 166 h 302"/>
                  <a:gd name="T38" fmla="*/ 9 w 302"/>
                  <a:gd name="T39" fmla="*/ 190 h 302"/>
                  <a:gd name="T40" fmla="*/ 38 w 302"/>
                  <a:gd name="T41" fmla="*/ 201 h 302"/>
                  <a:gd name="T42" fmla="*/ 28 w 302"/>
                  <a:gd name="T43" fmla="*/ 233 h 302"/>
                  <a:gd name="T44" fmla="*/ 54 w 302"/>
                  <a:gd name="T45" fmla="*/ 240 h 302"/>
                  <a:gd name="T46" fmla="*/ 69 w 302"/>
                  <a:gd name="T47" fmla="*/ 254 h 302"/>
                  <a:gd name="T48" fmla="*/ 78 w 302"/>
                  <a:gd name="T49" fmla="*/ 279 h 302"/>
                  <a:gd name="T50" fmla="*/ 107 w 302"/>
                  <a:gd name="T51" fmla="*/ 266 h 302"/>
                  <a:gd name="T52" fmla="*/ 123 w 302"/>
                  <a:gd name="T53" fmla="*/ 296 h 302"/>
                  <a:gd name="T54" fmla="*/ 146 w 302"/>
                  <a:gd name="T55" fmla="*/ 282 h 302"/>
                  <a:gd name="T56" fmla="*/ 166 w 302"/>
                  <a:gd name="T57" fmla="*/ 282 h 302"/>
                  <a:gd name="T58" fmla="*/ 191 w 302"/>
                  <a:gd name="T59" fmla="*/ 293 h 302"/>
                  <a:gd name="T60" fmla="*/ 202 w 302"/>
                  <a:gd name="T61" fmla="*/ 264 h 302"/>
                  <a:gd name="T62" fmla="*/ 233 w 302"/>
                  <a:gd name="T63" fmla="*/ 274 h 302"/>
                  <a:gd name="T64" fmla="*/ 241 w 302"/>
                  <a:gd name="T65" fmla="*/ 248 h 302"/>
                  <a:gd name="T66" fmla="*/ 255 w 302"/>
                  <a:gd name="T67" fmla="*/ 233 h 302"/>
                  <a:gd name="T68" fmla="*/ 280 w 302"/>
                  <a:gd name="T69" fmla="*/ 224 h 302"/>
                  <a:gd name="T70" fmla="*/ 267 w 302"/>
                  <a:gd name="T71" fmla="*/ 195 h 302"/>
                  <a:gd name="T72" fmla="*/ 296 w 302"/>
                  <a:gd name="T73" fmla="*/ 180 h 302"/>
                  <a:gd name="T74" fmla="*/ 283 w 302"/>
                  <a:gd name="T75" fmla="*/ 156 h 302"/>
                  <a:gd name="T76" fmla="*/ 282 w 302"/>
                  <a:gd name="T77" fmla="*/ 136 h 302"/>
                  <a:gd name="T78" fmla="*/ 294 w 302"/>
                  <a:gd name="T79" fmla="*/ 111 h 302"/>
                  <a:gd name="T80" fmla="*/ 147 w 302"/>
                  <a:gd name="T81" fmla="*/ 176 h 302"/>
                  <a:gd name="T82" fmla="*/ 156 w 302"/>
                  <a:gd name="T83" fmla="*/ 125 h 302"/>
                  <a:gd name="T84" fmla="*/ 147 w 302"/>
                  <a:gd name="T85" fmla="*/ 17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" h="302">
                    <a:moveTo>
                      <a:pt x="275" y="105"/>
                    </a:moveTo>
                    <a:cubicBezTo>
                      <a:pt x="270" y="103"/>
                      <a:pt x="265" y="101"/>
                      <a:pt x="264" y="100"/>
                    </a:cubicBezTo>
                    <a:cubicBezTo>
                      <a:pt x="264" y="99"/>
                      <a:pt x="264" y="92"/>
                      <a:pt x="267" y="87"/>
                    </a:cubicBezTo>
                    <a:cubicBezTo>
                      <a:pt x="274" y="69"/>
                      <a:pt x="274" y="69"/>
                      <a:pt x="274" y="69"/>
                    </a:cubicBezTo>
                    <a:cubicBezTo>
                      <a:pt x="276" y="63"/>
                      <a:pt x="274" y="60"/>
                      <a:pt x="268" y="60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3" y="62"/>
                      <a:pt x="237" y="62"/>
                      <a:pt x="237" y="61"/>
                    </a:cubicBezTo>
                    <a:cubicBezTo>
                      <a:pt x="236" y="60"/>
                      <a:pt x="233" y="53"/>
                      <a:pt x="233" y="47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2"/>
                      <a:pt x="229" y="20"/>
                      <a:pt x="224" y="22"/>
                    </a:cubicBezTo>
                    <a:cubicBezTo>
                      <a:pt x="207" y="31"/>
                      <a:pt x="207" y="31"/>
                      <a:pt x="207" y="31"/>
                    </a:cubicBezTo>
                    <a:cubicBezTo>
                      <a:pt x="202" y="34"/>
                      <a:pt x="197" y="35"/>
                      <a:pt x="196" y="35"/>
                    </a:cubicBezTo>
                    <a:cubicBezTo>
                      <a:pt x="194" y="34"/>
                      <a:pt x="190" y="29"/>
                      <a:pt x="188" y="24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78" y="1"/>
                      <a:pt x="173" y="0"/>
                      <a:pt x="170" y="4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3" y="23"/>
                      <a:pt x="149" y="27"/>
                      <a:pt x="148" y="27"/>
                    </a:cubicBezTo>
                    <a:cubicBezTo>
                      <a:pt x="147" y="27"/>
                      <a:pt x="140" y="24"/>
                      <a:pt x="136" y="20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18" y="2"/>
                      <a:pt x="114" y="3"/>
                      <a:pt x="112" y="8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4" y="32"/>
                      <a:pt x="102" y="37"/>
                      <a:pt x="101" y="38"/>
                    </a:cubicBezTo>
                    <a:cubicBezTo>
                      <a:pt x="100" y="38"/>
                      <a:pt x="93" y="38"/>
                      <a:pt x="88" y="35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4" y="26"/>
                      <a:pt x="60" y="28"/>
                      <a:pt x="61" y="3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9"/>
                      <a:pt x="62" y="65"/>
                      <a:pt x="61" y="66"/>
                    </a:cubicBezTo>
                    <a:cubicBezTo>
                      <a:pt x="61" y="66"/>
                      <a:pt x="54" y="69"/>
                      <a:pt x="4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3" y="69"/>
                      <a:pt x="20" y="73"/>
                      <a:pt x="23" y="7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4" y="100"/>
                      <a:pt x="36" y="105"/>
                      <a:pt x="36" y="107"/>
                    </a:cubicBezTo>
                    <a:cubicBezTo>
                      <a:pt x="35" y="108"/>
                      <a:pt x="30" y="112"/>
                      <a:pt x="25" y="114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" y="124"/>
                      <a:pt x="0" y="129"/>
                      <a:pt x="5" y="132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24" y="149"/>
                      <a:pt x="27" y="153"/>
                      <a:pt x="27" y="154"/>
                    </a:cubicBezTo>
                    <a:cubicBezTo>
                      <a:pt x="28" y="155"/>
                      <a:pt x="24" y="162"/>
                      <a:pt x="20" y="166"/>
                    </a:cubicBez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4"/>
                      <a:pt x="4" y="188"/>
                      <a:pt x="9" y="190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33" y="198"/>
                      <a:pt x="38" y="200"/>
                      <a:pt x="38" y="201"/>
                    </a:cubicBezTo>
                    <a:cubicBezTo>
                      <a:pt x="39" y="202"/>
                      <a:pt x="38" y="209"/>
                      <a:pt x="36" y="214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6" y="238"/>
                      <a:pt x="29" y="242"/>
                      <a:pt x="35" y="241"/>
                    </a:cubicBezTo>
                    <a:cubicBezTo>
                      <a:pt x="54" y="240"/>
                      <a:pt x="54" y="240"/>
                      <a:pt x="54" y="240"/>
                    </a:cubicBezTo>
                    <a:cubicBezTo>
                      <a:pt x="60" y="240"/>
                      <a:pt x="65" y="240"/>
                      <a:pt x="66" y="241"/>
                    </a:cubicBezTo>
                    <a:cubicBezTo>
                      <a:pt x="67" y="242"/>
                      <a:pt x="69" y="248"/>
                      <a:pt x="69" y="254"/>
                    </a:cubicBezTo>
                    <a:cubicBezTo>
                      <a:pt x="69" y="274"/>
                      <a:pt x="69" y="274"/>
                      <a:pt x="69" y="274"/>
                    </a:cubicBezTo>
                    <a:cubicBezTo>
                      <a:pt x="69" y="279"/>
                      <a:pt x="73" y="282"/>
                      <a:pt x="78" y="279"/>
                    </a:cubicBezTo>
                    <a:cubicBezTo>
                      <a:pt x="96" y="270"/>
                      <a:pt x="96" y="270"/>
                      <a:pt x="96" y="270"/>
                    </a:cubicBezTo>
                    <a:cubicBezTo>
                      <a:pt x="101" y="268"/>
                      <a:pt x="106" y="266"/>
                      <a:pt x="107" y="266"/>
                    </a:cubicBezTo>
                    <a:cubicBezTo>
                      <a:pt x="108" y="267"/>
                      <a:pt x="113" y="272"/>
                      <a:pt x="115" y="277"/>
                    </a:cubicBezTo>
                    <a:cubicBezTo>
                      <a:pt x="123" y="296"/>
                      <a:pt x="123" y="296"/>
                      <a:pt x="123" y="296"/>
                    </a:cubicBezTo>
                    <a:cubicBezTo>
                      <a:pt x="125" y="301"/>
                      <a:pt x="129" y="302"/>
                      <a:pt x="133" y="297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50" y="278"/>
                      <a:pt x="154" y="275"/>
                      <a:pt x="155" y="275"/>
                    </a:cubicBezTo>
                    <a:cubicBezTo>
                      <a:pt x="156" y="275"/>
                      <a:pt x="162" y="278"/>
                      <a:pt x="166" y="282"/>
                    </a:cubicBezTo>
                    <a:cubicBezTo>
                      <a:pt x="180" y="296"/>
                      <a:pt x="180" y="296"/>
                      <a:pt x="180" y="296"/>
                    </a:cubicBezTo>
                    <a:cubicBezTo>
                      <a:pt x="184" y="300"/>
                      <a:pt x="189" y="298"/>
                      <a:pt x="191" y="293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9" y="269"/>
                      <a:pt x="201" y="264"/>
                      <a:pt x="202" y="264"/>
                    </a:cubicBezTo>
                    <a:cubicBezTo>
                      <a:pt x="203" y="263"/>
                      <a:pt x="210" y="264"/>
                      <a:pt x="215" y="266"/>
                    </a:cubicBezTo>
                    <a:cubicBezTo>
                      <a:pt x="233" y="274"/>
                      <a:pt x="233" y="274"/>
                      <a:pt x="233" y="274"/>
                    </a:cubicBezTo>
                    <a:cubicBezTo>
                      <a:pt x="239" y="276"/>
                      <a:pt x="243" y="273"/>
                      <a:pt x="242" y="267"/>
                    </a:cubicBezTo>
                    <a:cubicBezTo>
                      <a:pt x="241" y="248"/>
                      <a:pt x="241" y="248"/>
                      <a:pt x="241" y="248"/>
                    </a:cubicBezTo>
                    <a:cubicBezTo>
                      <a:pt x="240" y="242"/>
                      <a:pt x="241" y="237"/>
                      <a:pt x="241" y="236"/>
                    </a:cubicBezTo>
                    <a:cubicBezTo>
                      <a:pt x="242" y="235"/>
                      <a:pt x="249" y="233"/>
                      <a:pt x="255" y="233"/>
                    </a:cubicBezTo>
                    <a:cubicBezTo>
                      <a:pt x="274" y="233"/>
                      <a:pt x="274" y="233"/>
                      <a:pt x="274" y="233"/>
                    </a:cubicBezTo>
                    <a:cubicBezTo>
                      <a:pt x="280" y="233"/>
                      <a:pt x="283" y="229"/>
                      <a:pt x="280" y="224"/>
                    </a:cubicBezTo>
                    <a:cubicBezTo>
                      <a:pt x="271" y="206"/>
                      <a:pt x="271" y="206"/>
                      <a:pt x="271" y="206"/>
                    </a:cubicBezTo>
                    <a:cubicBezTo>
                      <a:pt x="268" y="201"/>
                      <a:pt x="267" y="196"/>
                      <a:pt x="267" y="195"/>
                    </a:cubicBezTo>
                    <a:cubicBezTo>
                      <a:pt x="268" y="194"/>
                      <a:pt x="273" y="189"/>
                      <a:pt x="278" y="187"/>
                    </a:cubicBezTo>
                    <a:cubicBezTo>
                      <a:pt x="296" y="180"/>
                      <a:pt x="296" y="180"/>
                      <a:pt x="296" y="180"/>
                    </a:cubicBezTo>
                    <a:cubicBezTo>
                      <a:pt x="302" y="177"/>
                      <a:pt x="302" y="173"/>
                      <a:pt x="298" y="169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79" y="152"/>
                      <a:pt x="275" y="148"/>
                      <a:pt x="275" y="147"/>
                    </a:cubicBezTo>
                    <a:cubicBezTo>
                      <a:pt x="275" y="146"/>
                      <a:pt x="278" y="140"/>
                      <a:pt x="282" y="136"/>
                    </a:cubicBezTo>
                    <a:cubicBezTo>
                      <a:pt x="296" y="122"/>
                      <a:pt x="296" y="122"/>
                      <a:pt x="296" y="122"/>
                    </a:cubicBezTo>
                    <a:cubicBezTo>
                      <a:pt x="300" y="118"/>
                      <a:pt x="299" y="113"/>
                      <a:pt x="294" y="111"/>
                    </a:cubicBezTo>
                    <a:lnTo>
                      <a:pt x="275" y="105"/>
                    </a:lnTo>
                    <a:close/>
                    <a:moveTo>
                      <a:pt x="147" y="176"/>
                    </a:moveTo>
                    <a:cubicBezTo>
                      <a:pt x="133" y="174"/>
                      <a:pt x="123" y="161"/>
                      <a:pt x="126" y="147"/>
                    </a:cubicBezTo>
                    <a:cubicBezTo>
                      <a:pt x="128" y="132"/>
                      <a:pt x="141" y="123"/>
                      <a:pt x="156" y="125"/>
                    </a:cubicBezTo>
                    <a:cubicBezTo>
                      <a:pt x="170" y="127"/>
                      <a:pt x="179" y="141"/>
                      <a:pt x="177" y="155"/>
                    </a:cubicBezTo>
                    <a:cubicBezTo>
                      <a:pt x="175" y="169"/>
                      <a:pt x="161" y="179"/>
                      <a:pt x="147" y="176"/>
                    </a:cubicBezTo>
                    <a:close/>
                  </a:path>
                </a:pathLst>
              </a:custGeom>
              <a:solidFill>
                <a:srgbClr val="B400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 userDrawn="1"/>
            </p:nvSpPr>
            <p:spPr bwMode="auto">
              <a:xfrm>
                <a:off x="11022013" y="8059738"/>
                <a:ext cx="1547812" cy="1550988"/>
              </a:xfrm>
              <a:custGeom>
                <a:avLst/>
                <a:gdLst>
                  <a:gd name="T0" fmla="*/ 434 w 441"/>
                  <a:gd name="T1" fmla="*/ 201 h 441"/>
                  <a:gd name="T2" fmla="*/ 425 w 441"/>
                  <a:gd name="T3" fmla="*/ 156 h 441"/>
                  <a:gd name="T4" fmla="*/ 410 w 441"/>
                  <a:gd name="T5" fmla="*/ 120 h 441"/>
                  <a:gd name="T6" fmla="*/ 385 w 441"/>
                  <a:gd name="T7" fmla="*/ 84 h 441"/>
                  <a:gd name="T8" fmla="*/ 357 w 441"/>
                  <a:gd name="T9" fmla="*/ 56 h 441"/>
                  <a:gd name="T10" fmla="*/ 320 w 441"/>
                  <a:gd name="T11" fmla="*/ 30 h 441"/>
                  <a:gd name="T12" fmla="*/ 283 w 441"/>
                  <a:gd name="T13" fmla="*/ 16 h 441"/>
                  <a:gd name="T14" fmla="*/ 240 w 441"/>
                  <a:gd name="T15" fmla="*/ 7 h 441"/>
                  <a:gd name="T16" fmla="*/ 201 w 441"/>
                  <a:gd name="T17" fmla="*/ 7 h 441"/>
                  <a:gd name="T18" fmla="*/ 156 w 441"/>
                  <a:gd name="T19" fmla="*/ 16 h 441"/>
                  <a:gd name="T20" fmla="*/ 120 w 441"/>
                  <a:gd name="T21" fmla="*/ 31 h 441"/>
                  <a:gd name="T22" fmla="*/ 84 w 441"/>
                  <a:gd name="T23" fmla="*/ 56 h 441"/>
                  <a:gd name="T24" fmla="*/ 56 w 441"/>
                  <a:gd name="T25" fmla="*/ 84 h 441"/>
                  <a:gd name="T26" fmla="*/ 31 w 441"/>
                  <a:gd name="T27" fmla="*/ 122 h 441"/>
                  <a:gd name="T28" fmla="*/ 16 w 441"/>
                  <a:gd name="T29" fmla="*/ 158 h 441"/>
                  <a:gd name="T30" fmla="*/ 7 w 441"/>
                  <a:gd name="T31" fmla="*/ 201 h 441"/>
                  <a:gd name="T32" fmla="*/ 7 w 441"/>
                  <a:gd name="T33" fmla="*/ 240 h 441"/>
                  <a:gd name="T34" fmla="*/ 16 w 441"/>
                  <a:gd name="T35" fmla="*/ 285 h 441"/>
                  <a:gd name="T36" fmla="*/ 32 w 441"/>
                  <a:gd name="T37" fmla="*/ 321 h 441"/>
                  <a:gd name="T38" fmla="*/ 56 w 441"/>
                  <a:gd name="T39" fmla="*/ 357 h 441"/>
                  <a:gd name="T40" fmla="*/ 84 w 441"/>
                  <a:gd name="T41" fmla="*/ 385 h 441"/>
                  <a:gd name="T42" fmla="*/ 122 w 441"/>
                  <a:gd name="T43" fmla="*/ 411 h 441"/>
                  <a:gd name="T44" fmla="*/ 158 w 441"/>
                  <a:gd name="T45" fmla="*/ 425 h 441"/>
                  <a:gd name="T46" fmla="*/ 201 w 441"/>
                  <a:gd name="T47" fmla="*/ 434 h 441"/>
                  <a:gd name="T48" fmla="*/ 240 w 441"/>
                  <a:gd name="T49" fmla="*/ 434 h 441"/>
                  <a:gd name="T50" fmla="*/ 285 w 441"/>
                  <a:gd name="T51" fmla="*/ 425 h 441"/>
                  <a:gd name="T52" fmla="*/ 321 w 441"/>
                  <a:gd name="T53" fmla="*/ 410 h 441"/>
                  <a:gd name="T54" fmla="*/ 357 w 441"/>
                  <a:gd name="T55" fmla="*/ 385 h 441"/>
                  <a:gd name="T56" fmla="*/ 385 w 441"/>
                  <a:gd name="T57" fmla="*/ 357 h 441"/>
                  <a:gd name="T58" fmla="*/ 411 w 441"/>
                  <a:gd name="T59" fmla="*/ 319 h 441"/>
                  <a:gd name="T60" fmla="*/ 426 w 441"/>
                  <a:gd name="T61" fmla="*/ 283 h 441"/>
                  <a:gd name="T62" fmla="*/ 434 w 441"/>
                  <a:gd name="T63" fmla="*/ 240 h 441"/>
                  <a:gd name="T64" fmla="*/ 356 w 441"/>
                  <a:gd name="T65" fmla="*/ 256 h 441"/>
                  <a:gd name="T66" fmla="*/ 284 w 441"/>
                  <a:gd name="T67" fmla="*/ 213 h 441"/>
                  <a:gd name="T68" fmla="*/ 361 w 441"/>
                  <a:gd name="T69" fmla="*/ 220 h 441"/>
                  <a:gd name="T70" fmla="*/ 275 w 441"/>
                  <a:gd name="T71" fmla="*/ 335 h 441"/>
                  <a:gd name="T72" fmla="*/ 335 w 441"/>
                  <a:gd name="T73" fmla="*/ 276 h 441"/>
                  <a:gd name="T74" fmla="*/ 178 w 441"/>
                  <a:gd name="T75" fmla="*/ 341 h 441"/>
                  <a:gd name="T76" fmla="*/ 263 w 441"/>
                  <a:gd name="T77" fmla="*/ 341 h 441"/>
                  <a:gd name="T78" fmla="*/ 185 w 441"/>
                  <a:gd name="T79" fmla="*/ 358 h 441"/>
                  <a:gd name="T80" fmla="*/ 186 w 441"/>
                  <a:gd name="T81" fmla="*/ 220 h 441"/>
                  <a:gd name="T82" fmla="*/ 221 w 441"/>
                  <a:gd name="T83" fmla="*/ 255 h 441"/>
                  <a:gd name="T84" fmla="*/ 106 w 441"/>
                  <a:gd name="T85" fmla="*/ 277 h 441"/>
                  <a:gd name="T86" fmla="*/ 165 w 441"/>
                  <a:gd name="T87" fmla="*/ 337 h 441"/>
                  <a:gd name="T88" fmla="*/ 100 w 441"/>
                  <a:gd name="T89" fmla="*/ 180 h 441"/>
                  <a:gd name="T90" fmla="*/ 100 w 441"/>
                  <a:gd name="T91" fmla="*/ 264 h 441"/>
                  <a:gd name="T92" fmla="*/ 83 w 441"/>
                  <a:gd name="T93" fmla="*/ 187 h 441"/>
                  <a:gd name="T94" fmla="*/ 148 w 441"/>
                  <a:gd name="T95" fmla="*/ 100 h 441"/>
                  <a:gd name="T96" fmla="*/ 168 w 441"/>
                  <a:gd name="T97" fmla="*/ 182 h 441"/>
                  <a:gd name="T98" fmla="*/ 119 w 441"/>
                  <a:gd name="T99" fmla="*/ 122 h 441"/>
                  <a:gd name="T100" fmla="*/ 211 w 441"/>
                  <a:gd name="T101" fmla="*/ 157 h 441"/>
                  <a:gd name="T102" fmla="*/ 219 w 441"/>
                  <a:gd name="T103" fmla="*/ 80 h 441"/>
                  <a:gd name="T104" fmla="*/ 319 w 441"/>
                  <a:gd name="T105" fmla="*/ 121 h 441"/>
                  <a:gd name="T106" fmla="*/ 270 w 441"/>
                  <a:gd name="T107" fmla="*/ 181 h 441"/>
                  <a:gd name="T108" fmla="*/ 290 w 441"/>
                  <a:gd name="T109" fmla="*/ 9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1" h="441">
                    <a:moveTo>
                      <a:pt x="441" y="232"/>
                    </a:moveTo>
                    <a:cubicBezTo>
                      <a:pt x="441" y="209"/>
                      <a:pt x="441" y="209"/>
                      <a:pt x="441" y="209"/>
                    </a:cubicBezTo>
                    <a:cubicBezTo>
                      <a:pt x="441" y="205"/>
                      <a:pt x="438" y="201"/>
                      <a:pt x="434" y="201"/>
                    </a:cubicBezTo>
                    <a:cubicBezTo>
                      <a:pt x="401" y="196"/>
                      <a:pt x="401" y="196"/>
                      <a:pt x="401" y="196"/>
                    </a:cubicBezTo>
                    <a:cubicBezTo>
                      <a:pt x="400" y="188"/>
                      <a:pt x="398" y="181"/>
                      <a:pt x="396" y="173"/>
                    </a:cubicBezTo>
                    <a:cubicBezTo>
                      <a:pt x="425" y="156"/>
                      <a:pt x="425" y="156"/>
                      <a:pt x="425" y="156"/>
                    </a:cubicBezTo>
                    <a:cubicBezTo>
                      <a:pt x="428" y="154"/>
                      <a:pt x="430" y="149"/>
                      <a:pt x="428" y="145"/>
                    </a:cubicBezTo>
                    <a:cubicBezTo>
                      <a:pt x="420" y="125"/>
                      <a:pt x="420" y="125"/>
                      <a:pt x="420" y="125"/>
                    </a:cubicBezTo>
                    <a:cubicBezTo>
                      <a:pt x="418" y="121"/>
                      <a:pt x="414" y="119"/>
                      <a:pt x="410" y="120"/>
                    </a:cubicBezTo>
                    <a:cubicBezTo>
                      <a:pt x="377" y="128"/>
                      <a:pt x="377" y="128"/>
                      <a:pt x="377" y="128"/>
                    </a:cubicBezTo>
                    <a:cubicBezTo>
                      <a:pt x="374" y="122"/>
                      <a:pt x="370" y="116"/>
                      <a:pt x="365" y="110"/>
                    </a:cubicBezTo>
                    <a:cubicBezTo>
                      <a:pt x="385" y="84"/>
                      <a:pt x="385" y="84"/>
                      <a:pt x="385" y="84"/>
                    </a:cubicBezTo>
                    <a:cubicBezTo>
                      <a:pt x="388" y="80"/>
                      <a:pt x="387" y="75"/>
                      <a:pt x="385" y="72"/>
                    </a:cubicBezTo>
                    <a:cubicBezTo>
                      <a:pt x="369" y="56"/>
                      <a:pt x="369" y="56"/>
                      <a:pt x="369" y="56"/>
                    </a:cubicBezTo>
                    <a:cubicBezTo>
                      <a:pt x="366" y="54"/>
                      <a:pt x="361" y="53"/>
                      <a:pt x="357" y="56"/>
                    </a:cubicBezTo>
                    <a:cubicBezTo>
                      <a:pt x="331" y="76"/>
                      <a:pt x="331" y="76"/>
                      <a:pt x="331" y="76"/>
                    </a:cubicBezTo>
                    <a:cubicBezTo>
                      <a:pt x="325" y="71"/>
                      <a:pt x="318" y="67"/>
                      <a:pt x="311" y="63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21" y="26"/>
                      <a:pt x="318" y="22"/>
                      <a:pt x="314" y="20"/>
                    </a:cubicBezTo>
                    <a:cubicBezTo>
                      <a:pt x="294" y="12"/>
                      <a:pt x="294" y="12"/>
                      <a:pt x="294" y="12"/>
                    </a:cubicBezTo>
                    <a:cubicBezTo>
                      <a:pt x="290" y="10"/>
                      <a:pt x="285" y="12"/>
                      <a:pt x="283" y="16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59" y="43"/>
                      <a:pt x="252" y="41"/>
                      <a:pt x="245" y="40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40" y="3"/>
                      <a:pt x="236" y="0"/>
                      <a:pt x="232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5" y="0"/>
                      <a:pt x="201" y="3"/>
                      <a:pt x="201" y="7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88" y="41"/>
                      <a:pt x="181" y="43"/>
                      <a:pt x="173" y="45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4" y="13"/>
                      <a:pt x="149" y="11"/>
                      <a:pt x="145" y="13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1" y="23"/>
                      <a:pt x="119" y="27"/>
                      <a:pt x="120" y="31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2" y="67"/>
                      <a:pt x="116" y="71"/>
                      <a:pt x="111" y="7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0" y="53"/>
                      <a:pt x="75" y="54"/>
                      <a:pt x="72" y="56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3" y="80"/>
                      <a:pt x="56" y="84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71" y="117"/>
                      <a:pt x="67" y="123"/>
                      <a:pt x="63" y="130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7" y="121"/>
                      <a:pt x="22" y="123"/>
                      <a:pt x="20" y="127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10" y="151"/>
                      <a:pt x="12" y="156"/>
                      <a:pt x="16" y="158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3" y="182"/>
                      <a:pt x="41" y="189"/>
                      <a:pt x="40" y="196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3" y="201"/>
                      <a:pt x="0" y="205"/>
                      <a:pt x="0" y="20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7" y="240"/>
                    </a:cubicBezTo>
                    <a:cubicBezTo>
                      <a:pt x="40" y="245"/>
                      <a:pt x="40" y="245"/>
                      <a:pt x="40" y="245"/>
                    </a:cubicBezTo>
                    <a:cubicBezTo>
                      <a:pt x="42" y="253"/>
                      <a:pt x="43" y="260"/>
                      <a:pt x="45" y="268"/>
                    </a:cubicBezTo>
                    <a:cubicBezTo>
                      <a:pt x="16" y="285"/>
                      <a:pt x="16" y="285"/>
                      <a:pt x="16" y="285"/>
                    </a:cubicBezTo>
                    <a:cubicBezTo>
                      <a:pt x="13" y="287"/>
                      <a:pt x="11" y="292"/>
                      <a:pt x="13" y="296"/>
                    </a:cubicBezTo>
                    <a:cubicBezTo>
                      <a:pt x="21" y="316"/>
                      <a:pt x="21" y="316"/>
                      <a:pt x="21" y="316"/>
                    </a:cubicBezTo>
                    <a:cubicBezTo>
                      <a:pt x="23" y="320"/>
                      <a:pt x="28" y="322"/>
                      <a:pt x="32" y="321"/>
                    </a:cubicBezTo>
                    <a:cubicBezTo>
                      <a:pt x="64" y="313"/>
                      <a:pt x="64" y="313"/>
                      <a:pt x="64" y="313"/>
                    </a:cubicBezTo>
                    <a:cubicBezTo>
                      <a:pt x="68" y="319"/>
                      <a:pt x="72" y="325"/>
                      <a:pt x="76" y="331"/>
                    </a:cubicBezTo>
                    <a:cubicBezTo>
                      <a:pt x="56" y="357"/>
                      <a:pt x="56" y="357"/>
                      <a:pt x="56" y="357"/>
                    </a:cubicBezTo>
                    <a:cubicBezTo>
                      <a:pt x="53" y="361"/>
                      <a:pt x="54" y="366"/>
                      <a:pt x="57" y="369"/>
                    </a:cubicBezTo>
                    <a:cubicBezTo>
                      <a:pt x="72" y="384"/>
                      <a:pt x="72" y="384"/>
                      <a:pt x="72" y="384"/>
                    </a:cubicBezTo>
                    <a:cubicBezTo>
                      <a:pt x="75" y="387"/>
                      <a:pt x="80" y="388"/>
                      <a:pt x="84" y="385"/>
                    </a:cubicBezTo>
                    <a:cubicBezTo>
                      <a:pt x="111" y="365"/>
                      <a:pt x="111" y="365"/>
                      <a:pt x="111" y="365"/>
                    </a:cubicBezTo>
                    <a:cubicBezTo>
                      <a:pt x="117" y="370"/>
                      <a:pt x="123" y="374"/>
                      <a:pt x="130" y="378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21" y="415"/>
                      <a:pt x="123" y="419"/>
                      <a:pt x="127" y="421"/>
                    </a:cubicBezTo>
                    <a:cubicBezTo>
                      <a:pt x="147" y="429"/>
                      <a:pt x="147" y="429"/>
                      <a:pt x="147" y="429"/>
                    </a:cubicBezTo>
                    <a:cubicBezTo>
                      <a:pt x="151" y="431"/>
                      <a:pt x="156" y="429"/>
                      <a:pt x="158" y="425"/>
                    </a:cubicBezTo>
                    <a:cubicBezTo>
                      <a:pt x="175" y="397"/>
                      <a:pt x="175" y="397"/>
                      <a:pt x="175" y="397"/>
                    </a:cubicBezTo>
                    <a:cubicBezTo>
                      <a:pt x="182" y="398"/>
                      <a:pt x="189" y="400"/>
                      <a:pt x="196" y="401"/>
                    </a:cubicBezTo>
                    <a:cubicBezTo>
                      <a:pt x="201" y="434"/>
                      <a:pt x="201" y="434"/>
                      <a:pt x="201" y="434"/>
                    </a:cubicBezTo>
                    <a:cubicBezTo>
                      <a:pt x="201" y="438"/>
                      <a:pt x="205" y="441"/>
                      <a:pt x="209" y="441"/>
                    </a:cubicBezTo>
                    <a:cubicBezTo>
                      <a:pt x="232" y="441"/>
                      <a:pt x="232" y="441"/>
                      <a:pt x="232" y="441"/>
                    </a:cubicBezTo>
                    <a:cubicBezTo>
                      <a:pt x="236" y="441"/>
                      <a:pt x="240" y="438"/>
                      <a:pt x="240" y="434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53" y="400"/>
                      <a:pt x="260" y="398"/>
                      <a:pt x="268" y="396"/>
                    </a:cubicBezTo>
                    <a:cubicBezTo>
                      <a:pt x="285" y="425"/>
                      <a:pt x="285" y="425"/>
                      <a:pt x="285" y="425"/>
                    </a:cubicBezTo>
                    <a:cubicBezTo>
                      <a:pt x="287" y="428"/>
                      <a:pt x="292" y="430"/>
                      <a:pt x="296" y="428"/>
                    </a:cubicBezTo>
                    <a:cubicBezTo>
                      <a:pt x="316" y="420"/>
                      <a:pt x="316" y="420"/>
                      <a:pt x="316" y="420"/>
                    </a:cubicBezTo>
                    <a:cubicBezTo>
                      <a:pt x="320" y="418"/>
                      <a:pt x="322" y="414"/>
                      <a:pt x="321" y="410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25" y="369"/>
                      <a:pt x="331" y="365"/>
                    </a:cubicBezTo>
                    <a:cubicBezTo>
                      <a:pt x="357" y="385"/>
                      <a:pt x="357" y="385"/>
                      <a:pt x="357" y="385"/>
                    </a:cubicBezTo>
                    <a:cubicBezTo>
                      <a:pt x="361" y="388"/>
                      <a:pt x="366" y="387"/>
                      <a:pt x="369" y="384"/>
                    </a:cubicBezTo>
                    <a:cubicBezTo>
                      <a:pt x="385" y="369"/>
                      <a:pt x="385" y="369"/>
                      <a:pt x="385" y="369"/>
                    </a:cubicBezTo>
                    <a:cubicBezTo>
                      <a:pt x="387" y="366"/>
                      <a:pt x="388" y="361"/>
                      <a:pt x="385" y="357"/>
                    </a:cubicBezTo>
                    <a:cubicBezTo>
                      <a:pt x="365" y="331"/>
                      <a:pt x="365" y="331"/>
                      <a:pt x="365" y="331"/>
                    </a:cubicBezTo>
                    <a:cubicBezTo>
                      <a:pt x="370" y="324"/>
                      <a:pt x="374" y="318"/>
                      <a:pt x="378" y="311"/>
                    </a:cubicBezTo>
                    <a:cubicBezTo>
                      <a:pt x="411" y="319"/>
                      <a:pt x="411" y="319"/>
                      <a:pt x="411" y="319"/>
                    </a:cubicBezTo>
                    <a:cubicBezTo>
                      <a:pt x="415" y="320"/>
                      <a:pt x="419" y="318"/>
                      <a:pt x="421" y="314"/>
                    </a:cubicBezTo>
                    <a:cubicBezTo>
                      <a:pt x="429" y="294"/>
                      <a:pt x="429" y="294"/>
                      <a:pt x="429" y="294"/>
                    </a:cubicBezTo>
                    <a:cubicBezTo>
                      <a:pt x="431" y="290"/>
                      <a:pt x="429" y="285"/>
                      <a:pt x="426" y="283"/>
                    </a:cubicBezTo>
                    <a:cubicBezTo>
                      <a:pt x="397" y="266"/>
                      <a:pt x="397" y="266"/>
                      <a:pt x="397" y="266"/>
                    </a:cubicBezTo>
                    <a:cubicBezTo>
                      <a:pt x="398" y="259"/>
                      <a:pt x="400" y="252"/>
                      <a:pt x="401" y="245"/>
                    </a:cubicBezTo>
                    <a:cubicBezTo>
                      <a:pt x="434" y="240"/>
                      <a:pt x="434" y="240"/>
                      <a:pt x="434" y="240"/>
                    </a:cubicBezTo>
                    <a:cubicBezTo>
                      <a:pt x="438" y="240"/>
                      <a:pt x="441" y="236"/>
                      <a:pt x="441" y="232"/>
                    </a:cubicBezTo>
                    <a:close/>
                    <a:moveTo>
                      <a:pt x="361" y="220"/>
                    </a:moveTo>
                    <a:cubicBezTo>
                      <a:pt x="361" y="238"/>
                      <a:pt x="356" y="256"/>
                      <a:pt x="356" y="256"/>
                    </a:cubicBezTo>
                    <a:cubicBezTo>
                      <a:pt x="354" y="264"/>
                      <a:pt x="346" y="267"/>
                      <a:pt x="339" y="263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7" y="224"/>
                      <a:pt x="277" y="217"/>
                      <a:pt x="284" y="213"/>
                    </a:cubicBezTo>
                    <a:cubicBezTo>
                      <a:pt x="339" y="178"/>
                      <a:pt x="339" y="178"/>
                      <a:pt x="339" y="178"/>
                    </a:cubicBezTo>
                    <a:cubicBezTo>
                      <a:pt x="346" y="174"/>
                      <a:pt x="354" y="177"/>
                      <a:pt x="356" y="185"/>
                    </a:cubicBezTo>
                    <a:cubicBezTo>
                      <a:pt x="356" y="185"/>
                      <a:pt x="361" y="203"/>
                      <a:pt x="361" y="220"/>
                    </a:cubicBezTo>
                    <a:close/>
                    <a:moveTo>
                      <a:pt x="321" y="321"/>
                    </a:moveTo>
                    <a:cubicBezTo>
                      <a:pt x="308" y="333"/>
                      <a:pt x="292" y="343"/>
                      <a:pt x="292" y="343"/>
                    </a:cubicBezTo>
                    <a:cubicBezTo>
                      <a:pt x="285" y="347"/>
                      <a:pt x="277" y="343"/>
                      <a:pt x="275" y="335"/>
                    </a:cubicBezTo>
                    <a:cubicBezTo>
                      <a:pt x="260" y="272"/>
                      <a:pt x="260" y="272"/>
                      <a:pt x="260" y="272"/>
                    </a:cubicBezTo>
                    <a:cubicBezTo>
                      <a:pt x="258" y="264"/>
                      <a:pt x="263" y="259"/>
                      <a:pt x="271" y="260"/>
                    </a:cubicBezTo>
                    <a:cubicBezTo>
                      <a:pt x="335" y="276"/>
                      <a:pt x="335" y="276"/>
                      <a:pt x="335" y="276"/>
                    </a:cubicBezTo>
                    <a:cubicBezTo>
                      <a:pt x="343" y="278"/>
                      <a:pt x="346" y="285"/>
                      <a:pt x="342" y="292"/>
                    </a:cubicBezTo>
                    <a:cubicBezTo>
                      <a:pt x="342" y="292"/>
                      <a:pt x="333" y="309"/>
                      <a:pt x="321" y="321"/>
                    </a:cubicBezTo>
                    <a:close/>
                    <a:moveTo>
                      <a:pt x="178" y="341"/>
                    </a:moveTo>
                    <a:cubicBezTo>
                      <a:pt x="213" y="285"/>
                      <a:pt x="213" y="285"/>
                      <a:pt x="213" y="285"/>
                    </a:cubicBezTo>
                    <a:cubicBezTo>
                      <a:pt x="217" y="278"/>
                      <a:pt x="224" y="278"/>
                      <a:pt x="228" y="285"/>
                    </a:cubicBezTo>
                    <a:cubicBezTo>
                      <a:pt x="263" y="341"/>
                      <a:pt x="263" y="341"/>
                      <a:pt x="263" y="341"/>
                    </a:cubicBezTo>
                    <a:cubicBezTo>
                      <a:pt x="267" y="348"/>
                      <a:pt x="264" y="356"/>
                      <a:pt x="256" y="358"/>
                    </a:cubicBezTo>
                    <a:cubicBezTo>
                      <a:pt x="256" y="358"/>
                      <a:pt x="238" y="363"/>
                      <a:pt x="221" y="363"/>
                    </a:cubicBezTo>
                    <a:cubicBezTo>
                      <a:pt x="203" y="363"/>
                      <a:pt x="185" y="358"/>
                      <a:pt x="185" y="358"/>
                    </a:cubicBezTo>
                    <a:cubicBezTo>
                      <a:pt x="177" y="356"/>
                      <a:pt x="174" y="348"/>
                      <a:pt x="178" y="341"/>
                    </a:cubicBezTo>
                    <a:close/>
                    <a:moveTo>
                      <a:pt x="221" y="255"/>
                    </a:moveTo>
                    <a:cubicBezTo>
                      <a:pt x="202" y="255"/>
                      <a:pt x="186" y="240"/>
                      <a:pt x="186" y="220"/>
                    </a:cubicBezTo>
                    <a:cubicBezTo>
                      <a:pt x="186" y="201"/>
                      <a:pt x="202" y="186"/>
                      <a:pt x="221" y="186"/>
                    </a:cubicBezTo>
                    <a:cubicBezTo>
                      <a:pt x="240" y="186"/>
                      <a:pt x="255" y="201"/>
                      <a:pt x="255" y="220"/>
                    </a:cubicBezTo>
                    <a:cubicBezTo>
                      <a:pt x="255" y="240"/>
                      <a:pt x="240" y="255"/>
                      <a:pt x="221" y="255"/>
                    </a:cubicBezTo>
                    <a:close/>
                    <a:moveTo>
                      <a:pt x="120" y="322"/>
                    </a:moveTo>
                    <a:cubicBezTo>
                      <a:pt x="108" y="310"/>
                      <a:pt x="99" y="294"/>
                      <a:pt x="99" y="294"/>
                    </a:cubicBezTo>
                    <a:cubicBezTo>
                      <a:pt x="95" y="286"/>
                      <a:pt x="98" y="279"/>
                      <a:pt x="106" y="277"/>
                    </a:cubicBezTo>
                    <a:cubicBezTo>
                      <a:pt x="170" y="262"/>
                      <a:pt x="170" y="262"/>
                      <a:pt x="170" y="262"/>
                    </a:cubicBezTo>
                    <a:cubicBezTo>
                      <a:pt x="178" y="260"/>
                      <a:pt x="182" y="265"/>
                      <a:pt x="181" y="273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63" y="345"/>
                      <a:pt x="156" y="348"/>
                      <a:pt x="149" y="344"/>
                    </a:cubicBezTo>
                    <a:cubicBezTo>
                      <a:pt x="149" y="344"/>
                      <a:pt x="133" y="335"/>
                      <a:pt x="120" y="322"/>
                    </a:cubicBezTo>
                    <a:close/>
                    <a:moveTo>
                      <a:pt x="100" y="180"/>
                    </a:move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63" y="219"/>
                      <a:pt x="163" y="226"/>
                      <a:pt x="156" y="230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93" y="269"/>
                      <a:pt x="85" y="266"/>
                      <a:pt x="83" y="258"/>
                    </a:cubicBezTo>
                    <a:cubicBezTo>
                      <a:pt x="83" y="258"/>
                      <a:pt x="78" y="240"/>
                      <a:pt x="78" y="222"/>
                    </a:cubicBezTo>
                    <a:cubicBezTo>
                      <a:pt x="78" y="205"/>
                      <a:pt x="83" y="187"/>
                      <a:pt x="83" y="187"/>
                    </a:cubicBezTo>
                    <a:cubicBezTo>
                      <a:pt x="85" y="179"/>
                      <a:pt x="93" y="176"/>
                      <a:pt x="100" y="180"/>
                    </a:cubicBezTo>
                    <a:close/>
                    <a:moveTo>
                      <a:pt x="119" y="122"/>
                    </a:moveTo>
                    <a:cubicBezTo>
                      <a:pt x="131" y="109"/>
                      <a:pt x="148" y="100"/>
                      <a:pt x="148" y="100"/>
                    </a:cubicBezTo>
                    <a:cubicBezTo>
                      <a:pt x="155" y="96"/>
                      <a:pt x="162" y="100"/>
                      <a:pt x="164" y="10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1" y="179"/>
                      <a:pt x="176" y="184"/>
                      <a:pt x="168" y="182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96" y="165"/>
                      <a:pt x="93" y="158"/>
                      <a:pt x="97" y="151"/>
                    </a:cubicBezTo>
                    <a:cubicBezTo>
                      <a:pt x="97" y="151"/>
                      <a:pt x="106" y="134"/>
                      <a:pt x="119" y="122"/>
                    </a:cubicBezTo>
                    <a:close/>
                    <a:moveTo>
                      <a:pt x="261" y="102"/>
                    </a:moveTo>
                    <a:cubicBezTo>
                      <a:pt x="227" y="157"/>
                      <a:pt x="227" y="157"/>
                      <a:pt x="227" y="157"/>
                    </a:cubicBezTo>
                    <a:cubicBezTo>
                      <a:pt x="222" y="164"/>
                      <a:pt x="215" y="164"/>
                      <a:pt x="211" y="157"/>
                    </a:cubicBezTo>
                    <a:cubicBezTo>
                      <a:pt x="177" y="102"/>
                      <a:pt x="177" y="102"/>
                      <a:pt x="177" y="102"/>
                    </a:cubicBezTo>
                    <a:cubicBezTo>
                      <a:pt x="172" y="95"/>
                      <a:pt x="175" y="87"/>
                      <a:pt x="183" y="85"/>
                    </a:cubicBezTo>
                    <a:cubicBezTo>
                      <a:pt x="183" y="85"/>
                      <a:pt x="201" y="80"/>
                      <a:pt x="219" y="80"/>
                    </a:cubicBezTo>
                    <a:cubicBezTo>
                      <a:pt x="236" y="80"/>
                      <a:pt x="254" y="85"/>
                      <a:pt x="254" y="85"/>
                    </a:cubicBezTo>
                    <a:cubicBezTo>
                      <a:pt x="262" y="87"/>
                      <a:pt x="265" y="95"/>
                      <a:pt x="261" y="102"/>
                    </a:cubicBezTo>
                    <a:close/>
                    <a:moveTo>
                      <a:pt x="319" y="121"/>
                    </a:moveTo>
                    <a:cubicBezTo>
                      <a:pt x="332" y="133"/>
                      <a:pt x="341" y="149"/>
                      <a:pt x="341" y="149"/>
                    </a:cubicBezTo>
                    <a:cubicBezTo>
                      <a:pt x="345" y="156"/>
                      <a:pt x="342" y="164"/>
                      <a:pt x="334" y="166"/>
                    </a:cubicBezTo>
                    <a:cubicBezTo>
                      <a:pt x="270" y="181"/>
                      <a:pt x="270" y="181"/>
                      <a:pt x="270" y="181"/>
                    </a:cubicBezTo>
                    <a:cubicBezTo>
                      <a:pt x="262" y="183"/>
                      <a:pt x="257" y="178"/>
                      <a:pt x="259" y="170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6" y="98"/>
                      <a:pt x="283" y="95"/>
                      <a:pt x="290" y="99"/>
                    </a:cubicBezTo>
                    <a:cubicBezTo>
                      <a:pt x="290" y="99"/>
                      <a:pt x="307" y="108"/>
                      <a:pt x="319" y="121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8"/>
              <p:cNvSpPr>
                <a:spLocks/>
              </p:cNvSpPr>
              <p:nvPr userDrawn="1"/>
            </p:nvSpPr>
            <p:spPr bwMode="auto">
              <a:xfrm>
                <a:off x="8040688" y="7580313"/>
                <a:ext cx="2109787" cy="2235200"/>
              </a:xfrm>
              <a:custGeom>
                <a:avLst/>
                <a:gdLst>
                  <a:gd name="T0" fmla="*/ 516 w 601"/>
                  <a:gd name="T1" fmla="*/ 0 h 635"/>
                  <a:gd name="T2" fmla="*/ 296 w 601"/>
                  <a:gd name="T3" fmla="*/ 208 h 635"/>
                  <a:gd name="T4" fmla="*/ 220 w 601"/>
                  <a:gd name="T5" fmla="*/ 195 h 635"/>
                  <a:gd name="T6" fmla="*/ 0 w 601"/>
                  <a:gd name="T7" fmla="*/ 415 h 635"/>
                  <a:gd name="T8" fmla="*/ 220 w 601"/>
                  <a:gd name="T9" fmla="*/ 635 h 635"/>
                  <a:gd name="T10" fmla="*/ 601 w 601"/>
                  <a:gd name="T11" fmla="*/ 635 h 635"/>
                  <a:gd name="T12" fmla="*/ 601 w 601"/>
                  <a:gd name="T13" fmla="*/ 17 h 635"/>
                  <a:gd name="T14" fmla="*/ 516 w 601"/>
                  <a:gd name="T1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1" h="635">
                    <a:moveTo>
                      <a:pt x="516" y="0"/>
                    </a:moveTo>
                    <a:cubicBezTo>
                      <a:pt x="398" y="0"/>
                      <a:pt x="302" y="92"/>
                      <a:pt x="296" y="208"/>
                    </a:cubicBezTo>
                    <a:cubicBezTo>
                      <a:pt x="272" y="200"/>
                      <a:pt x="247" y="195"/>
                      <a:pt x="220" y="195"/>
                    </a:cubicBezTo>
                    <a:cubicBezTo>
                      <a:pt x="99" y="195"/>
                      <a:pt x="0" y="293"/>
                      <a:pt x="0" y="415"/>
                    </a:cubicBezTo>
                    <a:cubicBezTo>
                      <a:pt x="0" y="536"/>
                      <a:pt x="99" y="635"/>
                      <a:pt x="220" y="635"/>
                    </a:cubicBezTo>
                    <a:cubicBezTo>
                      <a:pt x="601" y="635"/>
                      <a:pt x="601" y="635"/>
                      <a:pt x="601" y="635"/>
                    </a:cubicBezTo>
                    <a:cubicBezTo>
                      <a:pt x="601" y="17"/>
                      <a:pt x="601" y="17"/>
                      <a:pt x="601" y="17"/>
                    </a:cubicBezTo>
                    <a:cubicBezTo>
                      <a:pt x="575" y="6"/>
                      <a:pt x="546" y="0"/>
                      <a:pt x="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"/>
              <p:cNvSpPr>
                <a:spLocks/>
              </p:cNvSpPr>
              <p:nvPr userDrawn="1"/>
            </p:nvSpPr>
            <p:spPr bwMode="auto">
              <a:xfrm>
                <a:off x="12195175" y="7151688"/>
                <a:ext cx="2590800" cy="2663825"/>
              </a:xfrm>
              <a:custGeom>
                <a:avLst/>
                <a:gdLst>
                  <a:gd name="T0" fmla="*/ 738 w 738"/>
                  <a:gd name="T1" fmla="*/ 537 h 757"/>
                  <a:gd name="T2" fmla="*/ 518 w 738"/>
                  <a:gd name="T3" fmla="*/ 317 h 757"/>
                  <a:gd name="T4" fmla="*/ 495 w 738"/>
                  <a:gd name="T5" fmla="*/ 318 h 757"/>
                  <a:gd name="T6" fmla="*/ 518 w 738"/>
                  <a:gd name="T7" fmla="*/ 221 h 757"/>
                  <a:gd name="T8" fmla="*/ 297 w 738"/>
                  <a:gd name="T9" fmla="*/ 0 h 757"/>
                  <a:gd name="T10" fmla="*/ 79 w 738"/>
                  <a:gd name="T11" fmla="*/ 194 h 757"/>
                  <a:gd name="T12" fmla="*/ 0 w 738"/>
                  <a:gd name="T13" fmla="*/ 139 h 757"/>
                  <a:gd name="T14" fmla="*/ 0 w 738"/>
                  <a:gd name="T15" fmla="*/ 757 h 757"/>
                  <a:gd name="T16" fmla="*/ 518 w 738"/>
                  <a:gd name="T17" fmla="*/ 757 h 757"/>
                  <a:gd name="T18" fmla="*/ 738 w 738"/>
                  <a:gd name="T19" fmla="*/ 537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8" h="757">
                    <a:moveTo>
                      <a:pt x="738" y="537"/>
                    </a:moveTo>
                    <a:cubicBezTo>
                      <a:pt x="738" y="415"/>
                      <a:pt x="639" y="317"/>
                      <a:pt x="518" y="317"/>
                    </a:cubicBezTo>
                    <a:cubicBezTo>
                      <a:pt x="510" y="317"/>
                      <a:pt x="502" y="317"/>
                      <a:pt x="495" y="318"/>
                    </a:cubicBezTo>
                    <a:cubicBezTo>
                      <a:pt x="509" y="289"/>
                      <a:pt x="518" y="256"/>
                      <a:pt x="518" y="221"/>
                    </a:cubicBezTo>
                    <a:cubicBezTo>
                      <a:pt x="518" y="99"/>
                      <a:pt x="419" y="0"/>
                      <a:pt x="297" y="0"/>
                    </a:cubicBezTo>
                    <a:cubicBezTo>
                      <a:pt x="185" y="0"/>
                      <a:pt x="92" y="85"/>
                      <a:pt x="79" y="194"/>
                    </a:cubicBezTo>
                    <a:cubicBezTo>
                      <a:pt x="57" y="171"/>
                      <a:pt x="31" y="151"/>
                      <a:pt x="0" y="139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518" y="757"/>
                      <a:pt x="518" y="757"/>
                      <a:pt x="518" y="757"/>
                    </a:cubicBezTo>
                    <a:cubicBezTo>
                      <a:pt x="639" y="757"/>
                      <a:pt x="738" y="658"/>
                      <a:pt x="738" y="5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8716653" y="1485604"/>
              <a:ext cx="1403969" cy="840253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 flipH="1">
              <a:off x="7542827" y="2325857"/>
              <a:ext cx="731512" cy="297301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2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74747">
                      <a:schemeClr val="tx1"/>
                    </a:gs>
                    <a:gs pos="5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9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5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66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1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25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202" cy="2751698"/>
          </a:xfrm>
          <a:noFill/>
        </p:spPr>
        <p:txBody>
          <a:bodyPr tIns="91440" bIns="91440" anchor="t" anchorCtr="0"/>
          <a:lstStyle>
            <a:lvl1pPr>
              <a:defRPr sz="600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6"/>
            <a:ext cx="7315200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729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09973"/>
            <a:ext cx="7315201" cy="2751698"/>
          </a:xfrm>
          <a:noFill/>
        </p:spPr>
        <p:txBody>
          <a:bodyPr tIns="91440" bIns="91440" anchor="t" anchorCtr="0"/>
          <a:lstStyle>
            <a:lvl1pPr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86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68201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30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43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41429"/>
            <a:ext cx="4206240" cy="1555554"/>
          </a:xfrm>
        </p:spPr>
        <p:txBody>
          <a:bodyPr wrap="square">
            <a:spAutoFit/>
          </a:bodyPr>
          <a:lstStyle>
            <a:lvl1pPr>
              <a:defRPr sz="49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5" y="0"/>
            <a:ext cx="4662488" cy="6994525"/>
          </a:xfr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</a:t>
            </a:r>
            <a:r>
              <a:rPr lang="en-US" dirty="0" smtClean="0"/>
              <a:t>on icon below</a:t>
            </a:r>
            <a:br>
              <a:rPr lang="en-US" dirty="0" smtClean="0"/>
            </a:br>
            <a:r>
              <a:rPr lang="en-US" dirty="0" smtClean="0"/>
              <a:t>to insert a new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37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3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649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938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152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868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9326563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6" tIns="34976" rIns="34976" bIns="349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60"/>
            <a:ext cx="8777287" cy="2037481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8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1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8739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8702" y="6321406"/>
            <a:ext cx="8777288" cy="3762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699124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52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2" y="3145040"/>
            <a:ext cx="3288502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8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8777288" cy="2443746"/>
          </a:xfrm>
          <a:prstGeom prst="rect">
            <a:avLst/>
          </a:prstGeom>
        </p:spPr>
        <p:txBody>
          <a:bodyPr/>
          <a:lstStyle>
            <a:lvl1pPr marL="217856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8568" indent="-210713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46424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17851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89278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9326564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3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209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38" y="1212854"/>
            <a:ext cx="8777288" cy="20374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170207" y="3162308"/>
            <a:ext cx="6995160" cy="6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290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994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7141" marR="0" indent="-257141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61963" marR="0" indent="-204788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30238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98513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14400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523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256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987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720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32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63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95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26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659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39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121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54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8" pos="3053" userDrawn="1">
          <p15:clr>
            <a:srgbClr val="5ACBF0"/>
          </p15:clr>
        </p15:guide>
        <p15:guide id="9" pos="3629" userDrawn="1">
          <p15:clr>
            <a:srgbClr val="5ACBF0"/>
          </p15:clr>
        </p15:guide>
        <p15:guide id="11" pos="4205" userDrawn="1">
          <p15:clr>
            <a:srgbClr val="5ACBF0"/>
          </p15:clr>
        </p15:guide>
        <p15:guide id="12" pos="4781" userDrawn="1">
          <p15:clr>
            <a:srgbClr val="5ACBF0"/>
          </p15:clr>
        </p15:guide>
        <p15:guide id="14" pos="5357" userDrawn="1">
          <p15:clr>
            <a:srgbClr val="5ACBF0"/>
          </p15:clr>
        </p15:guide>
        <p15:guide id="15" pos="5702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5587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38" y="1212854"/>
            <a:ext cx="8777288" cy="20374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6170207" y="3162308"/>
            <a:ext cx="6995160" cy="6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2" r:id="rId1"/>
    <p:sldLayoutId id="2147484267" r:id="rId2"/>
    <p:sldLayoutId id="2147484269" r:id="rId3"/>
    <p:sldLayoutId id="2147484271" r:id="rId4"/>
    <p:sldLayoutId id="2147484273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  <p:sldLayoutId id="2147484282" r:id="rId13"/>
    <p:sldLayoutId id="2147484283" r:id="rId14"/>
    <p:sldLayoutId id="2147484284" r:id="rId15"/>
    <p:sldLayoutId id="2147484285" r:id="rId16"/>
    <p:sldLayoutId id="2147484286" r:id="rId17"/>
    <p:sldLayoutId id="2147484287" r:id="rId18"/>
    <p:sldLayoutId id="2147484288" r:id="rId19"/>
    <p:sldLayoutId id="2147484289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994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7141" marR="0" indent="-257141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61963" marR="0" indent="-204788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30238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98513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14400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523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256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987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720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32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63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95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26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659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39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121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54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702">
          <p15:clr>
            <a:srgbClr val="5ACBF0"/>
          </p15:clr>
        </p15:guide>
        <p15:guide id="13" pos="288">
          <p15:clr>
            <a:srgbClr val="C35EA4"/>
          </p15:clr>
        </p15:guide>
        <p15:guide id="14" pos="5587">
          <p15:clr>
            <a:srgbClr val="C35EA4"/>
          </p15:clr>
        </p15:guide>
        <p15:guide id="15" orient="horz" pos="763">
          <p15:clr>
            <a:srgbClr val="5ACBF0"/>
          </p15:clr>
        </p15:guide>
        <p15:guide id="16" orient="horz" pos="1339">
          <p15:clr>
            <a:srgbClr val="5ACBF0"/>
          </p15:clr>
        </p15:guide>
        <p15:guide id="17" orient="horz" pos="1915">
          <p15:clr>
            <a:srgbClr val="5ACBF0"/>
          </p15:clr>
        </p15:guide>
        <p15:guide id="18" orient="horz" pos="2491">
          <p15:clr>
            <a:srgbClr val="5ACBF0"/>
          </p15:clr>
        </p15:guide>
        <p15:guide id="19" orient="horz" pos="3067">
          <p15:clr>
            <a:srgbClr val="5ACBF0"/>
          </p15:clr>
        </p15:guide>
        <p15:guide id="20" orient="horz" pos="3643">
          <p15:clr>
            <a:srgbClr val="5ACBF0"/>
          </p15:clr>
        </p15:guide>
        <p15:guide id="21" orient="horz" pos="4219">
          <p15:clr>
            <a:srgbClr val="5ACBF0"/>
          </p15:clr>
        </p15:guide>
        <p15:guide id="22" orient="horz" pos="302">
          <p15:clr>
            <a:srgbClr val="C35EA4"/>
          </p15:clr>
        </p15:guide>
        <p15:guide id="23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81" y="0"/>
            <a:ext cx="7181046" cy="69945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986881" y="1444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91508" y="742770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986881" y="1298754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991508" y="18970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982254" y="2517954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986881" y="31162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2986881" y="3660954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991508" y="42592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487454" y="1444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6492081" y="742770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487454" y="1298754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6492081" y="18970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6492081" y="2517954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496708" y="31162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6487454" y="36496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6492081" y="4247970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2982254" y="4891446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487454" y="48688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92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4" id="{0356C2B3-6FEF-42D5-97A7-8EB0759C6F02}" vid="{6E4F9809-DB60-4C39-A550-6F4D54EC16F0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4" id="{0356C2B3-6FEF-42D5-97A7-8EB0759C6F02}" vid="{40D20C6C-CCF1-4B1A-931B-61086F6378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Brand_template_4-3_Business_BLUE_4</Template>
  <TotalTime>1260</TotalTime>
  <Words>30</Words>
  <Application>Microsoft Office PowerPoint</Application>
  <PresentationFormat>Custom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Windows Azure?</dc:title>
  <dc:subject>&lt;Speech title here&gt;</dc:subject>
  <dc:creator>Heather Shapiro</dc:creator>
  <cp:keywords>MSVID, Brand Guidelines, Branding, Visual Identity, grid</cp:keywords>
  <dc:description>Template: Maryfj_x000d_
Formatting: _x000d_
Audience Type:</dc:description>
  <cp:lastModifiedBy>Heather Shapiro</cp:lastModifiedBy>
  <cp:revision>56</cp:revision>
  <dcterms:created xsi:type="dcterms:W3CDTF">2015-09-02T18:47:45Z</dcterms:created>
  <dcterms:modified xsi:type="dcterms:W3CDTF">2015-11-24T20:18:46Z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