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65" r:id="rId5"/>
  </p:sldMasterIdLst>
  <p:notesMasterIdLst>
    <p:notesMasterId r:id="rId13"/>
  </p:notesMasterIdLst>
  <p:handoutMasterIdLst>
    <p:handoutMasterId r:id="rId14"/>
  </p:handoutMasterIdLst>
  <p:sldIdLst>
    <p:sldId id="1397" r:id="rId6"/>
    <p:sldId id="1398" r:id="rId7"/>
    <p:sldId id="1399" r:id="rId8"/>
    <p:sldId id="1391" r:id="rId9"/>
    <p:sldId id="1392" r:id="rId10"/>
    <p:sldId id="1400" r:id="rId11"/>
    <p:sldId id="1326" r:id="rId12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or Template" id="{A073DAE3-B461-442F-A3D3-6642BD875E45}">
          <p14:sldIdLst>
            <p14:sldId id="1397"/>
            <p14:sldId id="1398"/>
            <p14:sldId id="1399"/>
            <p14:sldId id="1391"/>
            <p14:sldId id="1392"/>
            <p14:sldId id="1400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83B01"/>
    <a:srgbClr val="525252"/>
    <a:srgbClr val="0078D7"/>
    <a:srgbClr val="000000"/>
    <a:srgbClr val="004B1C"/>
    <a:srgbClr val="004B50"/>
    <a:srgbClr val="002050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 autoAdjust="0"/>
    <p:restoredTop sz="77135" autoAdjust="0"/>
  </p:normalViewPr>
  <p:slideViewPr>
    <p:cSldViewPr>
      <p:cViewPr varScale="1">
        <p:scale>
          <a:sx n="52" d="100"/>
          <a:sy n="52" d="100"/>
        </p:scale>
        <p:origin x="15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12/8/2015 2:56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12/8/2015 2:56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Identifying patterns is important in data</a:t>
            </a:r>
            <a:r>
              <a:rPr lang="en-US" baseline="0" dirty="0" smtClean="0"/>
              <a:t> science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12/8/2015 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12/8/2015 2:56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</a:t>
            </a:r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MAKES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3954457"/>
            <a:ext cx="5486400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2" y="6240429"/>
            <a:ext cx="1280587" cy="27432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14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23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2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29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8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</a:t>
            </a:r>
            <a:r>
              <a:rPr lang="en-US" dirty="0" smtClean="0"/>
              <a:t>on icon below</a:t>
            </a:r>
            <a:br>
              <a:rPr lang="en-US" dirty="0" smtClean="0"/>
            </a:br>
            <a:r>
              <a:rPr lang="en-US" dirty="0" smtClean="0"/>
              <a:t>to insert a new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3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49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5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6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73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88502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290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8" pos="3053" userDrawn="1">
          <p15:clr>
            <a:srgbClr val="5ACBF0"/>
          </p15:clr>
        </p15:guide>
        <p15:guide id="9" pos="3629" userDrawn="1">
          <p15:clr>
            <a:srgbClr val="5ACBF0"/>
          </p15:clr>
        </p15:guide>
        <p15:guide id="11" pos="4205" userDrawn="1">
          <p15:clr>
            <a:srgbClr val="5ACBF0"/>
          </p15:clr>
        </p15:guide>
        <p15:guide id="12" pos="4781" userDrawn="1">
          <p15:clr>
            <a:srgbClr val="5ACBF0"/>
          </p15:clr>
        </p15:guide>
        <p15:guide id="14" pos="5357" userDrawn="1">
          <p15:clr>
            <a:srgbClr val="5ACBF0"/>
          </p15:clr>
        </p15:guide>
        <p15:guide id="15" pos="5702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558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67" r:id="rId2"/>
    <p:sldLayoutId id="2147484269" r:id="rId3"/>
    <p:sldLayoutId id="2147484271" r:id="rId4"/>
    <p:sldLayoutId id="2147484273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702">
          <p15:clr>
            <a:srgbClr val="5ACBF0"/>
          </p15:clr>
        </p15:guide>
        <p15:guide id="13" pos="288">
          <p15:clr>
            <a:srgbClr val="C35EA4"/>
          </p15:clr>
        </p15:guide>
        <p15:guide id="14" pos="5587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Heather Shapiro</a:t>
            </a:r>
          </a:p>
          <a:p>
            <a:r>
              <a:rPr lang="en-US" dirty="0" smtClean="0"/>
              <a:t>Technical </a:t>
            </a:r>
            <a:r>
              <a:rPr lang="en-US" dirty="0" smtClean="0"/>
              <a:t>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microheather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135" y="2117159"/>
            <a:ext cx="7315200" cy="1837298"/>
          </a:xfrm>
        </p:spPr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42" y="144462"/>
            <a:ext cx="6281880" cy="670560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4281" y="811998"/>
            <a:ext cx="2286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</a:t>
            </a:r>
            <a:r>
              <a:rPr lang="en-US" sz="2400" dirty="0" smtClean="0">
                <a:solidFill>
                  <a:schemeClr val="bg2"/>
                </a:solidFill>
              </a:rPr>
              <a:t>    A    L    </a:t>
            </a:r>
            <a:r>
              <a:rPr lang="en-US" sz="2400" dirty="0" err="1" smtClean="0">
                <a:solidFill>
                  <a:schemeClr val="bg2"/>
                </a:solidFill>
              </a:rPr>
              <a:t>L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4281" y="1345398"/>
            <a:ext cx="2286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</a:t>
            </a:r>
            <a:r>
              <a:rPr lang="en-US" sz="2400" dirty="0" smtClean="0">
                <a:solidFill>
                  <a:schemeClr val="bg2"/>
                </a:solidFill>
              </a:rPr>
              <a:t>    A    I    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44281" y="1954998"/>
            <a:ext cx="2286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    A    I    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4281" y="2564598"/>
            <a:ext cx="2286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    O    I    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4281" y="3097998"/>
            <a:ext cx="2286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C    O    I    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4281" y="3707598"/>
            <a:ext cx="2286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C    O    A    L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120481" y="906462"/>
            <a:ext cx="19812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20481" y="1449968"/>
            <a:ext cx="19812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20481" y="2049462"/>
            <a:ext cx="19812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20481" y="2659062"/>
            <a:ext cx="19812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0481" y="3192462"/>
            <a:ext cx="19812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120481" y="3802062"/>
            <a:ext cx="19812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92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89431"/>
            <a:ext cx="8768201" cy="1846659"/>
          </a:xfrm>
        </p:spPr>
        <p:txBody>
          <a:bodyPr/>
          <a:lstStyle/>
          <a:p>
            <a:pPr algn="ctr"/>
            <a:r>
              <a:rPr lang="en-US" dirty="0" smtClean="0"/>
              <a:t>Why does this relate to data science?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13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89431"/>
            <a:ext cx="8768201" cy="1846659"/>
          </a:xfrm>
        </p:spPr>
        <p:txBody>
          <a:bodyPr/>
          <a:lstStyle/>
          <a:p>
            <a:pPr algn="ctr"/>
            <a:r>
              <a:rPr lang="en-US" b="1" dirty="0"/>
              <a:t>Data Science for Everyone </a:t>
            </a:r>
            <a:r>
              <a:rPr lang="en-US" b="1" dirty="0" smtClean="0"/>
              <a:t>   		Project</a:t>
            </a:r>
            <a:endParaRPr lang="en-US" dirty="0"/>
          </a:p>
        </p:txBody>
      </p:sp>
      <p:pic>
        <p:nvPicPr>
          <p:cNvPr id="5" name="Picture 4" descr="http://www.fotor.com/fotor.test/31b68895e9684907b5343983052f81d9/31b68895e9684907b5343983052f81d9_p_40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81" y="3806040"/>
            <a:ext cx="2407284" cy="103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24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150643" cy="5752344"/>
          </a:xfrm>
        </p:spPr>
        <p:txBody>
          <a:bodyPr/>
          <a:lstStyle/>
          <a:p>
            <a:r>
              <a:rPr lang="en-US" sz="5400" dirty="0"/>
              <a:t>50 people surveyed</a:t>
            </a:r>
          </a:p>
          <a:p>
            <a:r>
              <a:rPr lang="en-US" sz="5400" dirty="0"/>
              <a:t>Asked about movie and music preferences</a:t>
            </a:r>
          </a:p>
          <a:p>
            <a:endParaRPr lang="en-US" sz="54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8" y="295277"/>
            <a:ext cx="6141243" cy="917575"/>
          </a:xfrm>
        </p:spPr>
        <p:txBody>
          <a:bodyPr/>
          <a:lstStyle/>
          <a:p>
            <a:r>
              <a:rPr lang="en-US" sz="6000" b="1" dirty="0" smtClean="0"/>
              <a:t>What’d we do????</a:t>
            </a:r>
            <a:endParaRPr lang="en-US" sz="6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1" y="1212850"/>
            <a:ext cx="4572000" cy="44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5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989431"/>
            <a:ext cx="8777288" cy="1846659"/>
          </a:xfrm>
        </p:spPr>
        <p:txBody>
          <a:bodyPr/>
          <a:lstStyle/>
          <a:p>
            <a:pPr algn="ctr"/>
            <a:r>
              <a:rPr lang="en-US" b="1" dirty="0" smtClean="0"/>
              <a:t>Let’s break up into groups and get started!!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599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6E4F9809-DB60-4C39-A550-6F4D54EC16F0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40D20C6C-CCF1-4B1A-931B-61086F6378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Brand_template_4-3_Business_BLUE_4</Template>
  <TotalTime>1281</TotalTime>
  <Words>133</Words>
  <Application>Microsoft Office PowerPoint</Application>
  <PresentationFormat>Custom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Data Visualizations</vt:lpstr>
      <vt:lpstr>PowerPoint Presentation</vt:lpstr>
      <vt:lpstr>Why does this relate to data science?</vt:lpstr>
      <vt:lpstr>Data Science for Everyone      Project</vt:lpstr>
      <vt:lpstr>What’d we do????</vt:lpstr>
      <vt:lpstr>Let’s break up into groups and get started!!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Windows Azure?</dc:title>
  <dc:subject>&lt;Speech title here&gt;</dc:subject>
  <dc:creator>Heather Shapiro</dc:creator>
  <cp:keywords>MSVID, Brand Guidelines, Branding, Visual Identity, grid</cp:keywords>
  <dc:description>Template: Maryfj_x000d_
Formatting: _x000d_
Audience Type:</dc:description>
  <cp:lastModifiedBy>Heather Shapiro</cp:lastModifiedBy>
  <cp:revision>59</cp:revision>
  <dcterms:created xsi:type="dcterms:W3CDTF">2015-09-02T18:47:45Z</dcterms:created>
  <dcterms:modified xsi:type="dcterms:W3CDTF">2015-12-08T19:57:53Z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