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65" r:id="rId5"/>
  </p:sldMasterIdLst>
  <p:notesMasterIdLst>
    <p:notesMasterId r:id="rId8"/>
  </p:notesMasterIdLst>
  <p:handoutMasterIdLst>
    <p:handoutMasterId r:id="rId9"/>
  </p:handoutMasterIdLst>
  <p:sldIdLst>
    <p:sldId id="1398" r:id="rId6"/>
    <p:sldId id="1326" r:id="rId7"/>
  </p:sldIdLst>
  <p:sldSz cx="9326563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or Template" id="{A073DAE3-B461-442F-A3D3-6642BD875E45}">
          <p14:sldIdLst>
            <p14:sldId id="1398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83B01"/>
    <a:srgbClr val="525252"/>
    <a:srgbClr val="0078D7"/>
    <a:srgbClr val="000000"/>
    <a:srgbClr val="004B1C"/>
    <a:srgbClr val="004B50"/>
    <a:srgbClr val="002050"/>
    <a:srgbClr val="737373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7" autoAdjust="0"/>
    <p:restoredTop sz="77135" autoAdjust="0"/>
  </p:normalViewPr>
  <p:slideViewPr>
    <p:cSldViewPr>
      <p:cViewPr>
        <p:scale>
          <a:sx n="76" d="100"/>
          <a:sy n="76" d="100"/>
        </p:scale>
        <p:origin x="74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11/24/2015 3:13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11/24/2015 3:13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11/24/2015 3:13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3954457"/>
            <a:ext cx="5486400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2" y="6240429"/>
            <a:ext cx="1280587" cy="27432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14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23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2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29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8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0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3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41429"/>
            <a:ext cx="4206240" cy="1555554"/>
          </a:xfrm>
        </p:spPr>
        <p:txBody>
          <a:bodyPr wrap="square">
            <a:spAutoFit/>
          </a:bodyPr>
          <a:lstStyle>
            <a:lvl1pPr>
              <a:defRPr sz="49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5" y="0"/>
            <a:ext cx="4662488" cy="6994525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</a:t>
            </a:r>
            <a:r>
              <a:rPr lang="en-US" dirty="0" smtClean="0"/>
              <a:t>on icon below</a:t>
            </a:r>
            <a:br>
              <a:rPr lang="en-US" dirty="0" smtClean="0"/>
            </a:br>
            <a:r>
              <a:rPr lang="en-US" dirty="0" smtClean="0"/>
              <a:t>to insert a new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7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3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649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3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5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6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73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2" y="3145040"/>
            <a:ext cx="3288502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8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290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8" pos="3053" userDrawn="1">
          <p15:clr>
            <a:srgbClr val="5ACBF0"/>
          </p15:clr>
        </p15:guide>
        <p15:guide id="9" pos="3629" userDrawn="1">
          <p15:clr>
            <a:srgbClr val="5ACBF0"/>
          </p15:clr>
        </p15:guide>
        <p15:guide id="11" pos="4205" userDrawn="1">
          <p15:clr>
            <a:srgbClr val="5ACBF0"/>
          </p15:clr>
        </p15:guide>
        <p15:guide id="12" pos="4781" userDrawn="1">
          <p15:clr>
            <a:srgbClr val="5ACBF0"/>
          </p15:clr>
        </p15:guide>
        <p15:guide id="14" pos="5357" userDrawn="1">
          <p15:clr>
            <a:srgbClr val="5ACBF0"/>
          </p15:clr>
        </p15:guide>
        <p15:guide id="15" pos="5702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5587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2" r:id="rId1"/>
    <p:sldLayoutId id="2147484267" r:id="rId2"/>
    <p:sldLayoutId id="2147484269" r:id="rId3"/>
    <p:sldLayoutId id="2147484271" r:id="rId4"/>
    <p:sldLayoutId id="2147484273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702">
          <p15:clr>
            <a:srgbClr val="5ACBF0"/>
          </p15:clr>
        </p15:guide>
        <p15:guide id="13" pos="288">
          <p15:clr>
            <a:srgbClr val="C35EA4"/>
          </p15:clr>
        </p15:guide>
        <p15:guide id="14" pos="5587">
          <p15:clr>
            <a:srgbClr val="C35EA4"/>
          </p15:clr>
        </p15:guide>
        <p15:guide id="15" orient="horz" pos="763">
          <p15:clr>
            <a:srgbClr val="5ACBF0"/>
          </p15:clr>
        </p15:guide>
        <p15:guide id="16" orient="horz" pos="1339">
          <p15:clr>
            <a:srgbClr val="5ACBF0"/>
          </p15:clr>
        </p15:guide>
        <p15:guide id="17" orient="horz" pos="1915">
          <p15:clr>
            <a:srgbClr val="5ACBF0"/>
          </p15:clr>
        </p15:guide>
        <p15:guide id="18" orient="horz" pos="2491">
          <p15:clr>
            <a:srgbClr val="5ACBF0"/>
          </p15:clr>
        </p15:guide>
        <p15:guide id="19" orient="horz" pos="3067">
          <p15:clr>
            <a:srgbClr val="5ACBF0"/>
          </p15:clr>
        </p15:guide>
        <p15:guide id="20" orient="horz" pos="3643">
          <p15:clr>
            <a:srgbClr val="5ACBF0"/>
          </p15:clr>
        </p15:guide>
        <p15:guide id="21" orient="horz" pos="4219">
          <p15:clr>
            <a:srgbClr val="5ACBF0"/>
          </p15:clr>
        </p15:guide>
        <p15:guide id="22" orient="horz" pos="302">
          <p15:clr>
            <a:srgbClr val="C35EA4"/>
          </p15:clr>
        </p15:guide>
        <p15:guide id="23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81" y="0"/>
            <a:ext cx="7181046" cy="69945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986881" y="1444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91508" y="742770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986881" y="12987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991508" y="18970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82254" y="25179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986881" y="31162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986881" y="36609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991508" y="42592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487454" y="1444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6492081" y="742770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487454" y="12987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6492081" y="18970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6492081" y="2517954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496708" y="31162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6487454" y="36496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492081" y="4247970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982254" y="4891446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487454" y="4868862"/>
            <a:ext cx="1371600" cy="3810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92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6E4F9809-DB60-4C39-A550-6F4D54EC16F0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40D20C6C-CCF1-4B1A-931B-61086F6378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Brand_template_4-3_Business_BLUE_4</Template>
  <TotalTime>1260</TotalTime>
  <Words>30</Words>
  <Application>Microsoft Office PowerPoint</Application>
  <PresentationFormat>Custom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Windows Azure?</dc:title>
  <dc:subject>&lt;Speech title here&gt;</dc:subject>
  <dc:creator>Heather Shapiro</dc:creator>
  <cp:keywords>MSVID, Brand Guidelines, Branding, Visual Identity, grid</cp:keywords>
  <dc:description>Template: Maryfj_x000d_
Formatting: _x000d_
Audience Type:</dc:description>
  <cp:lastModifiedBy>Heather Shapiro</cp:lastModifiedBy>
  <cp:revision>56</cp:revision>
  <dcterms:created xsi:type="dcterms:W3CDTF">2015-09-02T18:47:45Z</dcterms:created>
  <dcterms:modified xsi:type="dcterms:W3CDTF">2015-11-24T20:19:13Z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