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4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AD298-04C2-4590-B959-0583A35A276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2BD8-556D-4CAC-AF6A-63E39E55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6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11.11.16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9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2"/>
            <a:ext cx="7477125" cy="835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</a:t>
            </a:r>
            <a:r>
              <a:rPr lang="en-US" dirty="0"/>
              <a:t>History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/>
              <a:t>How can I identify old versions of files?</a:t>
            </a:r>
          </a:p>
          <a:p>
            <a:r>
              <a:rPr lang="en-US" dirty="0"/>
              <a:t>How do I review my changes?</a:t>
            </a:r>
          </a:p>
          <a:p>
            <a:r>
              <a:rPr lang="en-US" dirty="0"/>
              <a:t>How can I recover old versions of files?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/>
              <a:t>Explain what the HEAD of a repository is and how to use it.</a:t>
            </a:r>
          </a:p>
          <a:p>
            <a:r>
              <a:rPr lang="en-US" dirty="0"/>
              <a:t>Identify and use </a:t>
            </a:r>
            <a:r>
              <a:rPr lang="en-US" dirty="0" err="1"/>
              <a:t>Git</a:t>
            </a:r>
            <a:r>
              <a:rPr lang="en-US" dirty="0"/>
              <a:t> commit numbers.</a:t>
            </a:r>
          </a:p>
          <a:p>
            <a:r>
              <a:rPr lang="en-US" dirty="0"/>
              <a:t>Compare various versions of tracked files.</a:t>
            </a:r>
          </a:p>
          <a:p>
            <a:r>
              <a:rPr lang="en-US" dirty="0"/>
              <a:t>Restore old versions of files.</a:t>
            </a:r>
          </a:p>
        </p:txBody>
      </p:sp>
    </p:spTree>
    <p:extLst>
      <p:ext uri="{BB962C8B-B14F-4D97-AF65-F5344CB8AC3E}">
        <p14:creationId xmlns:p14="http://schemas.microsoft.com/office/powerpoint/2010/main" val="17959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66" y="1625443"/>
            <a:ext cx="6320068" cy="3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77" y="1361261"/>
            <a:ext cx="5598645" cy="4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2"/>
            <a:ext cx="7477125" cy="835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Ignoring Things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/>
              <a:t>How can I tell </a:t>
            </a:r>
            <a:r>
              <a:rPr lang="en-US" dirty="0" err="1"/>
              <a:t>Git</a:t>
            </a:r>
            <a:r>
              <a:rPr lang="en-US" dirty="0"/>
              <a:t> to ignore files I don’t want to track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/>
              <a:t>Configure </a:t>
            </a:r>
            <a:r>
              <a:rPr lang="en-US" dirty="0" err="1"/>
              <a:t>Git</a:t>
            </a:r>
            <a:r>
              <a:rPr lang="en-US" dirty="0"/>
              <a:t> to ignore specific files.</a:t>
            </a:r>
          </a:p>
          <a:p>
            <a:r>
              <a:rPr lang="en-US" dirty="0"/>
              <a:t>Explain why ignoring files can be useful.</a:t>
            </a:r>
          </a:p>
        </p:txBody>
      </p:sp>
    </p:spTree>
    <p:extLst>
      <p:ext uri="{BB962C8B-B14F-4D97-AF65-F5344CB8AC3E}">
        <p14:creationId xmlns:p14="http://schemas.microsoft.com/office/powerpoint/2010/main" val="9729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2"/>
            <a:ext cx="7477125" cy="835025"/>
          </a:xfrm>
        </p:spPr>
        <p:txBody>
          <a:bodyPr>
            <a:normAutofit/>
          </a:bodyPr>
          <a:lstStyle/>
          <a:p>
            <a:r>
              <a:rPr lang="en-US" dirty="0"/>
              <a:t>Remotes in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/>
              <a:t>How do I share my changes with others on the web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/>
              <a:t>Explain what remote repositories are and why they are useful.</a:t>
            </a:r>
          </a:p>
          <a:p>
            <a:r>
              <a:rPr lang="en-US" dirty="0"/>
              <a:t>Push to or pull from a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3928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31" y="888780"/>
            <a:ext cx="6198137" cy="5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36" y="917355"/>
            <a:ext cx="7823878" cy="5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2"/>
            <a:ext cx="7477125" cy="835025"/>
          </a:xfrm>
        </p:spPr>
        <p:txBody>
          <a:bodyPr>
            <a:normAutofit/>
          </a:bodyPr>
          <a:lstStyle/>
          <a:p>
            <a:r>
              <a:rPr lang="en-US" dirty="0"/>
              <a:t>Collaborating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/>
              <a:t>How can I use version control to collaborate with other people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/>
              <a:t>Clone a remote repository.</a:t>
            </a:r>
          </a:p>
          <a:p>
            <a:r>
              <a:rPr lang="en-US" dirty="0"/>
              <a:t>Collaborate pushing to a common repository.</a:t>
            </a:r>
          </a:p>
        </p:txBody>
      </p:sp>
    </p:spTree>
    <p:extLst>
      <p:ext uri="{BB962C8B-B14F-4D97-AF65-F5344CB8AC3E}">
        <p14:creationId xmlns:p14="http://schemas.microsoft.com/office/powerpoint/2010/main" val="8338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0"/>
            <a:ext cx="7040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2"/>
            <a:ext cx="7477125" cy="835025"/>
          </a:xfrm>
        </p:spPr>
        <p:txBody>
          <a:bodyPr>
            <a:norm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/>
              <a:t>What do I do when my changes conflict with someone else’s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 smtClean="0"/>
              <a:t>Explain what conflicts are and when they can occur.</a:t>
            </a:r>
          </a:p>
          <a:p>
            <a:r>
              <a:rPr lang="en-US" dirty="0" smtClean="0"/>
              <a:t>Resolve conflicts resulting from a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77125" cy="835025"/>
          </a:xfrm>
        </p:spPr>
        <p:txBody>
          <a:bodyPr/>
          <a:lstStyle/>
          <a:p>
            <a:r>
              <a:rPr lang="en-US" dirty="0" smtClean="0"/>
              <a:t>Automated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 smtClean="0"/>
              <a:t>What is version control and why should I use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 smtClean="0"/>
              <a:t>Understand the benefits of an automated version control system</a:t>
            </a:r>
          </a:p>
          <a:p>
            <a:r>
              <a:rPr lang="en-US" dirty="0" smtClean="0"/>
              <a:t>Understand the basics of 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0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87" y="1630524"/>
            <a:ext cx="674682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9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72512" y="5902921"/>
            <a:ext cx="3519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“Piled Higher and Deeper” by Jorge Cham, http://www.phdcomics.com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00037"/>
            <a:ext cx="4811316" cy="64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3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41" y="470766"/>
            <a:ext cx="6248941" cy="2001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2" y="2571848"/>
            <a:ext cx="3901778" cy="3596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73" y="2429596"/>
            <a:ext cx="4044030" cy="38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77125" cy="835025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 smtClean="0"/>
              <a:t>How do I get set up to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the first time it is used on a computer.</a:t>
            </a:r>
          </a:p>
          <a:p>
            <a:r>
              <a:rPr lang="en-US" dirty="0" smtClean="0"/>
              <a:t>Understand the meaning of the --global configuration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8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77125" cy="835025"/>
          </a:xfrm>
        </p:spPr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/>
              <a:t>Where does </a:t>
            </a:r>
            <a:r>
              <a:rPr lang="en-US" dirty="0" err="1"/>
              <a:t>Git</a:t>
            </a:r>
            <a:r>
              <a:rPr lang="en-US" dirty="0"/>
              <a:t> store information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/>
              <a:t>Create a local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repository.</a:t>
            </a:r>
          </a:p>
        </p:txBody>
      </p:sp>
    </p:spTree>
    <p:extLst>
      <p:ext uri="{BB962C8B-B14F-4D97-AF65-F5344CB8AC3E}">
        <p14:creationId xmlns:p14="http://schemas.microsoft.com/office/powerpoint/2010/main" val="205478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77125" cy="835025"/>
          </a:xfrm>
        </p:spPr>
        <p:txBody>
          <a:bodyPr/>
          <a:lstStyle/>
          <a:p>
            <a:r>
              <a:rPr lang="en-US" dirty="0"/>
              <a:t>Tracking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8271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 smtClean="0"/>
              <a:t>How do I record changes in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I check the status of my version control repository?</a:t>
            </a:r>
          </a:p>
          <a:p>
            <a:r>
              <a:rPr lang="en-US" dirty="0" smtClean="0"/>
              <a:t>How do I record notes about what changes I made and why?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r>
              <a:rPr lang="en-US" dirty="0" smtClean="0"/>
              <a:t>Go through the modify-add-commit cycle for one or more files.</a:t>
            </a:r>
          </a:p>
          <a:p>
            <a:r>
              <a:rPr lang="en-US" dirty="0" smtClean="0"/>
              <a:t>Explain where information is stored at each stage of </a:t>
            </a:r>
            <a:r>
              <a:rPr lang="en-US" dirty="0" err="1" smtClean="0"/>
              <a:t>Git</a:t>
            </a:r>
            <a:r>
              <a:rPr lang="en-US" dirty="0" smtClean="0"/>
              <a:t> commit workflow.</a:t>
            </a:r>
          </a:p>
        </p:txBody>
      </p:sp>
    </p:spTree>
    <p:extLst>
      <p:ext uri="{BB962C8B-B14F-4D97-AF65-F5344CB8AC3E}">
        <p14:creationId xmlns:p14="http://schemas.microsoft.com/office/powerpoint/2010/main" val="4338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04" y="1792827"/>
            <a:ext cx="6320068" cy="22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66" y="1625443"/>
            <a:ext cx="6320068" cy="3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357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Version control with Git</vt:lpstr>
      <vt:lpstr>Automated Version Control</vt:lpstr>
      <vt:lpstr>PowerPoint Presentation</vt:lpstr>
      <vt:lpstr>PowerPoint Presentation</vt:lpstr>
      <vt:lpstr>Setting Up Git</vt:lpstr>
      <vt:lpstr>Creating a Repository</vt:lpstr>
      <vt:lpstr>Tracking Changes</vt:lpstr>
      <vt:lpstr>PowerPoint Presentation</vt:lpstr>
      <vt:lpstr>PowerPoint Presentation</vt:lpstr>
      <vt:lpstr>Exploring History </vt:lpstr>
      <vt:lpstr>PowerPoint Presentation</vt:lpstr>
      <vt:lpstr>PowerPoint Presentation</vt:lpstr>
      <vt:lpstr>Ignoring Things </vt:lpstr>
      <vt:lpstr>Remotes in GitHub</vt:lpstr>
      <vt:lpstr>PowerPoint Presentation</vt:lpstr>
      <vt:lpstr>PowerPoint Presentation</vt:lpstr>
      <vt:lpstr>Collaborating</vt:lpstr>
      <vt:lpstr>PowerPoint Presentation</vt:lpstr>
      <vt:lpstr>Conflicts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dan russo</dc:creator>
  <cp:lastModifiedBy>dan russo</cp:lastModifiedBy>
  <cp:revision>10</cp:revision>
  <dcterms:created xsi:type="dcterms:W3CDTF">2016-11-09T21:02:53Z</dcterms:created>
  <dcterms:modified xsi:type="dcterms:W3CDTF">2016-11-09T22:49:39Z</dcterms:modified>
</cp:coreProperties>
</file>