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8000663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20" d="100"/>
          <a:sy n="20" d="100"/>
        </p:scale>
        <p:origin x="373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5891626"/>
            <a:ext cx="15300564" cy="12533242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8908198"/>
            <a:ext cx="13500497" cy="8691601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B280-18B4-C64A-822F-2F8AAA0543CE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CF0-94A1-F445-8827-020CEAD7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4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B280-18B4-C64A-822F-2F8AAA0543CE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CF0-94A1-F445-8827-020CEAD7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916653"/>
            <a:ext cx="3881393" cy="305081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916653"/>
            <a:ext cx="11419171" cy="305081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B280-18B4-C64A-822F-2F8AAA0543CE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CF0-94A1-F445-8827-020CEAD7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3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B280-18B4-C64A-822F-2F8AAA0543CE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CF0-94A1-F445-8827-020CEAD7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6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8974945"/>
            <a:ext cx="15525572" cy="149748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24091502"/>
            <a:ext cx="15525572" cy="7874940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B280-18B4-C64A-822F-2F8AAA0543CE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CF0-94A1-F445-8827-020CEAD7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1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9583264"/>
            <a:ext cx="7650282" cy="228415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9583264"/>
            <a:ext cx="7650282" cy="228415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B280-18B4-C64A-822F-2F8AAA0543CE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CF0-94A1-F445-8827-020CEAD7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5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916661"/>
            <a:ext cx="15525572" cy="695828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8824938"/>
            <a:ext cx="7615123" cy="4324966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3149904"/>
            <a:ext cx="7615123" cy="193415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8824938"/>
            <a:ext cx="7652626" cy="4324966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3149904"/>
            <a:ext cx="7652626" cy="193415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B280-18B4-C64A-822F-2F8AAA0543CE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CF0-94A1-F445-8827-020CEAD7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B280-18B4-C64A-822F-2F8AAA0543CE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CF0-94A1-F445-8827-020CEAD7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3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B280-18B4-C64A-822F-2F8AAA0543CE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CF0-94A1-F445-8827-020CEAD7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8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399982"/>
            <a:ext cx="5805682" cy="839993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5183304"/>
            <a:ext cx="9112836" cy="25583147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10799922"/>
            <a:ext cx="5805682" cy="20008190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B280-18B4-C64A-822F-2F8AAA0543CE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CF0-94A1-F445-8827-020CEAD7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0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399982"/>
            <a:ext cx="5805682" cy="839993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5183304"/>
            <a:ext cx="9112836" cy="25583147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10799922"/>
            <a:ext cx="5805682" cy="20008190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B280-18B4-C64A-822F-2F8AAA0543CE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66CF0-94A1-F445-8827-020CEAD7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916661"/>
            <a:ext cx="15525572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9583264"/>
            <a:ext cx="15525572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33366432"/>
            <a:ext cx="405014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B280-18B4-C64A-822F-2F8AAA0543CE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33366432"/>
            <a:ext cx="607522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33366432"/>
            <a:ext cx="405014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66CF0-94A1-F445-8827-020CEAD7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AE1B872-C390-B748-B7CE-628FDC835B0D}"/>
              </a:ext>
            </a:extLst>
          </p:cNvPr>
          <p:cNvGrpSpPr/>
          <p:nvPr/>
        </p:nvGrpSpPr>
        <p:grpSpPr>
          <a:xfrm>
            <a:off x="1192696" y="1268450"/>
            <a:ext cx="15615270" cy="33462837"/>
            <a:chOff x="1282587" y="480404"/>
            <a:chExt cx="15615270" cy="334628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F5F63B-3E29-514F-89DF-B9B6E9A8D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2587" y="480404"/>
              <a:ext cx="4572000" cy="6400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DD5EAD-F703-B74E-AD3A-1EC6623F6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983" y="480404"/>
              <a:ext cx="4572000" cy="6400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877274-000F-644E-A2DF-DDF4A4845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83379" y="480404"/>
              <a:ext cx="4572000" cy="64008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758AA73-4854-C84D-8E78-998ADA32C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82587" y="7329978"/>
              <a:ext cx="4572000" cy="6400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05498BB-6319-EA44-8EAC-61F00032F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32983" y="7329978"/>
              <a:ext cx="4572000" cy="6400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B09DA23-7CEC-A742-9584-FBF0D77CD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83379" y="7329978"/>
              <a:ext cx="4572000" cy="64008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55A5872-C914-1E4C-BA79-68689C0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25065" y="13843293"/>
              <a:ext cx="4572000" cy="64008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CFFE89A-93CC-4946-8EB3-EA78DA511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75461" y="13843293"/>
              <a:ext cx="4572000" cy="64008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B5B8F2-44D1-7E47-AE52-0DE3F1998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325857" y="13843293"/>
              <a:ext cx="4572000" cy="64008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F22C18-62C5-8945-B454-A8FA17DE5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25065" y="20692867"/>
              <a:ext cx="4572000" cy="64008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0233EA7-5D42-0B42-9B8A-0A56DF578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75461" y="20692867"/>
              <a:ext cx="4572000" cy="6400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B3B194B-9E10-4949-A99F-4FB42064F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325857" y="20692867"/>
              <a:ext cx="4572000" cy="64008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A5624CB-8A2E-0A40-848F-8640FC73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425065" y="27542441"/>
              <a:ext cx="4572000" cy="64008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E6C9C2B-B470-534D-8B1B-C94C0786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875461" y="27542441"/>
              <a:ext cx="4572000" cy="64008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6D01CB3-4E95-544F-8C4B-0D44D39DC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325857" y="27542441"/>
              <a:ext cx="4572000" cy="6400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57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Guy [RPG]</dc:creator>
  <cp:lastModifiedBy>Heather Guy [RPG]</cp:lastModifiedBy>
  <cp:revision>1</cp:revision>
  <dcterms:created xsi:type="dcterms:W3CDTF">2019-08-09T11:40:06Z</dcterms:created>
  <dcterms:modified xsi:type="dcterms:W3CDTF">2019-08-09T11:49:35Z</dcterms:modified>
</cp:coreProperties>
</file>