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60" y="-2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1C96-2C86-451A-B61E-A7303B9B25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3D5A-1816-4200-B783-5F50469F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1C96-2C86-451A-B61E-A7303B9B25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3D5A-1816-4200-B783-5F50469F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1C96-2C86-451A-B61E-A7303B9B25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3D5A-1816-4200-B783-5F50469F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1C96-2C86-451A-B61E-A7303B9B25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3D5A-1816-4200-B783-5F50469F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1C96-2C86-451A-B61E-A7303B9B25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3D5A-1816-4200-B783-5F50469F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1C96-2C86-451A-B61E-A7303B9B25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3D5A-1816-4200-B783-5F50469F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1C96-2C86-451A-B61E-A7303B9B25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3D5A-1816-4200-B783-5F50469F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1C96-2C86-451A-B61E-A7303B9B25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3D5A-1816-4200-B783-5F50469F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1C96-2C86-451A-B61E-A7303B9B25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3D5A-1816-4200-B783-5F50469F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1C96-2C86-451A-B61E-A7303B9B25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3D5A-1816-4200-B783-5F50469F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1C96-2C86-451A-B61E-A7303B9B25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3D5A-1816-4200-B783-5F50469F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1C96-2C86-451A-B61E-A7303B9B25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E3D5A-1816-4200-B783-5F50469F7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3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4330" r="10123" b="5307"/>
          <a:stretch/>
        </p:blipFill>
        <p:spPr bwMode="auto">
          <a:xfrm>
            <a:off x="1631950" y="993457"/>
            <a:ext cx="5880100" cy="48710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217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6705599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0" y="1143000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28600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3206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osite Plot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14069" r="4591" b="2621"/>
          <a:stretch/>
        </p:blipFill>
        <p:spPr bwMode="auto">
          <a:xfrm>
            <a:off x="228600" y="152400"/>
            <a:ext cx="5226050" cy="37979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1000"/>
            <a:ext cx="3657600" cy="31242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096000" y="762000"/>
            <a:ext cx="685800" cy="76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4330" r="10123" b="5307"/>
          <a:stretch/>
        </p:blipFill>
        <p:spPr bwMode="auto">
          <a:xfrm>
            <a:off x="5715000" y="3480047"/>
            <a:ext cx="2971800" cy="2458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7010400" y="7620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62400"/>
            <a:ext cx="2688590" cy="20574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1600200" y="38100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950335"/>
            <a:ext cx="2667000" cy="209091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114800" y="38862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467600" y="3728622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2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26" y="2895600"/>
            <a:ext cx="3962400" cy="325088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" t="5975" r="10163" b="4812"/>
          <a:stretch/>
        </p:blipFill>
        <p:spPr bwMode="auto">
          <a:xfrm>
            <a:off x="76200" y="152400"/>
            <a:ext cx="4876800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673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baggins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Frodo</dc:creator>
  <cp:lastModifiedBy>Frodo</cp:lastModifiedBy>
  <cp:revision>2</cp:revision>
  <dcterms:created xsi:type="dcterms:W3CDTF">2019-09-17T03:08:41Z</dcterms:created>
  <dcterms:modified xsi:type="dcterms:W3CDTF">2019-09-17T03:20:12Z</dcterms:modified>
</cp:coreProperties>
</file>