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5" r:id="rId4"/>
    <p:sldId id="276" r:id="rId5"/>
    <p:sldId id="272" r:id="rId6"/>
    <p:sldId id="274" r:id="rId7"/>
    <p:sldId id="259" r:id="rId8"/>
    <p:sldId id="264" r:id="rId9"/>
    <p:sldId id="260" r:id="rId10"/>
    <p:sldId id="265" r:id="rId11"/>
    <p:sldId id="266" r:id="rId12"/>
    <p:sldId id="267" r:id="rId13"/>
    <p:sldId id="269" r:id="rId14"/>
    <p:sldId id="262" r:id="rId15"/>
    <p:sldId id="263" r:id="rId16"/>
    <p:sldId id="268" r:id="rId17"/>
    <p:sldId id="270" r:id="rId18"/>
    <p:sldId id="271" r:id="rId19"/>
    <p:sldId id="273" r:id="rId20"/>
    <p:sldId id="256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7F2A8-BFF8-45CC-ACAB-EFE881BF6555}" v="14" dt="2023-05-24T18:15:53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McMurtray" userId="1825e91f9833e21d" providerId="LiveId" clId="{DFF7F2A8-BFF8-45CC-ACAB-EFE881BF6555}"/>
    <pc:docChg chg="custSel addSld modSld sldOrd">
      <pc:chgData name="Heather McMurtray" userId="1825e91f9833e21d" providerId="LiveId" clId="{DFF7F2A8-BFF8-45CC-ACAB-EFE881BF6555}" dt="2023-05-24T18:23:43.878" v="208"/>
      <pc:docMkLst>
        <pc:docMk/>
      </pc:docMkLst>
      <pc:sldChg chg="addSp modSp mod">
        <pc:chgData name="Heather McMurtray" userId="1825e91f9833e21d" providerId="LiveId" clId="{DFF7F2A8-BFF8-45CC-ACAB-EFE881BF6555}" dt="2023-05-24T18:15:22.496" v="189" actId="1076"/>
        <pc:sldMkLst>
          <pc:docMk/>
          <pc:sldMk cId="2469181560" sldId="256"/>
        </pc:sldMkLst>
        <pc:grpChg chg="add mod">
          <ac:chgData name="Heather McMurtray" userId="1825e91f9833e21d" providerId="LiveId" clId="{DFF7F2A8-BFF8-45CC-ACAB-EFE881BF6555}" dt="2023-05-24T18:15:22.496" v="189" actId="1076"/>
          <ac:grpSpMkLst>
            <pc:docMk/>
            <pc:sldMk cId="2469181560" sldId="256"/>
            <ac:grpSpMk id="11" creationId="{8CEB5DD0-94F6-6616-8C45-8DCF57264E7D}"/>
          </ac:grpSpMkLst>
        </pc:grpChg>
        <pc:picChg chg="mod modCrop">
          <ac:chgData name="Heather McMurtray" userId="1825e91f9833e21d" providerId="LiveId" clId="{DFF7F2A8-BFF8-45CC-ACAB-EFE881BF6555}" dt="2023-05-24T18:15:19.806" v="188" actId="164"/>
          <ac:picMkLst>
            <pc:docMk/>
            <pc:sldMk cId="2469181560" sldId="256"/>
            <ac:picMk id="9" creationId="{C91AFAEC-A9E4-61B4-3E9B-0F5851F1DD45}"/>
          </ac:picMkLst>
        </pc:picChg>
        <pc:picChg chg="add mod modCrop">
          <ac:chgData name="Heather McMurtray" userId="1825e91f9833e21d" providerId="LiveId" clId="{DFF7F2A8-BFF8-45CC-ACAB-EFE881BF6555}" dt="2023-05-24T18:15:19.806" v="188" actId="164"/>
          <ac:picMkLst>
            <pc:docMk/>
            <pc:sldMk cId="2469181560" sldId="256"/>
            <ac:picMk id="10" creationId="{DFCF917E-0315-FED0-59FB-1CE65BB3C74F}"/>
          </ac:picMkLst>
        </pc:picChg>
      </pc:sldChg>
      <pc:sldChg chg="addSp modSp mod">
        <pc:chgData name="Heather McMurtray" userId="1825e91f9833e21d" providerId="LiveId" clId="{DFF7F2A8-BFF8-45CC-ACAB-EFE881BF6555}" dt="2023-05-24T18:15:55.010" v="198" actId="1076"/>
        <pc:sldMkLst>
          <pc:docMk/>
          <pc:sldMk cId="4195863697" sldId="257"/>
        </pc:sldMkLst>
        <pc:grpChg chg="add mod">
          <ac:chgData name="Heather McMurtray" userId="1825e91f9833e21d" providerId="LiveId" clId="{DFF7F2A8-BFF8-45CC-ACAB-EFE881BF6555}" dt="2023-05-24T18:15:55.010" v="198" actId="1076"/>
          <ac:grpSpMkLst>
            <pc:docMk/>
            <pc:sldMk cId="4195863697" sldId="257"/>
            <ac:grpSpMk id="9" creationId="{9FB0CA4C-24B0-05E2-3A6A-DB0FC5CE0B10}"/>
          </ac:grpSpMkLst>
        </pc:grpChg>
        <pc:picChg chg="mod modCrop">
          <ac:chgData name="Heather McMurtray" userId="1825e91f9833e21d" providerId="LiveId" clId="{DFF7F2A8-BFF8-45CC-ACAB-EFE881BF6555}" dt="2023-05-24T18:15:53.073" v="197" actId="164"/>
          <ac:picMkLst>
            <pc:docMk/>
            <pc:sldMk cId="4195863697" sldId="257"/>
            <ac:picMk id="7" creationId="{52568B19-7796-43A5-3A00-106C8821BC78}"/>
          </ac:picMkLst>
        </pc:picChg>
        <pc:picChg chg="add mod modCrop">
          <ac:chgData name="Heather McMurtray" userId="1825e91f9833e21d" providerId="LiveId" clId="{DFF7F2A8-BFF8-45CC-ACAB-EFE881BF6555}" dt="2023-05-24T18:15:53.073" v="197" actId="164"/>
          <ac:picMkLst>
            <pc:docMk/>
            <pc:sldMk cId="4195863697" sldId="257"/>
            <ac:picMk id="8" creationId="{C36F2527-7DA3-2275-A4B7-EF6AC2E97C9B}"/>
          </ac:picMkLst>
        </pc:picChg>
      </pc:sldChg>
      <pc:sldChg chg="ord">
        <pc:chgData name="Heather McMurtray" userId="1825e91f9833e21d" providerId="LiveId" clId="{DFF7F2A8-BFF8-45CC-ACAB-EFE881BF6555}" dt="2023-05-24T18:09:25.144" v="133"/>
        <pc:sldMkLst>
          <pc:docMk/>
          <pc:sldMk cId="1188334364" sldId="259"/>
        </pc:sldMkLst>
      </pc:sldChg>
      <pc:sldChg chg="addSp delSp modSp mod">
        <pc:chgData name="Heather McMurtray" userId="1825e91f9833e21d" providerId="LiveId" clId="{DFF7F2A8-BFF8-45CC-ACAB-EFE881BF6555}" dt="2023-05-24T18:13:04.545" v="159" actId="14100"/>
        <pc:sldMkLst>
          <pc:docMk/>
          <pc:sldMk cId="1831364227" sldId="260"/>
        </pc:sldMkLst>
        <pc:grpChg chg="add del mod">
          <ac:chgData name="Heather McMurtray" userId="1825e91f9833e21d" providerId="LiveId" clId="{DFF7F2A8-BFF8-45CC-ACAB-EFE881BF6555}" dt="2023-05-24T18:12:58.224" v="156" actId="165"/>
          <ac:grpSpMkLst>
            <pc:docMk/>
            <pc:sldMk cId="1831364227" sldId="260"/>
            <ac:grpSpMk id="11" creationId="{69A9361B-BF1A-5D7A-A011-3E77109DD31A}"/>
          </ac:grpSpMkLst>
        </pc:grpChg>
        <pc:grpChg chg="add mod">
          <ac:chgData name="Heather McMurtray" userId="1825e91f9833e21d" providerId="LiveId" clId="{DFF7F2A8-BFF8-45CC-ACAB-EFE881BF6555}" dt="2023-05-24T18:13:04.545" v="159" actId="14100"/>
          <ac:grpSpMkLst>
            <pc:docMk/>
            <pc:sldMk cId="1831364227" sldId="260"/>
            <ac:grpSpMk id="12" creationId="{E92CE7F0-D22A-91C8-F9DA-88EAAF829D86}"/>
          </ac:grpSpMkLst>
        </pc:grpChg>
        <pc:picChg chg="mod topLvl modCrop">
          <ac:chgData name="Heather McMurtray" userId="1825e91f9833e21d" providerId="LiveId" clId="{DFF7F2A8-BFF8-45CC-ACAB-EFE881BF6555}" dt="2023-05-24T18:13:01.295" v="157" actId="164"/>
          <ac:picMkLst>
            <pc:docMk/>
            <pc:sldMk cId="1831364227" sldId="260"/>
            <ac:picMk id="9" creationId="{8CDFDD52-C724-BE9F-FD05-5145DFA8D70E}"/>
          </ac:picMkLst>
        </pc:picChg>
        <pc:picChg chg="add mod topLvl modCrop">
          <ac:chgData name="Heather McMurtray" userId="1825e91f9833e21d" providerId="LiveId" clId="{DFF7F2A8-BFF8-45CC-ACAB-EFE881BF6555}" dt="2023-05-24T18:13:01.295" v="157" actId="164"/>
          <ac:picMkLst>
            <pc:docMk/>
            <pc:sldMk cId="1831364227" sldId="260"/>
            <ac:picMk id="10" creationId="{EF3452A9-49B6-A5B2-70AE-EBC3A496D9E2}"/>
          </ac:picMkLst>
        </pc:picChg>
      </pc:sldChg>
      <pc:sldChg chg="addSp modSp mod">
        <pc:chgData name="Heather McMurtray" userId="1825e91f9833e21d" providerId="LiveId" clId="{DFF7F2A8-BFF8-45CC-ACAB-EFE881BF6555}" dt="2023-05-24T18:12:00.239" v="147" actId="14100"/>
        <pc:sldMkLst>
          <pc:docMk/>
          <pc:sldMk cId="2162825949" sldId="264"/>
        </pc:sldMkLst>
        <pc:grpChg chg="add mod">
          <ac:chgData name="Heather McMurtray" userId="1825e91f9833e21d" providerId="LiveId" clId="{DFF7F2A8-BFF8-45CC-ACAB-EFE881BF6555}" dt="2023-05-24T18:12:00.239" v="147" actId="14100"/>
          <ac:grpSpMkLst>
            <pc:docMk/>
            <pc:sldMk cId="2162825949" sldId="264"/>
            <ac:grpSpMk id="7" creationId="{18EB1979-ED7F-D40F-2810-FB923BCC8A3E}"/>
          </ac:grpSpMkLst>
        </pc:grpChg>
        <pc:picChg chg="mod modCrop">
          <ac:chgData name="Heather McMurtray" userId="1825e91f9833e21d" providerId="LiveId" clId="{DFF7F2A8-BFF8-45CC-ACAB-EFE881BF6555}" dt="2023-05-24T18:11:57.235" v="145" actId="164"/>
          <ac:picMkLst>
            <pc:docMk/>
            <pc:sldMk cId="2162825949" sldId="264"/>
            <ac:picMk id="5" creationId="{EE988490-B83D-837C-F0F5-EFF3B71A97BE}"/>
          </ac:picMkLst>
        </pc:picChg>
        <pc:picChg chg="add mod modCrop">
          <ac:chgData name="Heather McMurtray" userId="1825e91f9833e21d" providerId="LiveId" clId="{DFF7F2A8-BFF8-45CC-ACAB-EFE881BF6555}" dt="2023-05-24T18:11:57.235" v="145" actId="164"/>
          <ac:picMkLst>
            <pc:docMk/>
            <pc:sldMk cId="2162825949" sldId="264"/>
            <ac:picMk id="6" creationId="{C8729002-9343-D63C-F167-91373A8DB770}"/>
          </ac:picMkLst>
        </pc:picChg>
      </pc:sldChg>
      <pc:sldChg chg="ord">
        <pc:chgData name="Heather McMurtray" userId="1825e91f9833e21d" providerId="LiveId" clId="{DFF7F2A8-BFF8-45CC-ACAB-EFE881BF6555}" dt="2023-05-24T18:05:53.822" v="3"/>
        <pc:sldMkLst>
          <pc:docMk/>
          <pc:sldMk cId="2955694328" sldId="268"/>
        </pc:sldMkLst>
      </pc:sldChg>
      <pc:sldChg chg="addSp modSp new mod ord">
        <pc:chgData name="Heather McMurtray" userId="1825e91f9833e21d" providerId="LiveId" clId="{DFF7F2A8-BFF8-45CC-ACAB-EFE881BF6555}" dt="2023-05-24T18:13:56.049" v="168" actId="14100"/>
        <pc:sldMkLst>
          <pc:docMk/>
          <pc:sldMk cId="3937091055" sldId="270"/>
        </pc:sldMkLst>
        <pc:grpChg chg="add mod">
          <ac:chgData name="Heather McMurtray" userId="1825e91f9833e21d" providerId="LiveId" clId="{DFF7F2A8-BFF8-45CC-ACAB-EFE881BF6555}" dt="2023-05-24T18:13:56.049" v="168" actId="14100"/>
          <ac:grpSpMkLst>
            <pc:docMk/>
            <pc:sldMk cId="3937091055" sldId="270"/>
            <ac:grpSpMk id="7" creationId="{C5303B75-E794-E6A3-1CE3-9767DA0855B9}"/>
          </ac:grpSpMkLst>
        </pc:grpChg>
        <pc:picChg chg="add mod modCrop">
          <ac:chgData name="Heather McMurtray" userId="1825e91f9833e21d" providerId="LiveId" clId="{DFF7F2A8-BFF8-45CC-ACAB-EFE881BF6555}" dt="2023-05-24T18:13:53.411" v="166" actId="164"/>
          <ac:picMkLst>
            <pc:docMk/>
            <pc:sldMk cId="3937091055" sldId="270"/>
            <ac:picMk id="5" creationId="{84D740B6-45A3-0D20-DFFA-EC0115102413}"/>
          </ac:picMkLst>
        </pc:picChg>
        <pc:picChg chg="add mod modCrop">
          <ac:chgData name="Heather McMurtray" userId="1825e91f9833e21d" providerId="LiveId" clId="{DFF7F2A8-BFF8-45CC-ACAB-EFE881BF6555}" dt="2023-05-24T18:13:53.411" v="166" actId="164"/>
          <ac:picMkLst>
            <pc:docMk/>
            <pc:sldMk cId="3937091055" sldId="270"/>
            <ac:picMk id="6" creationId="{0C7F8811-4DE9-CB01-4867-46627DF0CBE9}"/>
          </ac:picMkLst>
        </pc:picChg>
      </pc:sldChg>
      <pc:sldChg chg="addSp modSp new mod">
        <pc:chgData name="Heather McMurtray" userId="1825e91f9833e21d" providerId="LiveId" clId="{DFF7F2A8-BFF8-45CC-ACAB-EFE881BF6555}" dt="2023-05-24T18:14:49.562" v="180" actId="1076"/>
        <pc:sldMkLst>
          <pc:docMk/>
          <pc:sldMk cId="4246803596" sldId="271"/>
        </pc:sldMkLst>
        <pc:grpChg chg="add mod">
          <ac:chgData name="Heather McMurtray" userId="1825e91f9833e21d" providerId="LiveId" clId="{DFF7F2A8-BFF8-45CC-ACAB-EFE881BF6555}" dt="2023-05-24T18:14:49.562" v="180" actId="1076"/>
          <ac:grpSpMkLst>
            <pc:docMk/>
            <pc:sldMk cId="4246803596" sldId="271"/>
            <ac:grpSpMk id="7" creationId="{C9B2E551-36D6-4B87-D119-FC672DDEA833}"/>
          </ac:grpSpMkLst>
        </pc:grpChg>
        <pc:picChg chg="add mod modCrop">
          <ac:chgData name="Heather McMurtray" userId="1825e91f9833e21d" providerId="LiveId" clId="{DFF7F2A8-BFF8-45CC-ACAB-EFE881BF6555}" dt="2023-05-24T18:14:48.387" v="179" actId="164"/>
          <ac:picMkLst>
            <pc:docMk/>
            <pc:sldMk cId="4246803596" sldId="271"/>
            <ac:picMk id="5" creationId="{3DFB3DC2-AE06-2141-4CE0-AE71B4FD77F5}"/>
          </ac:picMkLst>
        </pc:picChg>
        <pc:picChg chg="add mod modCrop">
          <ac:chgData name="Heather McMurtray" userId="1825e91f9833e21d" providerId="LiveId" clId="{DFF7F2A8-BFF8-45CC-ACAB-EFE881BF6555}" dt="2023-05-24T18:14:48.387" v="179" actId="164"/>
          <ac:picMkLst>
            <pc:docMk/>
            <pc:sldMk cId="4246803596" sldId="271"/>
            <ac:picMk id="6" creationId="{BED4983C-C8C3-8D2E-5261-5625085634C7}"/>
          </ac:picMkLst>
        </pc:picChg>
      </pc:sldChg>
      <pc:sldChg chg="addSp delSp modSp new mod ord">
        <pc:chgData name="Heather McMurtray" userId="1825e91f9833e21d" providerId="LiveId" clId="{DFF7F2A8-BFF8-45CC-ACAB-EFE881BF6555}" dt="2023-05-24T18:23:43.878" v="208"/>
        <pc:sldMkLst>
          <pc:docMk/>
          <pc:sldMk cId="1300474645" sldId="272"/>
        </pc:sldMkLst>
        <pc:spChg chg="mod">
          <ac:chgData name="Heather McMurtray" userId="1825e91f9833e21d" providerId="LiveId" clId="{DFF7F2A8-BFF8-45CC-ACAB-EFE881BF6555}" dt="2023-05-24T18:09:29.949" v="138" actId="20577"/>
          <ac:spMkLst>
            <pc:docMk/>
            <pc:sldMk cId="1300474645" sldId="272"/>
            <ac:spMk id="2" creationId="{236DA126-D129-AF43-2C8C-F5144B882AF5}"/>
          </ac:spMkLst>
        </pc:spChg>
        <pc:spChg chg="del">
          <ac:chgData name="Heather McMurtray" userId="1825e91f9833e21d" providerId="LiveId" clId="{DFF7F2A8-BFF8-45CC-ACAB-EFE881BF6555}" dt="2023-05-24T18:08:26.104" v="122" actId="478"/>
          <ac:spMkLst>
            <pc:docMk/>
            <pc:sldMk cId="1300474645" sldId="272"/>
            <ac:spMk id="3" creationId="{BE867353-E152-5276-417E-C50B26A6C5F8}"/>
          </ac:spMkLst>
        </pc:spChg>
        <pc:picChg chg="add mod modCrop">
          <ac:chgData name="Heather McMurtray" userId="1825e91f9833e21d" providerId="LiveId" clId="{DFF7F2A8-BFF8-45CC-ACAB-EFE881BF6555}" dt="2023-05-24T18:08:58.229" v="130" actId="1076"/>
          <ac:picMkLst>
            <pc:docMk/>
            <pc:sldMk cId="1300474645" sldId="272"/>
            <ac:picMk id="5" creationId="{EA639338-6222-D7F2-C9B3-A4E537D86AC7}"/>
          </ac:picMkLst>
        </pc:picChg>
      </pc:sldChg>
      <pc:sldChg chg="addSp new mod">
        <pc:chgData name="Heather McMurtray" userId="1825e91f9833e21d" providerId="LiveId" clId="{DFF7F2A8-BFF8-45CC-ACAB-EFE881BF6555}" dt="2023-05-24T18:16:24.815" v="200" actId="22"/>
        <pc:sldMkLst>
          <pc:docMk/>
          <pc:sldMk cId="3134106863" sldId="273"/>
        </pc:sldMkLst>
        <pc:picChg chg="add">
          <ac:chgData name="Heather McMurtray" userId="1825e91f9833e21d" providerId="LiveId" clId="{DFF7F2A8-BFF8-45CC-ACAB-EFE881BF6555}" dt="2023-05-24T18:16:24.815" v="200" actId="22"/>
          <ac:picMkLst>
            <pc:docMk/>
            <pc:sldMk cId="3134106863" sldId="273"/>
            <ac:picMk id="5" creationId="{670B1A0C-F8BF-8E69-A167-CF1CBCB9A5A9}"/>
          </ac:picMkLst>
        </pc:picChg>
      </pc:sldChg>
      <pc:sldChg chg="addSp new mod">
        <pc:chgData name="Heather McMurtray" userId="1825e91f9833e21d" providerId="LiveId" clId="{DFF7F2A8-BFF8-45CC-ACAB-EFE881BF6555}" dt="2023-05-24T18:17:49.150" v="202" actId="22"/>
        <pc:sldMkLst>
          <pc:docMk/>
          <pc:sldMk cId="3979012741" sldId="274"/>
        </pc:sldMkLst>
        <pc:picChg chg="add">
          <ac:chgData name="Heather McMurtray" userId="1825e91f9833e21d" providerId="LiveId" clId="{DFF7F2A8-BFF8-45CC-ACAB-EFE881BF6555}" dt="2023-05-24T18:17:49.150" v="202" actId="22"/>
          <ac:picMkLst>
            <pc:docMk/>
            <pc:sldMk cId="3979012741" sldId="274"/>
            <ac:picMk id="5" creationId="{8BBA12F4-BA2F-C174-15EA-FC4740212D89}"/>
          </ac:picMkLst>
        </pc:picChg>
      </pc:sldChg>
      <pc:sldChg chg="addSp new mod">
        <pc:chgData name="Heather McMurtray" userId="1825e91f9833e21d" providerId="LiveId" clId="{DFF7F2A8-BFF8-45CC-ACAB-EFE881BF6555}" dt="2023-05-24T18:19:12.975" v="204" actId="22"/>
        <pc:sldMkLst>
          <pc:docMk/>
          <pc:sldMk cId="4124311697" sldId="275"/>
        </pc:sldMkLst>
        <pc:picChg chg="add">
          <ac:chgData name="Heather McMurtray" userId="1825e91f9833e21d" providerId="LiveId" clId="{DFF7F2A8-BFF8-45CC-ACAB-EFE881BF6555}" dt="2023-05-24T18:19:12.975" v="204" actId="22"/>
          <ac:picMkLst>
            <pc:docMk/>
            <pc:sldMk cId="4124311697" sldId="275"/>
            <ac:picMk id="5" creationId="{D4E7BD5A-036C-0BBB-1EA6-C40B09FA41B1}"/>
          </ac:picMkLst>
        </pc:picChg>
      </pc:sldChg>
      <pc:sldChg chg="addSp new mod">
        <pc:chgData name="Heather McMurtray" userId="1825e91f9833e21d" providerId="LiveId" clId="{DFF7F2A8-BFF8-45CC-ACAB-EFE881BF6555}" dt="2023-05-24T18:22:26.404" v="206" actId="22"/>
        <pc:sldMkLst>
          <pc:docMk/>
          <pc:sldMk cId="1715030919" sldId="276"/>
        </pc:sldMkLst>
        <pc:picChg chg="add">
          <ac:chgData name="Heather McMurtray" userId="1825e91f9833e21d" providerId="LiveId" clId="{DFF7F2A8-BFF8-45CC-ACAB-EFE881BF6555}" dt="2023-05-24T18:22:26.404" v="206" actId="22"/>
          <ac:picMkLst>
            <pc:docMk/>
            <pc:sldMk cId="1715030919" sldId="276"/>
            <ac:picMk id="5" creationId="{AB092467-B9A1-2C61-AFDC-51D84E5299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7E8C-73F7-8B51-B3C4-E89F73659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27BF-A0D8-68E7-1820-C50CC81B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0DBB-A4DE-C841-38ED-AEC05DCF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A77D-A211-BD62-DCBA-2A4168ED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F8C0-230E-4778-8764-B415B5B0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B9AE-8EE0-1376-D15C-DE743B5D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0DF4C-1861-8F28-5D7E-69642031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C266-8065-56CD-7CA5-7819C87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CB45-4CAF-FB91-3116-2C3D6B9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4EEC-BE2F-8523-5783-90BAC64F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A8EB3-0AF2-1840-7632-E83CC418B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963FA-558A-1A77-473B-BFCBB193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F9DC-E32A-53E8-682F-1C790A25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5905-33AC-F5D3-58C8-36910A2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9E73-298D-7B45-25E7-5782E81E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231-C8AB-C236-07B4-DA15C57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A0F-ABB7-4218-168A-24647623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52A4-1C60-58FD-0D90-0CE5F51F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4AE4-4885-4566-BB03-FD98269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66E1-0E6E-683B-3851-F1C9F72B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F360-8BCB-95A4-122B-AAFB233E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3CF9A-2C46-AF66-8F1D-1F45B637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BA57-8DC9-0C2E-9AE8-A2F50D90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78CBD-AB62-1589-8473-CA5433F9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0A30-0313-13F1-AF19-44A79F2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BFFB-1B03-5B3E-9650-C052576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E37B-C472-A2B7-32DB-6D584427C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B215-2D7D-2B71-2AFD-266148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2F71-A4B8-A294-90D7-ECFBE7D0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682D-90BA-A984-2335-84865CB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0068-59CD-6360-027E-0F6D99A5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6F3C-6DE7-3DB6-E621-E70C7FC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F2C8-BEDA-9541-A054-B51DF386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575B6-50D6-6C29-ECF3-2EEB4EAC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875A1-CA5A-4364-2BD0-EE3B968A6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21099-8362-819D-5BB3-1752E7E1C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12F3A-908C-4376-F99E-76DF750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C357-843D-7720-7D12-52EFB95D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76EC0-EEA1-6C34-453E-80F22526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7A5E-D0DD-81FA-7CCF-3D122F3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08FE5-8134-F175-C501-C1701251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6D46-A782-2584-3341-BE36371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94B96-D1E7-6C67-1872-C9E907AB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61F15-010D-3C7C-1785-B5E0BA31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B55B8-DAA5-D987-70B5-228C5403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0993E-780C-3C1D-25D7-73A8956B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C722-45DE-0ED3-0FB8-233AC51B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955B-63B6-5A51-C843-6C1D3BAA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747C-2C2F-EDA0-63B7-7998F656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8F5CA-5412-666C-0247-7B35744D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1047-0DC9-C987-9E4E-1B23FA22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8C140-F8E2-06DE-E6D9-00FDC6D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FB6D-9590-F4B3-9F9D-958B5B95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DEA4B-36CF-2B37-5D75-806B0E95F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38B0-2EF8-D711-7249-1C562D08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4B7A-5E32-CEA2-9464-CEDB68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E347A-F067-D7B1-255C-1ABC0D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58672-7AF6-83B3-2653-05CD844C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F75BC-2D89-CB56-9339-0A00C6E6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2CDBC-F152-B2F9-0D5E-8C47FC6B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C877-C629-0333-483F-EA061FF0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57C4-F9AE-4F2B-8000-ED640C0D684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9F25-F435-7C9D-EBFF-A73CE1CEF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4D50-120F-D8EC-BEC6-B6A764CB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D383-A560-10B4-617C-D74CB04F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have the pdf of my scan in NESSUS scans </a:t>
            </a:r>
          </a:p>
        </p:txBody>
      </p:sp>
    </p:spTree>
    <p:extLst>
      <p:ext uri="{BB962C8B-B14F-4D97-AF65-F5344CB8AC3E}">
        <p14:creationId xmlns:p14="http://schemas.microsoft.com/office/powerpoint/2010/main" val="127127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BCF0-0166-C194-97E8-085CBCCB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A854-F584-AC6C-5832-DE73233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NESSUS and VMWare Player Vulnerability Testing </a:t>
            </a:r>
          </a:p>
        </p:txBody>
      </p:sp>
    </p:spTree>
    <p:extLst>
      <p:ext uri="{BB962C8B-B14F-4D97-AF65-F5344CB8AC3E}">
        <p14:creationId xmlns:p14="http://schemas.microsoft.com/office/powerpoint/2010/main" val="42106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3DC4-FA13-412C-8122-2B029275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6165-D995-BF48-B4B4-BE50385E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8D34A-CFC2-931E-A7FC-E0FB0D67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04" y="0"/>
            <a:ext cx="7440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0DBE-D43C-F8A8-467E-908A52C7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9103-D11D-DCA0-C2AF-76B089A2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9ABD8-8CA7-4F69-8A27-ADA6FA0A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24" y="0"/>
            <a:ext cx="691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F1CB-B4D6-43AB-AA4C-89A8BAF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8BF9-6508-3257-5C4F-3446B136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A212-C78A-B9B6-C3D0-BF796F14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25A6-EF51-FDE5-2D10-4C8B8574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125A2-CACB-C6E0-DA7A-CD06306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3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326B-4E18-722C-444C-281797CE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18B9-7F52-7E20-D52F-49D8614A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9D698-58B2-BF20-2CF4-3502FE3D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42912"/>
            <a:ext cx="73342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F979-364E-5D93-CB80-C06D4D74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F661-AE4C-F3E5-884C-23B5F223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F97C9-57EC-2583-EE80-E8A21860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2B40-6A09-5BD7-A563-ABCE182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B2AD-2482-E01C-6B64-7FBD9EF9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03B75-E794-E6A3-1CE3-9767DA0855B9}"/>
              </a:ext>
            </a:extLst>
          </p:cNvPr>
          <p:cNvGrpSpPr/>
          <p:nvPr/>
        </p:nvGrpSpPr>
        <p:grpSpPr>
          <a:xfrm>
            <a:off x="0" y="-1"/>
            <a:ext cx="12192000" cy="6928701"/>
            <a:chOff x="0" y="575100"/>
            <a:chExt cx="12192000" cy="6282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D740B6-45A3-0D20-DFFA-EC011510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92"/>
            <a:stretch/>
          </p:blipFill>
          <p:spPr>
            <a:xfrm>
              <a:off x="0" y="1252260"/>
              <a:ext cx="12192000" cy="56057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7F8811-4DE9-CB01-4867-46627DF0C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344"/>
            <a:stretch/>
          </p:blipFill>
          <p:spPr>
            <a:xfrm>
              <a:off x="0" y="575100"/>
              <a:ext cx="12192000" cy="631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9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7678-EAC7-2006-F2F3-6FADB1F1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1262-859A-9ADE-1227-415370FB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B2E551-36D6-4B87-D119-FC672DDEA833}"/>
              </a:ext>
            </a:extLst>
          </p:cNvPr>
          <p:cNvGrpSpPr/>
          <p:nvPr/>
        </p:nvGrpSpPr>
        <p:grpSpPr>
          <a:xfrm>
            <a:off x="0" y="0"/>
            <a:ext cx="12192000" cy="6223000"/>
            <a:chOff x="-262380" y="317500"/>
            <a:chExt cx="12192000" cy="622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FB3DC2-AE06-2141-4CE0-AE71B4FD7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792"/>
            <a:stretch/>
          </p:blipFill>
          <p:spPr>
            <a:xfrm>
              <a:off x="-262380" y="836678"/>
              <a:ext cx="12192000" cy="57038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D4983C-C8C3-8D2E-5261-562508563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153"/>
            <a:stretch/>
          </p:blipFill>
          <p:spPr>
            <a:xfrm>
              <a:off x="-262380" y="317500"/>
              <a:ext cx="12192000" cy="64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80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C42B-82E6-DA25-721F-78A7E439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BB8C-7435-5BD9-E979-3B950199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B1A0C-F8BF-8E69-A167-CF1CBCB9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0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5598-A1C4-6B5A-24FB-03AE161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2D7B-FEB1-E887-BDC3-17FA585C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565" y="1872758"/>
            <a:ext cx="10515600" cy="4351338"/>
          </a:xfrm>
        </p:spPr>
        <p:txBody>
          <a:bodyPr>
            <a:normAutofit/>
          </a:bodyPr>
          <a:lstStyle/>
          <a:p>
            <a:r>
              <a:rPr lang="en-US" sz="10000" dirty="0"/>
              <a:t>Honey pot </a:t>
            </a:r>
          </a:p>
        </p:txBody>
      </p:sp>
    </p:spTree>
    <p:extLst>
      <p:ext uri="{BB962C8B-B14F-4D97-AF65-F5344CB8AC3E}">
        <p14:creationId xmlns:p14="http://schemas.microsoft.com/office/powerpoint/2010/main" val="349400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EB5DD0-94F6-6616-8C45-8DCF57264E7D}"/>
              </a:ext>
            </a:extLst>
          </p:cNvPr>
          <p:cNvGrpSpPr/>
          <p:nvPr/>
        </p:nvGrpSpPr>
        <p:grpSpPr>
          <a:xfrm>
            <a:off x="65988" y="0"/>
            <a:ext cx="12192000" cy="6401690"/>
            <a:chOff x="0" y="114590"/>
            <a:chExt cx="12192000" cy="64016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1AFAEC-A9E4-61B4-3E9B-0F5851F1D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213"/>
            <a:stretch/>
          </p:blipFill>
          <p:spPr>
            <a:xfrm>
              <a:off x="0" y="695228"/>
              <a:ext cx="12192000" cy="58210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CF917E-0315-FED0-59FB-1CE65BB3C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465"/>
            <a:stretch/>
          </p:blipFill>
          <p:spPr>
            <a:xfrm>
              <a:off x="0" y="114590"/>
              <a:ext cx="12192000" cy="639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18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B0CA4C-24B0-05E2-3A6A-DB0FC5CE0B10}"/>
              </a:ext>
            </a:extLst>
          </p:cNvPr>
          <p:cNvGrpSpPr/>
          <p:nvPr/>
        </p:nvGrpSpPr>
        <p:grpSpPr>
          <a:xfrm>
            <a:off x="0" y="7070"/>
            <a:ext cx="12192000" cy="6573625"/>
            <a:chOff x="0" y="812276"/>
            <a:chExt cx="12192000" cy="65736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568B19-7796-43A5-3A00-106C8821B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33"/>
            <a:stretch/>
          </p:blipFill>
          <p:spPr>
            <a:xfrm>
              <a:off x="0" y="1442301"/>
              <a:ext cx="12192000" cy="5943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6F2527-7DA3-2275-A4B7-EF6AC2E97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714"/>
            <a:stretch/>
          </p:blipFill>
          <p:spPr>
            <a:xfrm>
              <a:off x="0" y="812276"/>
              <a:ext cx="12192000" cy="705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586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3449-4F9C-FD06-F380-D35F7A52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BC7D-ECED-25A9-79FE-F07868E6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7BD5A-036C-0BBB-1EA6-C40B09FA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71A-EE54-FBD1-E64C-AE8DD0A2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285B-738A-9A9C-CE3D-CBBF4F5C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92467-B9A1-2C61-AFDC-51D84E52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3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A126-D129-AF43-2C8C-F5144B88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countries attempting attacks on my Microsoft Azure SIEM VPN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39338-6222-D7F2-C9B3-A4E537D86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09"/>
          <a:stretch/>
        </p:blipFill>
        <p:spPr>
          <a:xfrm>
            <a:off x="76985" y="1690688"/>
            <a:ext cx="12038029" cy="42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7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1BA3-3865-81D6-41C1-698B8338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3507-5B6D-E1A1-74CC-E83A65E6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12F4-BA2F-C174-15EA-FC474021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91EFC-8A5D-9D31-C812-887FF0A1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1FFE-1E13-71B5-B20B-4CA35D49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1D92-41B3-DC68-4CA7-E4493D6C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EB1979-ED7F-D40F-2810-FB923BCC8A3E}"/>
              </a:ext>
            </a:extLst>
          </p:cNvPr>
          <p:cNvGrpSpPr/>
          <p:nvPr/>
        </p:nvGrpSpPr>
        <p:grpSpPr>
          <a:xfrm>
            <a:off x="0" y="0"/>
            <a:ext cx="12192000" cy="6749592"/>
            <a:chOff x="0" y="365125"/>
            <a:chExt cx="12192000" cy="6334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988490-B83D-837C-F0F5-EFF3B71A9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995"/>
            <a:stretch/>
          </p:blipFill>
          <p:spPr>
            <a:xfrm>
              <a:off x="0" y="1008668"/>
              <a:ext cx="12192000" cy="56905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729002-9343-D63C-F167-91373A8DB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589"/>
            <a:stretch/>
          </p:blipFill>
          <p:spPr>
            <a:xfrm>
              <a:off x="0" y="365125"/>
              <a:ext cx="12192000" cy="680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82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92CE7F0-D22A-91C8-F9DA-88EAAF829D86}"/>
              </a:ext>
            </a:extLst>
          </p:cNvPr>
          <p:cNvGrpSpPr/>
          <p:nvPr/>
        </p:nvGrpSpPr>
        <p:grpSpPr>
          <a:xfrm>
            <a:off x="0" y="98788"/>
            <a:ext cx="12192000" cy="6622523"/>
            <a:chOff x="0" y="230763"/>
            <a:chExt cx="12192000" cy="63503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DFDD52-C724-BE9F-FD05-5145DFA8D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59"/>
            <a:stretch/>
          </p:blipFill>
          <p:spPr>
            <a:xfrm>
              <a:off x="0" y="914400"/>
              <a:ext cx="12192000" cy="56667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3452A9-49B6-A5B2-70AE-EBC3A496D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548"/>
            <a:stretch/>
          </p:blipFill>
          <p:spPr>
            <a:xfrm>
              <a:off x="51916" y="230763"/>
              <a:ext cx="12140084" cy="683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36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29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Also have the pdf of my scan in NESSUS scans </vt:lpstr>
      <vt:lpstr>PowerPoint Presentation</vt:lpstr>
      <vt:lpstr>PowerPoint Presentation</vt:lpstr>
      <vt:lpstr>PowerPoint Presentation</vt:lpstr>
      <vt:lpstr>List of countries attempting attacks on my Microsoft Azure SIEM VPN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Also have the pdf of my scan in NESSUS scans </dc:title>
  <dc:creator>Heather McMurtray</dc:creator>
  <cp:lastModifiedBy>Heather McMurtray</cp:lastModifiedBy>
  <cp:revision>1</cp:revision>
  <dcterms:created xsi:type="dcterms:W3CDTF">2023-05-23T23:13:11Z</dcterms:created>
  <dcterms:modified xsi:type="dcterms:W3CDTF">2023-05-24T18:23:52Z</dcterms:modified>
</cp:coreProperties>
</file>