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60" r:id="rId4"/>
    <p:sldId id="262" r:id="rId5"/>
    <p:sldId id="277" r:id="rId6"/>
    <p:sldId id="276" r:id="rId7"/>
    <p:sldId id="272" r:id="rId8"/>
    <p:sldId id="279" r:id="rId9"/>
    <p:sldId id="261" r:id="rId10"/>
    <p:sldId id="263" r:id="rId11"/>
    <p:sldId id="278" r:id="rId12"/>
    <p:sldId id="265" r:id="rId13"/>
    <p:sldId id="264" r:id="rId14"/>
    <p:sldId id="266" r:id="rId15"/>
    <p:sldId id="282" r:id="rId16"/>
    <p:sldId id="285" r:id="rId17"/>
    <p:sldId id="283" r:id="rId18"/>
    <p:sldId id="286" r:id="rId19"/>
    <p:sldId id="284" r:id="rId20"/>
    <p:sldId id="270" r:id="rId21"/>
    <p:sldId id="267" r:id="rId22"/>
    <p:sldId id="268" r:id="rId23"/>
    <p:sldId id="273" r:id="rId24"/>
    <p:sldId id="274" r:id="rId25"/>
    <p:sldId id="281" r:id="rId26"/>
    <p:sldId id="280" r:id="rId27"/>
    <p:sldId id="26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ABC-69EF-4738-9411-17AA5D603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Sweetgreen</a:t>
            </a:r>
            <a:r>
              <a:rPr lang="en-US" dirty="0"/>
              <a:t> analytics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5D3A3-3D88-4325-BFC3-D5F288D65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Heather Cohen </a:t>
            </a:r>
          </a:p>
        </p:txBody>
      </p:sp>
    </p:spTree>
    <p:extLst>
      <p:ext uri="{BB962C8B-B14F-4D97-AF65-F5344CB8AC3E}">
        <p14:creationId xmlns:p14="http://schemas.microsoft.com/office/powerpoint/2010/main" val="145508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F579-C901-4AB8-9E33-45EF154D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3334"/>
            <a:ext cx="10571998" cy="970450"/>
          </a:xfrm>
        </p:spPr>
        <p:txBody>
          <a:bodyPr/>
          <a:lstStyle/>
          <a:p>
            <a:r>
              <a:rPr lang="en-US" dirty="0"/>
              <a:t>Spending By State – High Value</a:t>
            </a:r>
            <a:br>
              <a:rPr lang="en-US" dirty="0"/>
            </a:br>
            <a:r>
              <a:rPr lang="en-US" dirty="0"/>
              <a:t>  </a:t>
            </a:r>
            <a:r>
              <a:rPr lang="en-US" sz="2800" dirty="0"/>
              <a:t>NY &amp; CA Lead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15898-1F4F-463B-946A-C08D483A1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73" y="2250036"/>
            <a:ext cx="9893125" cy="437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4EC0-7D16-407B-AB17-A7BA1907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beats out CA by several spots for 2</a:t>
            </a:r>
            <a:r>
              <a:rPr lang="en-US" baseline="30000" dirty="0"/>
              <a:t>nd</a:t>
            </a:r>
            <a:r>
              <a:rPr lang="en-US" dirty="0"/>
              <a:t> in overall sales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48653-B371-4100-A2A0-38E5BB1E8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 has a bunch of busy stores but none of them are in the top 10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 stores see a higher volume of orders, even if their net total isn’t as high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A948B-BF0B-44F3-8596-D5A57511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424" y="1255286"/>
            <a:ext cx="3041503" cy="4160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5D1A0-C1C9-4842-9866-322AA078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134" y="1687224"/>
            <a:ext cx="2875684" cy="348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6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5C80-BAD4-4BEE-86EC-9FB104C37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2D43C-B610-4DB8-9DE1-B775DD7D3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Certain items sell </a:t>
            </a:r>
            <a:r>
              <a:rPr lang="en-US" dirty="0" err="1"/>
              <a:t>waaaaay</a:t>
            </a:r>
            <a:r>
              <a:rPr lang="en-US" dirty="0"/>
              <a:t> more than others</a:t>
            </a:r>
          </a:p>
        </p:txBody>
      </p:sp>
    </p:spTree>
    <p:extLst>
      <p:ext uri="{BB962C8B-B14F-4D97-AF65-F5344CB8AC3E}">
        <p14:creationId xmlns:p14="http://schemas.microsoft.com/office/powerpoint/2010/main" val="55306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DE05-6EE1-4016-A8C1-8082482B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Such a huge difference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0FCAF-3F79-4BBD-8A7C-F85969B2E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9" y="2335200"/>
            <a:ext cx="9448800" cy="429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5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A155-1A18-4A8B-B2DF-B1D2A16D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38DC3-6540-47BF-842F-56C2B9C9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3B229C-1394-4A55-889A-4ADA190B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80574"/>
            <a:ext cx="10536120" cy="6096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CB97FB-16DD-420E-BCD4-A77EC70112DD}"/>
              </a:ext>
            </a:extLst>
          </p:cNvPr>
          <p:cNvSpPr txBox="1"/>
          <p:nvPr/>
        </p:nvSpPr>
        <p:spPr>
          <a:xfrm>
            <a:off x="2902857" y="844331"/>
            <a:ext cx="375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your own is super popular across the whole database (this is the top 20) </a:t>
            </a:r>
          </a:p>
        </p:txBody>
      </p:sp>
    </p:spTree>
    <p:extLst>
      <p:ext uri="{BB962C8B-B14F-4D97-AF65-F5344CB8AC3E}">
        <p14:creationId xmlns:p14="http://schemas.microsoft.com/office/powerpoint/2010/main" val="390793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DEBDD8-8AC9-4D03-8C6A-2001267F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542522"/>
            <a:ext cx="11593543" cy="57729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66EF23-8F10-42B1-A4F2-E9E60CFF3DA7}"/>
              </a:ext>
            </a:extLst>
          </p:cNvPr>
          <p:cNvSpPr/>
          <p:nvPr/>
        </p:nvSpPr>
        <p:spPr>
          <a:xfrm>
            <a:off x="2507673" y="8613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just the high value set: Create your own still wins but </a:t>
            </a:r>
            <a:r>
              <a:rPr lang="en-US" dirty="0" err="1">
                <a:solidFill>
                  <a:schemeClr val="bg1"/>
                </a:solidFill>
              </a:rPr>
              <a:t>guac</a:t>
            </a:r>
            <a:r>
              <a:rPr lang="en-US" dirty="0">
                <a:solidFill>
                  <a:schemeClr val="bg1"/>
                </a:solidFill>
              </a:rPr>
              <a:t> greens and jasmine tea are more popular. Jasmine tea wasn’t even in the top 20 before</a:t>
            </a:r>
          </a:p>
        </p:txBody>
      </p:sp>
    </p:spTree>
    <p:extLst>
      <p:ext uri="{BB962C8B-B14F-4D97-AF65-F5344CB8AC3E}">
        <p14:creationId xmlns:p14="http://schemas.microsoft.com/office/powerpoint/2010/main" val="294363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4224-5E3A-4F22-A5F7-4764264A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presentation of the last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6E38-4846-4FB9-978D-A58CC546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D8961-3119-4826-B0E3-0D75A8FEF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value subset really like jasmine iced tea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CA017-5A41-4A46-8B31-BE9071ED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08" y="789131"/>
            <a:ext cx="4630882" cy="49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79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377BA595-8964-48CA-91D2-713DD0FA2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12" y="443346"/>
            <a:ext cx="10716158" cy="5001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FDEFF8-BDFB-4AD3-A292-11491A275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28" y="4889051"/>
            <a:ext cx="4499429" cy="1869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568500-9773-48AC-8608-907EE508E7BE}"/>
              </a:ext>
            </a:extLst>
          </p:cNvPr>
          <p:cNvSpPr txBox="1"/>
          <p:nvPr/>
        </p:nvSpPr>
        <p:spPr>
          <a:xfrm>
            <a:off x="2031999" y="1043832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Guac</a:t>
            </a:r>
            <a:r>
              <a:rPr lang="en-US" dirty="0">
                <a:solidFill>
                  <a:schemeClr val="bg1"/>
                </a:solidFill>
              </a:rPr>
              <a:t> and hummus are a lot of the sales</a:t>
            </a:r>
          </a:p>
        </p:txBody>
      </p:sp>
    </p:spTree>
    <p:extLst>
      <p:ext uri="{BB962C8B-B14F-4D97-AF65-F5344CB8AC3E}">
        <p14:creationId xmlns:p14="http://schemas.microsoft.com/office/powerpoint/2010/main" val="2249391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7729-C15B-48E1-84E7-198DDA42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money spent on items by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4647-C5AD-490F-86D3-D1F060FFE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0255-11FC-4F22-9D78-D1E5C155D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 loves guacamole more than other states (duh)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your own is the winner almost everywhere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3D3E9-03C8-426D-B78C-F3368488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164" y="465341"/>
            <a:ext cx="5559569" cy="53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8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7820-17D2-4C29-9F65-EC8C0B8B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users – Top Item Bought – Total Amount Spent on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BED8-A24D-412B-9271-614A8BE6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A833F-8BFA-47D7-A31C-97AFE4F58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couple users spend a lot on guacamole &amp; kale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9AED9-92B8-4B7A-AC63-7ED4CDC1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646004"/>
            <a:ext cx="4645250" cy="501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3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4E4A-B83E-4BB2-B54F-EEBD3A41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&amp; Seasonality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3F357-A5A8-429E-B126-2C45CA526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trends?</a:t>
            </a:r>
          </a:p>
        </p:txBody>
      </p:sp>
    </p:spTree>
    <p:extLst>
      <p:ext uri="{BB962C8B-B14F-4D97-AF65-F5344CB8AC3E}">
        <p14:creationId xmlns:p14="http://schemas.microsoft.com/office/powerpoint/2010/main" val="3777934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A2BD-AD89-40C9-97FB-1C1D4695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2A450-4BC9-4E4D-AC12-262AD300B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time of day have an impact? Probably</a:t>
            </a:r>
          </a:p>
        </p:txBody>
      </p:sp>
    </p:spTree>
    <p:extLst>
      <p:ext uri="{BB962C8B-B14F-4D97-AF65-F5344CB8AC3E}">
        <p14:creationId xmlns:p14="http://schemas.microsoft.com/office/powerpoint/2010/main" val="1262361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C1BA0-2C89-4EDF-B9D9-A3ECFE6FB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1" y="609600"/>
            <a:ext cx="11805717" cy="58868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8F34FF-FF27-4EEE-BEF0-556D303B5D24}"/>
              </a:ext>
            </a:extLst>
          </p:cNvPr>
          <p:cNvSpPr txBox="1"/>
          <p:nvPr/>
        </p:nvSpPr>
        <p:spPr>
          <a:xfrm>
            <a:off x="4630056" y="1132114"/>
            <a:ext cx="361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 of Day Impacts Where Money is Spent</a:t>
            </a:r>
          </a:p>
        </p:txBody>
      </p:sp>
    </p:spTree>
    <p:extLst>
      <p:ext uri="{BB962C8B-B14F-4D97-AF65-F5344CB8AC3E}">
        <p14:creationId xmlns:p14="http://schemas.microsoft.com/office/powerpoint/2010/main" val="2266383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DC569-B887-45AB-BEA7-3C0E51F2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1" y="109947"/>
            <a:ext cx="11959638" cy="5414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BDB909-AF89-4DDD-9F4A-F886CDC8E67B}"/>
              </a:ext>
            </a:extLst>
          </p:cNvPr>
          <p:cNvSpPr txBox="1"/>
          <p:nvPr/>
        </p:nvSpPr>
        <p:spPr>
          <a:xfrm>
            <a:off x="4821382" y="622069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NY stores even close? </a:t>
            </a:r>
          </a:p>
        </p:txBody>
      </p:sp>
    </p:spTree>
    <p:extLst>
      <p:ext uri="{BB962C8B-B14F-4D97-AF65-F5344CB8AC3E}">
        <p14:creationId xmlns:p14="http://schemas.microsoft.com/office/powerpoint/2010/main" val="272279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D9B1-88F6-4E2A-968D-B29AF2B4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B993-3D04-4202-8A9D-B0E6D1DF6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98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998E-7C44-4E70-ACA9-5D6B5849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</a:t>
            </a:r>
            <a:r>
              <a:rPr lang="en-US" dirty="0" err="1"/>
              <a:t>User_ids</a:t>
            </a:r>
            <a:r>
              <a:rPr lang="en-US" dirty="0"/>
              <a:t> account for the majority of orders overall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45066-D606-4606-950A-99E37622B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spending </a:t>
            </a:r>
            <a:r>
              <a:rPr lang="en-US" dirty="0" err="1"/>
              <a:t>user_ids</a:t>
            </a:r>
            <a:r>
              <a:rPr lang="en-US" dirty="0"/>
              <a:t> have orders across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They’re probably companies getting catered lunches for multiple offices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4DDB2-D24C-4656-9454-C807081D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500" y="815686"/>
            <a:ext cx="3448997" cy="53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36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C06C1104-0666-4CB0-A194-6066024F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71" y="2263615"/>
            <a:ext cx="8000855" cy="41471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D6C5B0-F62C-4E9C-8BF1-95BC9D53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Unless they’re teleporters who love salad</a:t>
            </a:r>
          </a:p>
        </p:txBody>
      </p:sp>
    </p:spTree>
    <p:extLst>
      <p:ext uri="{BB962C8B-B14F-4D97-AF65-F5344CB8AC3E}">
        <p14:creationId xmlns:p14="http://schemas.microsoft.com/office/powerpoint/2010/main" val="307725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6C31-DD18-4969-B01A-84AFA54B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people buy a lot of salad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ECE211-05DF-41BA-B606-A93A25273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198" y="545143"/>
            <a:ext cx="2137930" cy="554604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5E7B-73EB-482A-9FD1-9503F8471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Like, a 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– users with the highest average order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– users with the highest cumulative spent amount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5697E-89EC-4ED4-AD65-FA60E5BF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832" y="446088"/>
            <a:ext cx="2375622" cy="58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32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20AD-8383-45E0-88E3-D69CD57B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B2A4E-A6F5-4606-9453-59AB0F7AA2ED}"/>
              </a:ext>
            </a:extLst>
          </p:cNvPr>
          <p:cNvSpPr txBox="1"/>
          <p:nvPr/>
        </p:nvSpPr>
        <p:spPr>
          <a:xfrm>
            <a:off x="803564" y="2549236"/>
            <a:ext cx="9822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have a high # of orders  and/or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have a high average price per order and/or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have a high cumulative total spent amount and/or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spend a lot on guacamole greens and jasmine iced tea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buy more in the fall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spend more in CA &amp; 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NY might dominate because there are more business hours (seems like at least some must be 24 hours)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Tl;dr</a:t>
            </a:r>
            <a:r>
              <a:rPr lang="en-US" dirty="0"/>
              <a:t> – Seems like being a multilocation company who orders catering is the ideal customer. </a:t>
            </a:r>
          </a:p>
        </p:txBody>
      </p:sp>
    </p:spTree>
    <p:extLst>
      <p:ext uri="{BB962C8B-B14F-4D97-AF65-F5344CB8AC3E}">
        <p14:creationId xmlns:p14="http://schemas.microsoft.com/office/powerpoint/2010/main" val="265587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566E1A-4D0C-4A1A-B8B3-AD9AE71B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Obvious Seasonality In Sales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57DC318E-A8F1-4552-B842-15B616EAD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4210" y="586223"/>
            <a:ext cx="4515480" cy="513469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7BF0E1-0801-4EA1-AD75-C7DE24B04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 yearly trending since there are so many outliers </a:t>
            </a:r>
          </a:p>
        </p:txBody>
      </p:sp>
    </p:spTree>
    <p:extLst>
      <p:ext uri="{BB962C8B-B14F-4D97-AF65-F5344CB8AC3E}">
        <p14:creationId xmlns:p14="http://schemas.microsoft.com/office/powerpoint/2010/main" val="405462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E307-9203-46BB-8941-18CA1FF0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Inspection : </a:t>
            </a:r>
            <a:br>
              <a:rPr lang="en-US" dirty="0"/>
            </a:br>
            <a:r>
              <a:rPr lang="en-US" sz="3200" dirty="0"/>
              <a:t>Some Months Better Than Others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C71CB-93C8-4AC4-92CF-21FA383B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34" y="2204548"/>
            <a:ext cx="8900603" cy="44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4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4235-E3A7-4135-9134-237453B0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is the winner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392F6-BC2E-4EA5-9822-C580E6210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1674" y="588313"/>
            <a:ext cx="2831089" cy="548216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69E7A-3AE9-4A34-AA93-E6EEA1D36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Beating out summer and spring by a fair amount, in cumulative total sales, October and the fall are the winners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questions: was it because there was a really warm fall? Could index weather info from the major stores and see if they correlate </a:t>
            </a:r>
          </a:p>
        </p:txBody>
      </p:sp>
    </p:spTree>
    <p:extLst>
      <p:ext uri="{BB962C8B-B14F-4D97-AF65-F5344CB8AC3E}">
        <p14:creationId xmlns:p14="http://schemas.microsoft.com/office/powerpoint/2010/main" val="211635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01FA-F673-40DF-8403-2D3E7E7A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the year had the busiest single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8CF24-DDD8-4998-B652-71DB76F7C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881" y="383645"/>
            <a:ext cx="2347046" cy="607085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16FCB-C0D8-41B2-B861-E6ED03E50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would’ve have guessed salad was what people in NY craved in November and December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it is! </a:t>
            </a:r>
          </a:p>
        </p:txBody>
      </p:sp>
    </p:spTree>
    <p:extLst>
      <p:ext uri="{BB962C8B-B14F-4D97-AF65-F5344CB8AC3E}">
        <p14:creationId xmlns:p14="http://schemas.microsoft.com/office/powerpoint/2010/main" val="10171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602A-2CC6-4036-913C-FA8074A4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Location, Location,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C4B0E-9866-4767-9669-87FB7FDBA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…location</a:t>
            </a:r>
          </a:p>
        </p:txBody>
      </p:sp>
    </p:spTree>
    <p:extLst>
      <p:ext uri="{BB962C8B-B14F-4D97-AF65-F5344CB8AC3E}">
        <p14:creationId xmlns:p14="http://schemas.microsoft.com/office/powerpoint/2010/main" val="237489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7F45-BB2D-4C78-818B-C06F5099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 &amp; MA dominate in overall 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E2480-EA2F-41BC-936A-48E80CB8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93" y="2006743"/>
            <a:ext cx="7810252" cy="46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0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9E4E-7C39-48CF-9F5F-462711D9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of the </a:t>
            </a:r>
            <a:r>
              <a:rPr lang="en-US" dirty="0" err="1"/>
              <a:t>HighValue</a:t>
            </a:r>
            <a:r>
              <a:rPr lang="en-US" dirty="0"/>
              <a:t> subset, it’s NY &amp; CA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395D3E96-2FBE-40C7-B257-05E2392DB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56" y="2258003"/>
            <a:ext cx="7437844" cy="428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59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2881</TotalTime>
  <Words>502</Words>
  <Application>Microsoft Office PowerPoint</Application>
  <PresentationFormat>Widescreen</PresentationFormat>
  <Paragraphs>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2</vt:lpstr>
      <vt:lpstr>Quotable</vt:lpstr>
      <vt:lpstr>Sweetgreen analytics exercise</vt:lpstr>
      <vt:lpstr>Dates &amp; Seasonality</vt:lpstr>
      <vt:lpstr>No Obvious Seasonality In Sales</vt:lpstr>
      <vt:lpstr>Closer Inspection :  Some Months Better Than Others</vt:lpstr>
      <vt:lpstr>Fall is the winner </vt:lpstr>
      <vt:lpstr>End of the year had the busiest single days</vt:lpstr>
      <vt:lpstr>Location, Location, </vt:lpstr>
      <vt:lpstr>NY &amp; MA dominate in overall spending</vt:lpstr>
      <vt:lpstr>But, of the HighValue subset, it’s NY &amp; CA</vt:lpstr>
      <vt:lpstr>Spending By State – High Value   NY &amp; CA Lead </vt:lpstr>
      <vt:lpstr>MA beats out CA by several spots for 2nd in overall sales</vt:lpstr>
      <vt:lpstr>Items </vt:lpstr>
      <vt:lpstr>Such a huge difference</vt:lpstr>
      <vt:lpstr>PowerPoint Presentation</vt:lpstr>
      <vt:lpstr>PowerPoint Presentation</vt:lpstr>
      <vt:lpstr>Numerical presentation of the last graph</vt:lpstr>
      <vt:lpstr>PowerPoint Presentation</vt:lpstr>
      <vt:lpstr>Most money spent on items by location</vt:lpstr>
      <vt:lpstr>Top users – Top Item Bought – Total Amount Spent on it </vt:lpstr>
      <vt:lpstr>Times</vt:lpstr>
      <vt:lpstr>PowerPoint Presentation</vt:lpstr>
      <vt:lpstr>PowerPoint Presentation</vt:lpstr>
      <vt:lpstr>Users</vt:lpstr>
      <vt:lpstr>Five User_ids account for the majority of orders overall </vt:lpstr>
      <vt:lpstr>Unless they’re teleporters who love salad</vt:lpstr>
      <vt:lpstr>A few people buy a lot of salad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Sweetgreen analytics exercise</dc:title>
  <dc:creator>Nicole Prause</dc:creator>
  <cp:lastModifiedBy>Nicole Prause</cp:lastModifiedBy>
  <cp:revision>20</cp:revision>
  <dcterms:created xsi:type="dcterms:W3CDTF">2018-03-12T18:47:28Z</dcterms:created>
  <dcterms:modified xsi:type="dcterms:W3CDTF">2018-03-14T18:53:41Z</dcterms:modified>
</cp:coreProperties>
</file>