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1"/>
  </p:normalViewPr>
  <p:slideViewPr>
    <p:cSldViewPr snapToGrid="0" snapToObjects="1">
      <p:cViewPr varScale="1">
        <p:scale>
          <a:sx n="90" d="100"/>
          <a:sy n="90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9B6ED-7952-D845-94C4-1525EF93BA7E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978B7-9D69-3240-9904-B37C59FAA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81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9B6ED-7952-D845-94C4-1525EF93BA7E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978B7-9D69-3240-9904-B37C59FAA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01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9B6ED-7952-D845-94C4-1525EF93BA7E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978B7-9D69-3240-9904-B37C59FAA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62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9B6ED-7952-D845-94C4-1525EF93BA7E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978B7-9D69-3240-9904-B37C59FAA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8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9B6ED-7952-D845-94C4-1525EF93BA7E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978B7-9D69-3240-9904-B37C59FAA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81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9B6ED-7952-D845-94C4-1525EF93BA7E}" type="datetimeFigureOut">
              <a:rPr lang="en-US" smtClean="0"/>
              <a:t>8/15/17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978B7-9D69-3240-9904-B37C59FAA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66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9B6ED-7952-D845-94C4-1525EF93BA7E}" type="datetimeFigureOut">
              <a:rPr lang="en-US" smtClean="0"/>
              <a:t>8/15/17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978B7-9D69-3240-9904-B37C59FAA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1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9B6ED-7952-D845-94C4-1525EF93BA7E}" type="datetimeFigureOut">
              <a:rPr lang="en-US" smtClean="0"/>
              <a:t>8/15/17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978B7-9D69-3240-9904-B37C59FAA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4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9B6ED-7952-D845-94C4-1525EF93BA7E}" type="datetimeFigureOut">
              <a:rPr lang="en-US" smtClean="0"/>
              <a:t>8/15/17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978B7-9D69-3240-9904-B37C59FAA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14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9B6ED-7952-D845-94C4-1525EF93BA7E}" type="datetimeFigureOut">
              <a:rPr lang="en-US" smtClean="0"/>
              <a:t>8/15/17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978B7-9D69-3240-9904-B37C59FAA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9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9B6ED-7952-D845-94C4-1525EF93BA7E}" type="datetimeFigureOut">
              <a:rPr lang="en-US" smtClean="0"/>
              <a:t>8/15/17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978B7-9D69-3240-9904-B37C59FAA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65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9B6ED-7952-D845-94C4-1525EF93BA7E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978B7-9D69-3240-9904-B37C59FAA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48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8101" y="682907"/>
            <a:ext cx="1332174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charset="0"/>
                <a:ea typeface="Comic Sans MS" charset="0"/>
                <a:cs typeface="Comic Sans MS" charset="0"/>
              </a:rPr>
              <a:t>Customers</a:t>
            </a:r>
            <a:endParaRPr lang="en-US" dirty="0" smtClean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8101" y="1049721"/>
            <a:ext cx="1332174" cy="129266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id</a:t>
            </a:r>
            <a:endParaRPr lang="en-US" sz="1200" dirty="0" smtClean="0"/>
          </a:p>
          <a:p>
            <a:r>
              <a:rPr lang="en-US" sz="1200" dirty="0"/>
              <a:t>d</a:t>
            </a:r>
            <a:r>
              <a:rPr lang="en-US" sz="1200" dirty="0" smtClean="0"/>
              <a:t>ate of birth</a:t>
            </a:r>
          </a:p>
          <a:p>
            <a:r>
              <a:rPr lang="en-US" sz="1200" dirty="0"/>
              <a:t>g</a:t>
            </a:r>
            <a:r>
              <a:rPr lang="en-US" sz="1200" dirty="0" smtClean="0"/>
              <a:t>ender</a:t>
            </a:r>
          </a:p>
          <a:p>
            <a:r>
              <a:rPr lang="en-US" sz="1200" dirty="0" smtClean="0"/>
              <a:t>address</a:t>
            </a:r>
          </a:p>
          <a:p>
            <a:endParaRPr lang="en-US" sz="1200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74447" y="682907"/>
            <a:ext cx="1109723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charset="0"/>
                <a:ea typeface="Comic Sans MS" charset="0"/>
                <a:cs typeface="Comic Sans MS" charset="0"/>
              </a:rPr>
              <a:t>Admin</a:t>
            </a:r>
            <a:endParaRPr lang="en-US" dirty="0" smtClean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74446" y="1049721"/>
            <a:ext cx="1109723" cy="10156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Id</a:t>
            </a:r>
          </a:p>
          <a:p>
            <a:r>
              <a:rPr lang="en-US" sz="1200" dirty="0" smtClean="0"/>
              <a:t>Name</a:t>
            </a:r>
          </a:p>
          <a:p>
            <a:r>
              <a:rPr lang="en-US" sz="1200" dirty="0" smtClean="0"/>
              <a:t>Username</a:t>
            </a:r>
          </a:p>
          <a:p>
            <a:r>
              <a:rPr lang="en-US" sz="1200" dirty="0" smtClean="0"/>
              <a:t>Password</a:t>
            </a:r>
          </a:p>
          <a:p>
            <a:endParaRPr lang="en-US" sz="12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732499" y="682907"/>
            <a:ext cx="1109723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charset="0"/>
                <a:ea typeface="Comic Sans MS" charset="0"/>
                <a:cs typeface="Comic Sans MS" charset="0"/>
              </a:rPr>
              <a:t>Users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32499" y="1049721"/>
            <a:ext cx="1109723" cy="16619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i</a:t>
            </a:r>
            <a:r>
              <a:rPr lang="en-US" sz="1200" dirty="0" smtClean="0"/>
              <a:t>d</a:t>
            </a:r>
            <a:endParaRPr lang="en-US" sz="1200" dirty="0" smtClean="0"/>
          </a:p>
          <a:p>
            <a:r>
              <a:rPr lang="en-US" sz="1200" dirty="0"/>
              <a:t>n</a:t>
            </a:r>
            <a:r>
              <a:rPr lang="en-US" sz="1200" dirty="0" smtClean="0"/>
              <a:t>ame</a:t>
            </a:r>
          </a:p>
          <a:p>
            <a:r>
              <a:rPr lang="en-US" sz="1200" dirty="0"/>
              <a:t>u</a:t>
            </a:r>
            <a:r>
              <a:rPr lang="en-US" sz="1200" dirty="0" smtClean="0"/>
              <a:t>sername</a:t>
            </a:r>
          </a:p>
          <a:p>
            <a:r>
              <a:rPr lang="en-US" sz="1200" dirty="0"/>
              <a:t>p</a:t>
            </a:r>
            <a:r>
              <a:rPr lang="en-US" sz="1200" dirty="0" smtClean="0"/>
              <a:t>assword</a:t>
            </a:r>
          </a:p>
          <a:p>
            <a:r>
              <a:rPr lang="en-US" sz="1200" dirty="0"/>
              <a:t>u</a:t>
            </a:r>
            <a:r>
              <a:rPr lang="en-US" sz="1200" dirty="0" smtClean="0"/>
              <a:t>ser id</a:t>
            </a:r>
          </a:p>
          <a:p>
            <a:r>
              <a:rPr lang="en-US" sz="1200" dirty="0"/>
              <a:t>a</a:t>
            </a:r>
            <a:r>
              <a:rPr lang="en-US" sz="1200" dirty="0" smtClean="0"/>
              <a:t>dmin id</a:t>
            </a:r>
            <a:endParaRPr lang="en-US" sz="1200" dirty="0" smtClean="0"/>
          </a:p>
          <a:p>
            <a:endParaRPr lang="en-US" sz="1200" dirty="0" smtClean="0"/>
          </a:p>
          <a:p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200275" y="1485900"/>
            <a:ext cx="532224" cy="117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855394" y="1485900"/>
            <a:ext cx="51905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68101" y="3449920"/>
            <a:ext cx="1332174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charset="0"/>
                <a:ea typeface="Comic Sans MS" charset="0"/>
                <a:cs typeface="Comic Sans MS" charset="0"/>
              </a:rPr>
              <a:t>Clicks</a:t>
            </a:r>
            <a:endParaRPr lang="en-US" dirty="0" smtClean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68101" y="3816734"/>
            <a:ext cx="1332174" cy="129266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id</a:t>
            </a:r>
            <a:endParaRPr lang="en-US" sz="1200" dirty="0" smtClean="0"/>
          </a:p>
          <a:p>
            <a:r>
              <a:rPr lang="en-US" sz="1200" dirty="0" smtClean="0"/>
              <a:t>Customer id</a:t>
            </a:r>
          </a:p>
          <a:p>
            <a:r>
              <a:rPr lang="en-US" sz="1200" dirty="0" smtClean="0"/>
              <a:t>News item id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89307" y="3449920"/>
            <a:ext cx="1332174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charset="0"/>
                <a:ea typeface="Comic Sans MS" charset="0"/>
                <a:cs typeface="Comic Sans MS" charset="0"/>
              </a:rPr>
              <a:t>News item</a:t>
            </a:r>
            <a:endParaRPr lang="en-US" dirty="0" smtClean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89307" y="3816734"/>
            <a:ext cx="1332174" cy="184665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Id</a:t>
            </a:r>
          </a:p>
          <a:p>
            <a:r>
              <a:rPr lang="en-US" sz="1200" dirty="0" smtClean="0"/>
              <a:t>title</a:t>
            </a:r>
            <a:endParaRPr lang="en-US" sz="1200" dirty="0" smtClean="0"/>
          </a:p>
          <a:p>
            <a:r>
              <a:rPr lang="en-US" sz="1200" dirty="0" smtClean="0"/>
              <a:t>Content</a:t>
            </a:r>
            <a:endParaRPr lang="en-US" sz="1200" dirty="0" smtClean="0"/>
          </a:p>
          <a:p>
            <a:r>
              <a:rPr lang="en-US" sz="1200" dirty="0" smtClean="0"/>
              <a:t>Date</a:t>
            </a:r>
          </a:p>
          <a:p>
            <a:r>
              <a:rPr lang="en-US" sz="1200" dirty="0" smtClean="0"/>
              <a:t>location</a:t>
            </a:r>
            <a:endParaRPr lang="en-US" sz="1200" dirty="0" smtClean="0"/>
          </a:p>
          <a:p>
            <a:r>
              <a:rPr lang="en-US" sz="1200" dirty="0" smtClean="0"/>
              <a:t>image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dirty="0"/>
          </a:p>
        </p:txBody>
      </p:sp>
      <p:cxnSp>
        <p:nvCxnSpPr>
          <p:cNvPr id="23" name="Straight Connector 22"/>
          <p:cNvCxnSpPr>
            <a:stCxn id="9" idx="2"/>
            <a:endCxn id="18" idx="0"/>
          </p:cNvCxnSpPr>
          <p:nvPr/>
        </p:nvCxnSpPr>
        <p:spPr>
          <a:xfrm>
            <a:off x="1534188" y="2342383"/>
            <a:ext cx="0" cy="11075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1300163" y="3157538"/>
            <a:ext cx="228600" cy="2923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534188" y="3143250"/>
            <a:ext cx="218744" cy="3066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9" idx="3"/>
          </p:cNvCxnSpPr>
          <p:nvPr/>
        </p:nvCxnSpPr>
        <p:spPr>
          <a:xfrm>
            <a:off x="2200275" y="4463065"/>
            <a:ext cx="989032" cy="89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2200275" y="4186066"/>
            <a:ext cx="242888" cy="273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200275" y="4459862"/>
            <a:ext cx="242889" cy="2550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372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36</Words>
  <Application>Microsoft Macintosh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Comic Sans MS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Heather Rae</dc:creator>
  <cp:lastModifiedBy>Heather Rae</cp:lastModifiedBy>
  <cp:revision>5</cp:revision>
  <dcterms:created xsi:type="dcterms:W3CDTF">2017-08-15T20:44:36Z</dcterms:created>
  <dcterms:modified xsi:type="dcterms:W3CDTF">2017-08-15T22:38:13Z</dcterms:modified>
</cp:coreProperties>
</file>