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97C74-43A2-4F44-BAED-5EAEBFD9EF80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307A0-C806-7944-8A93-6CB5551D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9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2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9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3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8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9126-102A-3D42-90DB-8D32AA89A99F}" type="datetimeFigureOut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A7A5A-4AE8-9D46-B2FF-DA413EFBB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8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620" y="2514599"/>
            <a:ext cx="4170251" cy="40857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771" y="337457"/>
            <a:ext cx="71519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Card Game App</a:t>
            </a:r>
            <a:endParaRPr lang="en-US" sz="66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257" y="2002972"/>
            <a:ext cx="62919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I wanted to tackle a project which included a user interface</a:t>
            </a:r>
          </a:p>
          <a:p>
            <a:r>
              <a:rPr 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</a:t>
            </a:r>
          </a:p>
          <a:p>
            <a:endParaRPr lang="en-US" sz="3200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I have previously struggled with game logic and wanted to challenge myself</a:t>
            </a:r>
          </a:p>
        </p:txBody>
      </p:sp>
    </p:spTree>
    <p:extLst>
      <p:ext uri="{BB962C8B-B14F-4D97-AF65-F5344CB8AC3E}">
        <p14:creationId xmlns:p14="http://schemas.microsoft.com/office/powerpoint/2010/main" val="4922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93668" y="5458896"/>
            <a:ext cx="60046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smtClean="0">
                <a:latin typeface="Arial Rounded MT Bold" charset="0"/>
                <a:ea typeface="Arial Rounded MT Bold" charset="0"/>
                <a:cs typeface="Arial Rounded MT Bold" charset="0"/>
              </a:rPr>
              <a:t>Any Questions?</a:t>
            </a:r>
            <a:endParaRPr lang="en-US" sz="6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09" y="492271"/>
            <a:ext cx="8937382" cy="46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65" y="714482"/>
            <a:ext cx="7885870" cy="5429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071" y="108857"/>
            <a:ext cx="1336999" cy="13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9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9" y="250371"/>
            <a:ext cx="3701285" cy="6346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071" y="108857"/>
            <a:ext cx="1336999" cy="1309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28" y="250371"/>
            <a:ext cx="3617054" cy="63463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458850" y="3262992"/>
            <a:ext cx="2155371" cy="321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4458849" y="4699906"/>
            <a:ext cx="2155371" cy="321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071" y="108857"/>
            <a:ext cx="1336999" cy="1309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37" y="596900"/>
            <a:ext cx="8394700" cy="5664200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8222861" y="1961697"/>
            <a:ext cx="2292350" cy="940791"/>
          </a:xfrm>
          <a:prstGeom prst="mathMultiply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7532298" y="3429000"/>
            <a:ext cx="2292350" cy="940791"/>
          </a:xfrm>
          <a:prstGeom prst="mathMultiply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3046024" y="1020906"/>
            <a:ext cx="2292350" cy="940791"/>
          </a:xfrm>
          <a:prstGeom prst="mathMultiply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2403086" y="1915307"/>
            <a:ext cx="2292350" cy="940791"/>
          </a:xfrm>
          <a:prstGeom prst="mathMultiply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071" y="108857"/>
            <a:ext cx="1336999" cy="1309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0"/>
            <a:ext cx="9812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071" y="108857"/>
            <a:ext cx="1336999" cy="1309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3" y="0"/>
            <a:ext cx="8726243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843838" y="1"/>
            <a:ext cx="2057400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6963" y="1143001"/>
            <a:ext cx="2057400" cy="1143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75" y="600074"/>
            <a:ext cx="4170251" cy="40857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10875" y="5101709"/>
            <a:ext cx="41170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Demo</a:t>
            </a:r>
            <a:r>
              <a:rPr lang="en-US" sz="60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 App</a:t>
            </a:r>
            <a:endParaRPr lang="en-US" sz="60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" y="108857"/>
            <a:ext cx="5664917" cy="298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4" y="2426506"/>
            <a:ext cx="7700964" cy="2216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2" y="4727765"/>
            <a:ext cx="7519986" cy="2130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071" y="108857"/>
            <a:ext cx="1336999" cy="13099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29325" y="108857"/>
            <a:ext cx="470774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Favorite Code</a:t>
            </a:r>
          </a:p>
          <a:p>
            <a:endParaRPr lang="en-US" sz="3200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sz="20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Code checks if player has </a:t>
            </a:r>
            <a:r>
              <a:rPr lang="en-US" sz="20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BlackJack</a:t>
            </a:r>
            <a:r>
              <a:rPr lang="en-US" sz="20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by checking for and ACE and a card value greater than 9</a:t>
            </a:r>
            <a:endParaRPr lang="en-US" sz="20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637" y="3207559"/>
            <a:ext cx="40243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This is called twice </a:t>
            </a:r>
            <a:r>
              <a:rPr lang="mr-IN" dirty="0" smtClean="0">
                <a:latin typeface="Arial Rounded MT Bold" charset="0"/>
                <a:ea typeface="Arial Rounded MT Bold" charset="0"/>
                <a:cs typeface="Arial Rounded MT Bold" charset="0"/>
              </a:rPr>
              <a:t>–</a:t>
            </a:r>
            <a:endParaRPr lang="en-US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Once when the activity is created to see if Player 1 has 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BlackJack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 (and if true, if Dealer has 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BlackJack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)</a:t>
            </a:r>
          </a:p>
          <a:p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lang="en-US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And again, on dealers turn, to determine if </a:t>
            </a:r>
            <a:r>
              <a:rPr lang="en-US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BlackJack</a:t>
            </a:r>
            <a:r>
              <a:rPr lang="en-US" dirty="0" smtClean="0">
                <a:latin typeface="Arial Rounded MT Bold" charset="0"/>
                <a:ea typeface="Arial Rounded MT Bold" charset="0"/>
                <a:cs typeface="Arial Rounded MT Bold" charset="0"/>
              </a:rPr>
              <a:t> is present</a:t>
            </a:r>
            <a:endParaRPr lang="en-US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3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075" y="314325"/>
            <a:ext cx="99155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My learning Points</a:t>
            </a:r>
            <a:r>
              <a:rPr lang="mr-IN" sz="60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…</a:t>
            </a:r>
            <a:endParaRPr lang="en-GB" sz="6000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endParaRPr lang="en-GB" sz="6000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GB" sz="2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I need to make better use of planning aides(</a:t>
            </a:r>
            <a:r>
              <a:rPr lang="en-GB" sz="2400" dirty="0" err="1" smtClean="0">
                <a:latin typeface="Arial Rounded MT Bold" charset="0"/>
                <a:ea typeface="Arial Rounded MT Bold" charset="0"/>
                <a:cs typeface="Arial Rounded MT Bold" charset="0"/>
              </a:rPr>
              <a:t>eg</a:t>
            </a:r>
            <a:r>
              <a:rPr lang="en-GB" sz="2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Trello)</a:t>
            </a:r>
            <a:endParaRPr lang="en-GB" sz="2400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342900" indent="-342900">
              <a:buFont typeface="Wingdings" charset="2"/>
              <a:buChar char="ü"/>
            </a:pPr>
            <a:endParaRPr lang="en-GB" sz="2400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GB" sz="2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I have written so many loops I think I now know what loops do!</a:t>
            </a:r>
          </a:p>
          <a:p>
            <a:pPr marL="342900" indent="-342900">
              <a:buFont typeface="Wingdings" charset="2"/>
              <a:buChar char="ü"/>
            </a:pPr>
            <a:endParaRPr lang="en-GB" sz="2400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GB" sz="2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I feel I now have a better understanding of SOLID principles</a:t>
            </a:r>
          </a:p>
          <a:p>
            <a:pPr marL="342900" indent="-342900">
              <a:buFont typeface="Wingdings" charset="2"/>
              <a:buChar char="ü"/>
            </a:pPr>
            <a:endParaRPr lang="en-GB" sz="2400" dirty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GB" sz="2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Refactoring is hard </a:t>
            </a:r>
            <a:r>
              <a:rPr lang="mr-IN" sz="2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–</a:t>
            </a:r>
            <a:r>
              <a:rPr lang="en-GB" sz="24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 try to get things in the right place first time</a:t>
            </a:r>
          </a:p>
          <a:p>
            <a:endParaRPr lang="en-GB" sz="2400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071" y="108857"/>
            <a:ext cx="1336999" cy="13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149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Rounded MT Bold</vt:lpstr>
      <vt:lpstr>Calibri</vt:lpstr>
      <vt:lpstr>Calibri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Rae</dc:creator>
  <cp:lastModifiedBy>Heather Rae</cp:lastModifiedBy>
  <cp:revision>13</cp:revision>
  <dcterms:created xsi:type="dcterms:W3CDTF">2017-09-27T14:01:34Z</dcterms:created>
  <dcterms:modified xsi:type="dcterms:W3CDTF">2017-09-27T17:07:02Z</dcterms:modified>
</cp:coreProperties>
</file>