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3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23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7C74-43A2-4F44-BAED-5EAEBFD9EF80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307A0-C806-7944-8A93-6CB5551D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chose to do the card</a:t>
            </a:r>
            <a:r>
              <a:rPr lang="en-US" baseline="0" dirty="0" smtClean="0"/>
              <a:t> game brief as I enjoy working with user interfaces and wanted to have a go at doing this in android but also felt that I was struggling with the Java so felt the card game would allow me to work on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found the brief to be challenging but it got easier the more time I spent on it and I felt it has helped me understand Java, as well as some of the. other principles we have been learning, like TDD and SOLID.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the project has really helped me to consolidate the things we have been learning for the last 8 weeks and I feel like I understand much more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started with some planning.</a:t>
            </a:r>
          </a:p>
          <a:p>
            <a:endParaRPr lang="en-US" dirty="0" smtClean="0"/>
          </a:p>
          <a:p>
            <a:r>
              <a:rPr lang="en-US" dirty="0" smtClean="0"/>
              <a:t>-I</a:t>
            </a:r>
            <a:r>
              <a:rPr lang="en-US" baseline="0" dirty="0" smtClean="0"/>
              <a:t> made a Trello board but must confess I didn't use it very much.  I tend to set these up and then forget to back to them so hoping to make more use of this next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being quite a visual person, I though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first and sketched a couple of wireframes of what I thought my app might look like.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I kept it really simple and designed just 2 activities and not a lot of user interaction as it specified on the brief that it wasn't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then thought about the class diagram and quickly noted what I thought the structure would look like.</a:t>
            </a:r>
          </a:p>
          <a:p>
            <a:endParaRPr lang="en-US" dirty="0" smtClean="0"/>
          </a:p>
          <a:p>
            <a:r>
              <a:rPr lang="en-US" dirty="0" smtClean="0"/>
              <a:t>- I had a card class made of of 2 </a:t>
            </a:r>
            <a:r>
              <a:rPr lang="en-US" dirty="0" err="1" smtClean="0"/>
              <a:t>enums</a:t>
            </a:r>
            <a:r>
              <a:rPr lang="en-US" dirty="0" smtClean="0"/>
              <a:t>, suit and value.</a:t>
            </a:r>
          </a:p>
          <a:p>
            <a:endParaRPr lang="en-US" dirty="0" smtClean="0"/>
          </a:p>
          <a:p>
            <a:r>
              <a:rPr lang="en-US" dirty="0" smtClean="0"/>
              <a:t>- A dealer interface which had a random dealer and a test dealer so I wouldn't have to TDD random</a:t>
            </a:r>
          </a:p>
          <a:p>
            <a:endParaRPr lang="en-US" dirty="0" smtClean="0"/>
          </a:p>
          <a:p>
            <a:r>
              <a:rPr lang="en-US" dirty="0" smtClean="0"/>
              <a:t>- I then had a class of Game which took in Playable Player and also a Scorer method.</a:t>
            </a:r>
          </a:p>
          <a:p>
            <a:endParaRPr lang="en-US" dirty="0" smtClean="0"/>
          </a:p>
          <a:p>
            <a:r>
              <a:rPr lang="en-US" dirty="0" smtClean="0"/>
              <a:t>- I discussed the plan with one of the instructors who suggested simplifying</a:t>
            </a:r>
            <a:r>
              <a:rPr lang="en-US" baseline="0" dirty="0" smtClean="0"/>
              <a:t> things until the basics were up and running.  You can see that I removed quite a few of the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then completed a full class diagram which was similar but included a Game superclass which was extended by </a:t>
            </a:r>
            <a:r>
              <a:rPr lang="en-US" dirty="0" err="1" smtClean="0"/>
              <a:t>blackJackGame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-I used the superclass and 2 interfaces to keep the structure as SOLID as possible.</a:t>
            </a:r>
          </a:p>
          <a:p>
            <a:endParaRPr lang="en-US" dirty="0" smtClean="0"/>
          </a:p>
          <a:p>
            <a:r>
              <a:rPr lang="en-US" dirty="0" smtClean="0"/>
              <a:t>-Once I had all these classes and methods</a:t>
            </a:r>
            <a:r>
              <a:rPr lang="en-US" baseline="0" dirty="0" smtClean="0"/>
              <a:t> in place and a basic user interface, I was keen to add to my app and wanted to put in an additional game.  As I had kept everything quite separate, I was able to add a second game without too much extra work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added in highest card and only had to add an additional 2 classes</a:t>
            </a:r>
            <a:r>
              <a:rPr lang="en-US" baseline="0" dirty="0" smtClean="0"/>
              <a:t> to make it work - </a:t>
            </a:r>
            <a:r>
              <a:rPr lang="en-US" baseline="0" dirty="0" err="1" smtClean="0"/>
              <a:t>HighestCardGame</a:t>
            </a:r>
            <a:r>
              <a:rPr lang="en-US" baseline="0" dirty="0" smtClean="0"/>
              <a:t> which extends Game, and </a:t>
            </a:r>
            <a:r>
              <a:rPr lang="en-US" baseline="0" dirty="0" err="1" smtClean="0"/>
              <a:t>highestCardPlayer</a:t>
            </a:r>
            <a:r>
              <a:rPr lang="en-US" baseline="0" dirty="0" smtClean="0"/>
              <a:t> which implements Playable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the most time consuming part of adding the extra game was adding the extra </a:t>
            </a:r>
            <a:r>
              <a:rPr lang="en-US" baseline="0" dirty="0" err="1" smtClean="0"/>
              <a:t>activties</a:t>
            </a:r>
            <a:r>
              <a:rPr lang="en-US" baseline="0" dirty="0" smtClean="0"/>
              <a:t> which I can show you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don't</a:t>
            </a:r>
            <a:r>
              <a:rPr lang="en-US" baseline="0" dirty="0" smtClean="0"/>
              <a:t> have a particular piece of code which I would call my favorite.  I'm really happy at the amount of logic I have managed to put into the games and show on the UI.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I did have to ask for help with many of the methods after trying to implement them myself and found that I was usually almost there which was frustrating but also quite encouraging that I seemed to be grasping what needed to happen even if I couldn't always implement it exactly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have put in this piece of code which determines if a player has </a:t>
            </a:r>
            <a:r>
              <a:rPr lang="en-US" baseline="0" dirty="0" err="1" smtClean="0"/>
              <a:t>blackJack</a:t>
            </a:r>
            <a:r>
              <a:rPr lang="en-US" baseline="0" dirty="0" smtClean="0"/>
              <a:t>.  It loops through the players hand and checks to see if they have an ace and the have a card with a value of 10 or more.  If both conditions are true then a winner is declared.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307A0-C806-7944-8A93-6CB5551D8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45" y="150541"/>
            <a:ext cx="4170251" cy="4085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395" y="3811012"/>
            <a:ext cx="78262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latin typeface="Arial Rounded MT Bold" charset="0"/>
                <a:ea typeface="Arial Rounded MT Bold" charset="0"/>
                <a:cs typeface="Arial Rounded MT Bold" charset="0"/>
              </a:rPr>
              <a:t>JAVA </a:t>
            </a:r>
          </a:p>
          <a:p>
            <a:r>
              <a:rPr lang="en-US" sz="9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CARD GAME</a:t>
            </a:r>
            <a:endParaRPr lang="en-US" sz="9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75" y="314325"/>
            <a:ext cx="9915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My Learning Points</a:t>
            </a:r>
            <a:r>
              <a:rPr lang="mr-IN" sz="6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…</a:t>
            </a:r>
            <a:endParaRPr lang="en-GB" sz="6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GB" sz="60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need to make better use of planning aides(</a:t>
            </a:r>
            <a:r>
              <a:rPr lang="en-GB" sz="24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eg</a:t>
            </a: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Trello)</a:t>
            </a:r>
            <a:endParaRPr lang="en-GB" sz="24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have written so many loops I think I now know what loops do!</a:t>
            </a:r>
          </a:p>
          <a:p>
            <a:pPr marL="342900" indent="-342900">
              <a:buFont typeface="Wingdings" charset="2"/>
              <a:buChar char="ü"/>
            </a:pPr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feel I now have a better understanding of SOLID principles</a:t>
            </a:r>
          </a:p>
          <a:p>
            <a:pPr marL="342900" indent="-342900">
              <a:buFont typeface="Wingdings" charset="2"/>
              <a:buChar char="ü"/>
            </a:pPr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Refactoring is hard </a:t>
            </a:r>
            <a:r>
              <a:rPr lang="mr-IN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–</a:t>
            </a: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try to get things in the right place first time</a:t>
            </a:r>
          </a:p>
          <a:p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3668" y="5458896"/>
            <a:ext cx="6004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mtClean="0">
                <a:latin typeface="Arial Rounded MT Bold" charset="0"/>
                <a:ea typeface="Arial Rounded MT Bold" charset="0"/>
                <a:cs typeface="Arial Rounded MT Bold" charset="0"/>
              </a:rPr>
              <a:t>Any Questions?</a:t>
            </a:r>
            <a:endParaRPr lang="en-US" sz="6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09" y="492271"/>
            <a:ext cx="8937382" cy="46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20" y="2514599"/>
            <a:ext cx="4170251" cy="4085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771" y="337457"/>
            <a:ext cx="8953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mtClean="0">
                <a:latin typeface="Arial Rounded MT Bold" charset="0"/>
                <a:ea typeface="Arial Rounded MT Bold" charset="0"/>
                <a:cs typeface="Arial Rounded MT Bold" charset="0"/>
              </a:rPr>
              <a:t>Why the Card Game?</a:t>
            </a:r>
            <a:endParaRPr lang="en-US" sz="66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257" y="2002972"/>
            <a:ext cx="62919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wanted to tackle a project which included a user interface</a:t>
            </a:r>
          </a:p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</a:p>
          <a:p>
            <a:endParaRPr lang="en-US" sz="32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I have previously struggled with game logic and wanted to challenge myself</a:t>
            </a:r>
          </a:p>
        </p:txBody>
      </p:sp>
    </p:spTree>
    <p:extLst>
      <p:ext uri="{BB962C8B-B14F-4D97-AF65-F5344CB8AC3E}">
        <p14:creationId xmlns:p14="http://schemas.microsoft.com/office/powerpoint/2010/main" val="4922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65" y="714482"/>
            <a:ext cx="7885870" cy="5429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9" y="250371"/>
            <a:ext cx="3701285" cy="634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8" y="250371"/>
            <a:ext cx="3617054" cy="63463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58850" y="3262992"/>
            <a:ext cx="2155371" cy="32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4458849" y="4699906"/>
            <a:ext cx="2155371" cy="32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7" y="596900"/>
            <a:ext cx="8394700" cy="566420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8222861" y="1961697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532298" y="3429000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046024" y="1020906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2403086" y="1915307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0"/>
            <a:ext cx="9812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0"/>
            <a:ext cx="872624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43838" y="1"/>
            <a:ext cx="2057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6963" y="1143001"/>
            <a:ext cx="2057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75" y="600074"/>
            <a:ext cx="4170251" cy="40857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0875" y="5101709"/>
            <a:ext cx="4117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Demo</a:t>
            </a:r>
            <a:r>
              <a:rPr lang="en-US" sz="6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 App</a:t>
            </a:r>
            <a:endParaRPr lang="en-US" sz="6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08857"/>
            <a:ext cx="5664917" cy="29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4" y="2426506"/>
            <a:ext cx="7700964" cy="221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2" y="4727765"/>
            <a:ext cx="7519986" cy="213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9325" y="108857"/>
            <a:ext cx="47077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Favorite Code</a:t>
            </a:r>
          </a:p>
          <a:p>
            <a:endParaRPr lang="en-US" sz="32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Code checks if player has </a:t>
            </a:r>
            <a:r>
              <a:rPr lang="en-US" sz="20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sz="2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by checking for and ACE and a card value greater than 9</a:t>
            </a:r>
            <a:endParaRPr lang="en-US" sz="2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637" y="3207559"/>
            <a:ext cx="4024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This is called twice </a:t>
            </a:r>
            <a:r>
              <a:rPr lang="mr-IN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–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Once when the activity is created to see if Player 1 has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(and if true, if Dealer has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)</a:t>
            </a:r>
          </a:p>
          <a:p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And again, on dealers turn, to determine if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is present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795</Words>
  <Application>Microsoft Macintosh PowerPoint</Application>
  <PresentationFormat>Widescreen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Rounded MT Bold</vt:lpstr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Rae</dc:creator>
  <cp:lastModifiedBy>Heather Rae</cp:lastModifiedBy>
  <cp:revision>15</cp:revision>
  <dcterms:created xsi:type="dcterms:W3CDTF">2017-09-27T14:01:34Z</dcterms:created>
  <dcterms:modified xsi:type="dcterms:W3CDTF">2017-09-27T23:20:42Z</dcterms:modified>
</cp:coreProperties>
</file>