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Battleships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Heather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alex</a:t>
            </a:r>
            <a:r>
              <a:rPr lang="en-US" sz="1600" dirty="0" smtClean="0"/>
              <a:t> </a:t>
            </a:r>
            <a:r>
              <a:rPr lang="en-US" sz="800" dirty="0" smtClean="0"/>
              <a:t>And </a:t>
            </a:r>
            <a:r>
              <a:rPr lang="en-US" sz="800" dirty="0" err="1"/>
              <a:t>michael</a:t>
            </a:r>
            <a:r>
              <a:rPr lang="en-US" sz="800" dirty="0"/>
              <a:t> 🔥</a:t>
            </a:r>
          </a:p>
        </p:txBody>
      </p:sp>
    </p:spTree>
    <p:extLst>
      <p:ext uri="{BB962C8B-B14F-4D97-AF65-F5344CB8AC3E}">
        <p14:creationId xmlns:p14="http://schemas.microsoft.com/office/powerpoint/2010/main" val="18520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Practice </a:t>
            </a:r>
            <a:r>
              <a:rPr lang="en-US" dirty="0"/>
              <a:t>react</a:t>
            </a:r>
          </a:p>
          <a:p>
            <a:pPr algn="ctr"/>
            <a:r>
              <a:rPr lang="en-US" dirty="0" smtClean="0"/>
              <a:t>learn more about sockets and real time technology</a:t>
            </a:r>
          </a:p>
          <a:p>
            <a:pPr algn="ctr"/>
            <a:r>
              <a:rPr lang="en-US" dirty="0" smtClean="0"/>
              <a:t>Create a cool multiplayer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Pictionary</a:t>
            </a:r>
          </a:p>
          <a:p>
            <a:pPr algn="ctr"/>
            <a:r>
              <a:rPr lang="en-US" dirty="0" smtClean="0"/>
              <a:t>Battleships</a:t>
            </a:r>
          </a:p>
          <a:p>
            <a:pPr algn="ctr"/>
            <a:r>
              <a:rPr lang="en-US" dirty="0" smtClean="0"/>
              <a:t>Both???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09" y="572218"/>
            <a:ext cx="10364451" cy="1596177"/>
          </a:xfrm>
        </p:spPr>
        <p:txBody>
          <a:bodyPr/>
          <a:lstStyle/>
          <a:p>
            <a:r>
              <a:rPr lang="en-US" dirty="0"/>
              <a:t>Friday, Saturday, Sunday, </a:t>
            </a:r>
            <a:r>
              <a:rPr lang="en-US" dirty="0" smtClean="0"/>
              <a:t>Monday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" y="109899"/>
            <a:ext cx="2463495" cy="6571970"/>
          </a:xfrm>
        </p:spPr>
      </p:pic>
      <p:sp>
        <p:nvSpPr>
          <p:cNvPr id="8" name="TextBox 7"/>
          <p:cNvSpPr txBox="1"/>
          <p:nvPr/>
        </p:nvSpPr>
        <p:spPr>
          <a:xfrm>
            <a:off x="2835797" y="1805651"/>
            <a:ext cx="8194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 sz="2000" cap="all" dirty="0"/>
          </a:p>
          <a:p>
            <a:pPr marL="342900" indent="-342900" algn="ctr">
              <a:buFont typeface="Arial" charset="0"/>
              <a:buChar char="•"/>
            </a:pPr>
            <a:endParaRPr lang="en-US" sz="2000" cap="all" dirty="0" smtClean="0"/>
          </a:p>
          <a:p>
            <a:pPr marL="342900" indent="-342900" algn="ctr">
              <a:buFont typeface="Arial" charset="0"/>
              <a:buChar char="•"/>
            </a:pPr>
            <a:r>
              <a:rPr lang="en-US" sz="2000" cap="all" dirty="0" smtClean="0"/>
              <a:t>Issues with bringing code from Node into React front-end</a:t>
            </a:r>
          </a:p>
          <a:p>
            <a:pPr marL="342900" indent="-342900" algn="ctr">
              <a:buFont typeface="Arial" charset="0"/>
              <a:buChar char="•"/>
            </a:pPr>
            <a:endParaRPr lang="en-US" sz="2000" dirty="0" smtClean="0"/>
          </a:p>
          <a:p>
            <a:pPr marL="342900" indent="-342900" algn="ctr">
              <a:buFont typeface="Arial" charset="0"/>
              <a:buChar char="•"/>
            </a:pPr>
            <a:r>
              <a:rPr lang="en-US" sz="2000" dirty="0" smtClean="0"/>
              <a:t>MORE PRACTICE NEEDED WITH FUNCTIONAL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Tuesday, Wednesday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52" y="1973424"/>
            <a:ext cx="2111641" cy="4749201"/>
          </a:xfrm>
        </p:spPr>
      </p:pic>
      <p:sp>
        <p:nvSpPr>
          <p:cNvPr id="5" name="TextBox 4"/>
          <p:cNvSpPr txBox="1"/>
          <p:nvPr/>
        </p:nvSpPr>
        <p:spPr>
          <a:xfrm>
            <a:off x="1168730" y="1973424"/>
            <a:ext cx="85189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 sz="2000" cap="all" dirty="0" smtClean="0"/>
          </a:p>
          <a:p>
            <a:pPr marL="342900" indent="-342900" algn="ctr">
              <a:buFont typeface="Arial" charset="0"/>
              <a:buChar char="•"/>
            </a:pPr>
            <a:endParaRPr lang="en-US" sz="2000" cap="all" dirty="0"/>
          </a:p>
          <a:p>
            <a:pPr marL="342900" indent="-342900" algn="ctr">
              <a:buFont typeface="Arial" charset="0"/>
              <a:buChar char="•"/>
            </a:pPr>
            <a:r>
              <a:rPr lang="en-US" sz="2000" cap="all" dirty="0" smtClean="0"/>
              <a:t>No Node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000" cap="all" dirty="0" smtClean="0"/>
              <a:t>No TDD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3600" cap="all" dirty="0" smtClean="0"/>
              <a:t>A working </a:t>
            </a:r>
            <a:r>
              <a:rPr lang="en-US" sz="3600" cap="all" dirty="0" err="1" smtClean="0"/>
              <a:t>BattleShips</a:t>
            </a:r>
            <a:r>
              <a:rPr lang="en-US" sz="3600" cap="all" dirty="0" smtClean="0"/>
              <a:t> game</a:t>
            </a:r>
            <a:endParaRPr lang="en-US" sz="3600" cap="all" dirty="0"/>
          </a:p>
        </p:txBody>
      </p:sp>
    </p:spTree>
    <p:extLst>
      <p:ext uri="{BB962C8B-B14F-4D97-AF65-F5344CB8AC3E}">
        <p14:creationId xmlns:p14="http://schemas.microsoft.com/office/powerpoint/2010/main" val="490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smtClean="0"/>
              <a:t>Demo</a:t>
            </a: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2243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difficult part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2" y="4027990"/>
            <a:ext cx="4662172" cy="2650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48" y="4027990"/>
            <a:ext cx="4668517" cy="2650603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3298787" y="2847372"/>
            <a:ext cx="1986282" cy="193297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5121" y="2899072"/>
            <a:ext cx="1646807" cy="10772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Player 1 chooses a square on the opponent grid to make a guess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14863" y="3214688"/>
            <a:ext cx="1371600" cy="1565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5999" y="3219312"/>
            <a:ext cx="1327044" cy="16127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1271" y="3386678"/>
            <a:ext cx="1476451" cy="1077218"/>
          </a:xfrm>
          <a:prstGeom prst="rect">
            <a:avLst/>
          </a:prstGeom>
          <a:noFill/>
          <a:ln w="25400">
            <a:solidFill>
              <a:schemeClr val="accent1">
                <a:shade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{</a:t>
            </a:r>
            <a:r>
              <a:rPr lang="en-US" sz="1600" smtClean="0"/>
              <a:t>guess} </a:t>
            </a:r>
            <a:r>
              <a:rPr lang="en-US" sz="1600" dirty="0" smtClean="0"/>
              <a:t>is then emitted from the server to all clients</a:t>
            </a:r>
            <a:endParaRPr lang="en-US" sz="1600" dirty="0"/>
          </a:p>
        </p:txBody>
      </p:sp>
      <p:cxnSp>
        <p:nvCxnSpPr>
          <p:cNvPr id="19" name="Elbow Connector 18"/>
          <p:cNvCxnSpPr/>
          <p:nvPr/>
        </p:nvCxnSpPr>
        <p:spPr>
          <a:xfrm rot="16200000" flipV="1">
            <a:off x="6270581" y="3344513"/>
            <a:ext cx="1984674" cy="990392"/>
          </a:xfrm>
          <a:prstGeom prst="bentConnector3">
            <a:avLst>
              <a:gd name="adj1" fmla="val 9967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2041" y="2899072"/>
            <a:ext cx="1894322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Player 2 then uses the {guess} to check if it is a hit or miss on it’s own grid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829844" y="3214688"/>
            <a:ext cx="1175203" cy="2671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05047" y="3214688"/>
            <a:ext cx="1357106" cy="2671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65858" y="5047210"/>
            <a:ext cx="2085975" cy="1569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{</a:t>
            </a:r>
            <a:r>
              <a:rPr lang="en-US" sz="1600" dirty="0" err="1" smtClean="0"/>
              <a:t>guessResponse</a:t>
            </a:r>
            <a:r>
              <a:rPr lang="en-US" sz="1600" dirty="0" smtClean="0"/>
              <a:t>} is then emitted to all clients </a:t>
            </a:r>
            <a:r>
              <a:rPr lang="mr-IN" sz="1600" dirty="0" smtClean="0"/>
              <a:t>–</a:t>
            </a:r>
            <a:r>
              <a:rPr lang="en-US" sz="1600" dirty="0" smtClean="0"/>
              <a:t> this then renders a hit/miss on </a:t>
            </a:r>
            <a:r>
              <a:rPr lang="en-US" sz="1600" dirty="0" err="1" smtClean="0"/>
              <a:t>oppGrid</a:t>
            </a:r>
            <a:r>
              <a:rPr lang="en-US" sz="1600" dirty="0" smtClean="0"/>
              <a:t> of player 1 and grid of player 2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51" y="1704268"/>
            <a:ext cx="1595375" cy="18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044739" cy="3424107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 Feel much more comfortable with react</a:t>
            </a:r>
            <a:endParaRPr lang="en-US" dirty="0"/>
          </a:p>
          <a:p>
            <a:pPr algn="ctr"/>
            <a:r>
              <a:rPr lang="en-US" dirty="0" smtClean="0"/>
              <a:t>I understand how information is passed around using state and props</a:t>
            </a:r>
            <a:endParaRPr lang="en-US" dirty="0"/>
          </a:p>
          <a:p>
            <a:pPr algn="ctr"/>
            <a:r>
              <a:rPr lang="en-US" dirty="0" smtClean="0"/>
              <a:t>Still think sockets are cool, but a bit of a mystery!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53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88</TotalTime>
  <Words>178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Mangal</vt:lpstr>
      <vt:lpstr>Tw Cen MT</vt:lpstr>
      <vt:lpstr>Arial</vt:lpstr>
      <vt:lpstr>Droplet</vt:lpstr>
      <vt:lpstr>Battleships</vt:lpstr>
      <vt:lpstr>MVP</vt:lpstr>
      <vt:lpstr>Initial ideas</vt:lpstr>
      <vt:lpstr>Friday, Saturday, Sunday, Monday…</vt:lpstr>
      <vt:lpstr>Tuesday, Wednesday…</vt:lpstr>
      <vt:lpstr>         Demo</vt:lpstr>
      <vt:lpstr>The most difficult part…</vt:lpstr>
      <vt:lpstr>What I learnt</vt:lpstr>
      <vt:lpstr>   thanks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Battleships</dc:title>
  <dc:creator>Heather Rae</dc:creator>
  <cp:lastModifiedBy>Heather Rae</cp:lastModifiedBy>
  <cp:revision>8</cp:revision>
  <dcterms:created xsi:type="dcterms:W3CDTF">2017-11-16T00:18:22Z</dcterms:created>
  <dcterms:modified xsi:type="dcterms:W3CDTF">2017-11-16T01:46:53Z</dcterms:modified>
</cp:coreProperties>
</file>