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  <p:sldId id="262" r:id="rId9"/>
    <p:sldId id="267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4" autoAdjust="0"/>
  </p:normalViewPr>
  <p:slideViewPr>
    <p:cSldViewPr snapToGrid="0">
      <p:cViewPr>
        <p:scale>
          <a:sx n="70" d="100"/>
          <a:sy n="70" d="100"/>
        </p:scale>
        <p:origin x="13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F82C-0EB8-4655-9449-8D365A466A9D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C7F8-ACE7-400B-A593-25BC1AB5C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7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HIRwYaq4/portfolio" TargetMode="External"/><Relationship Id="rId2" Type="http://schemas.openxmlformats.org/officeDocument/2006/relationships/hyperlink" Target="http://gitlo.co/repo_boards#link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atherlarsen/portfoli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hyperlink" Target="https://developer.github.com/v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us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repo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repos/#list-contributo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ch2-3.html" TargetMode="External"/><Relationship Id="rId2" Type="http://schemas.openxmlformats.org/officeDocument/2006/relationships/hyperlink" Target="https://developer.github.com/v3/repos/commi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github.com/guides/traversing-with-pagin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github.com/guides/traversing-with-pagin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Bebas" pitchFamily="2" charset="0"/>
              </a:rPr>
              <a:t>Github</a:t>
            </a:r>
            <a:r>
              <a:rPr lang="en-US" dirty="0">
                <a:latin typeface="Bebas" pitchFamily="2" charset="0"/>
              </a:rPr>
              <a:t> API +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and maybe a little more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by: heather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larsen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9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Bebas" pitchFamily="2" charset="0"/>
              </a:rPr>
              <a:t>Gitlo</a:t>
            </a:r>
            <a:br>
              <a:rPr lang="en-US" dirty="0"/>
            </a:br>
            <a:r>
              <a:rPr lang="en-US" sz="1800" dirty="0">
                <a:latin typeface="+mn-lt"/>
              </a:rPr>
              <a:t>An integration of </a:t>
            </a:r>
            <a:r>
              <a:rPr lang="en-US" sz="1800" dirty="0" err="1">
                <a:latin typeface="+mn-lt"/>
              </a:rPr>
              <a:t>Github</a:t>
            </a:r>
            <a:r>
              <a:rPr lang="en-US" sz="1800" dirty="0">
                <a:latin typeface="+mn-lt"/>
              </a:rPr>
              <a:t> with Trello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brief demonstration…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Gitlo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http://gitlo.co/repo_boards#linked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Trello: </a:t>
            </a:r>
            <a:r>
              <a:rPr lang="en-US" dirty="0">
                <a:hlinkClick r:id="rId3"/>
              </a:rPr>
              <a:t>https://trello.com/b/HIRwYaq4/portfolio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https://github.com/heatherlarsen/portfolio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4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27499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ebas" pitchFamily="2" charset="0"/>
              </a:rPr>
              <a:t>The  End</a:t>
            </a:r>
          </a:p>
        </p:txBody>
      </p:sp>
    </p:spTree>
    <p:extLst>
      <p:ext uri="{BB962C8B-B14F-4D97-AF65-F5344CB8AC3E}">
        <p14:creationId xmlns:p14="http://schemas.microsoft.com/office/powerpoint/2010/main" val="384275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Bebas" pitchFamily="2" charset="0"/>
              </a:rPr>
              <a:t>Github</a:t>
            </a:r>
            <a:r>
              <a:rPr lang="en-US" sz="6000" dirty="0">
                <a:latin typeface="Bebas" pitchFamily="2" charset="0"/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2368"/>
            <a:ext cx="10515600" cy="4609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cap="all" dirty="0"/>
              <a:t>The Documentation</a:t>
            </a:r>
            <a:r>
              <a:rPr lang="en-US" cap="all" dirty="0"/>
              <a:t>:</a:t>
            </a:r>
            <a:r>
              <a:rPr lang="en-US" dirty="0"/>
              <a:t> </a:t>
            </a:r>
            <a:r>
              <a:rPr lang="en-US" sz="2000" dirty="0">
                <a:hlinkClick r:id="rId2"/>
              </a:rPr>
              <a:t>https://developer.github.com/v3/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b="1" cap="all" dirty="0"/>
          </a:p>
          <a:p>
            <a:pPr marL="0" indent="0">
              <a:buNone/>
            </a:pPr>
            <a:r>
              <a:rPr lang="en-US" sz="2000" b="1" cap="all" dirty="0"/>
              <a:t>General Tidbits:</a:t>
            </a:r>
          </a:p>
          <a:p>
            <a:r>
              <a:rPr lang="en-US" sz="2000" dirty="0"/>
              <a:t>All API data is accessed from </a:t>
            </a:r>
            <a:r>
              <a:rPr lang="en-US" sz="2000" dirty="0">
                <a:hlinkClick r:id="rId3"/>
              </a:rPr>
              <a:t>https://api.github.com</a:t>
            </a:r>
            <a:endParaRPr lang="en-US" sz="2000" dirty="0"/>
          </a:p>
          <a:p>
            <a:r>
              <a:rPr lang="en-US" sz="2000" dirty="0"/>
              <a:t>All data is sent and received as JSON</a:t>
            </a:r>
          </a:p>
          <a:p>
            <a:r>
              <a:rPr lang="en-US" sz="2000" dirty="0"/>
              <a:t>Blank fields are included as null</a:t>
            </a:r>
          </a:p>
          <a:p>
            <a:r>
              <a:rPr lang="en-US" sz="2000" dirty="0"/>
              <a:t>All timestamps are returned in ISO 8601 format</a:t>
            </a:r>
          </a:p>
          <a:p>
            <a:pPr marL="0" indent="0">
              <a:buNone/>
            </a:pPr>
            <a:endParaRPr lang="en-US" sz="2000" b="1" cap="all" dirty="0"/>
          </a:p>
          <a:p>
            <a:pPr marL="0" indent="0">
              <a:buNone/>
            </a:pPr>
            <a:r>
              <a:rPr lang="en-US" sz="2000" b="1" cap="all" dirty="0"/>
              <a:t>Summary vs Detailed:</a:t>
            </a:r>
          </a:p>
          <a:p>
            <a:r>
              <a:rPr lang="en-US" sz="2000" dirty="0"/>
              <a:t>When fetching a list, you’ll get a subset of the attributes for that resource</a:t>
            </a:r>
          </a:p>
          <a:p>
            <a:r>
              <a:rPr lang="en-US" sz="2000" dirty="0"/>
              <a:t>When fetching an individual resource, you’ll get all attributes for that resource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45" y="155565"/>
            <a:ext cx="4131502" cy="1744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9248" y="1952368"/>
            <a:ext cx="3898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/>
              <a:t>Rate Limits: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Basic Authorization &amp; OAuth Requests: 5,000/</a:t>
            </a:r>
            <a:r>
              <a:rPr lang="en-US" sz="2000" dirty="0" err="1"/>
              <a:t>hr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Unauthenticated Requests: 60/</a:t>
            </a:r>
            <a:r>
              <a:rPr lang="en-US" sz="2000" dirty="0" err="1"/>
              <a:t>hr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associated with your IP address</a:t>
            </a:r>
          </a:p>
        </p:txBody>
      </p:sp>
    </p:spTree>
    <p:extLst>
      <p:ext uri="{BB962C8B-B14F-4D97-AF65-F5344CB8AC3E}">
        <p14:creationId xmlns:p14="http://schemas.microsoft.com/office/powerpoint/2010/main" val="5716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bas" pitchFamily="2" charset="0"/>
              </a:rPr>
              <a:t>The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8" y="1825625"/>
            <a:ext cx="10473384" cy="4351338"/>
          </a:xfrm>
        </p:spPr>
      </p:pic>
    </p:spTree>
    <p:extLst>
      <p:ext uri="{BB962C8B-B14F-4D97-AF65-F5344CB8AC3E}">
        <p14:creationId xmlns:p14="http://schemas.microsoft.com/office/powerpoint/2010/main" val="176170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bas" pitchFamily="2" charset="0"/>
              </a:rPr>
              <a:t>The Code – Get  a  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263093" cy="4954661"/>
          </a:xfrm>
        </p:spPr>
      </p:pic>
      <p:sp>
        <p:nvSpPr>
          <p:cNvPr id="5" name="TextBox 4"/>
          <p:cNvSpPr txBox="1"/>
          <p:nvPr/>
        </p:nvSpPr>
        <p:spPr>
          <a:xfrm>
            <a:off x="5316279" y="1690687"/>
            <a:ext cx="6091091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cap="all" dirty="0"/>
              <a:t>The Documentation: </a:t>
            </a:r>
            <a:r>
              <a:rPr lang="en-US" sz="1600" dirty="0">
                <a:hlinkClick r:id="rId3"/>
              </a:rPr>
              <a:t>https://developer.github.com/v3/users/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sz="2000" b="1" cap="all" dirty="0"/>
              <a:t>Additional Info for Authenticated Users: 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total_private_repos</a:t>
            </a:r>
            <a:r>
              <a:rPr lang="en-US" sz="1600" dirty="0"/>
              <a:t>": 100,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owned_private_repos</a:t>
            </a:r>
            <a:r>
              <a:rPr lang="en-US" sz="1600" dirty="0"/>
              <a:t>": 100,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private_gists</a:t>
            </a:r>
            <a:r>
              <a:rPr lang="en-US" sz="1600" dirty="0"/>
              <a:t>": 81,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disk_usage</a:t>
            </a:r>
            <a:r>
              <a:rPr lang="en-US" sz="1600" dirty="0"/>
              <a:t>": 10000,</a:t>
            </a:r>
          </a:p>
          <a:p>
            <a:r>
              <a:rPr lang="en-US" sz="1600" dirty="0"/>
              <a:t>  "collaborators": 8,</a:t>
            </a:r>
          </a:p>
          <a:p>
            <a:r>
              <a:rPr lang="en-US" sz="1600" dirty="0"/>
              <a:t>  "plan": {</a:t>
            </a:r>
          </a:p>
          <a:p>
            <a:r>
              <a:rPr lang="en-US" sz="1600" dirty="0"/>
              <a:t>    "name": "Medium",</a:t>
            </a:r>
          </a:p>
          <a:p>
            <a:r>
              <a:rPr lang="en-US" sz="1600" dirty="0"/>
              <a:t>    "space": 400,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private_repos</a:t>
            </a:r>
            <a:r>
              <a:rPr lang="en-US" sz="1600" dirty="0"/>
              <a:t>": 20,</a:t>
            </a:r>
          </a:p>
          <a:p>
            <a:r>
              <a:rPr lang="en-US" sz="1600" dirty="0"/>
              <a:t>    "collaborators": 0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2000" b="1" cap="all" dirty="0"/>
              <a:t>What can you do with the User API?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a single user’s data (authenticated or not)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Update the user’s data (authenticated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a list of all </a:t>
            </a:r>
            <a:r>
              <a:rPr lang="en-US" sz="1600" dirty="0" err="1"/>
              <a:t>Github</a:t>
            </a:r>
            <a:r>
              <a:rPr lang="en-US" sz="1600" dirty="0"/>
              <a:t> users (in the order they signed up)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Bebas" pitchFamily="2" charset="0"/>
              </a:rPr>
              <a:t>The Code – Get  User  Repos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3" y="1690687"/>
            <a:ext cx="5285490" cy="4997191"/>
          </a:xfrm>
        </p:spPr>
      </p:pic>
      <p:sp>
        <p:nvSpPr>
          <p:cNvPr id="5" name="TextBox 4"/>
          <p:cNvSpPr txBox="1"/>
          <p:nvPr/>
        </p:nvSpPr>
        <p:spPr>
          <a:xfrm>
            <a:off x="5741581" y="1690687"/>
            <a:ext cx="612077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cap="all" dirty="0"/>
              <a:t>The Documentation: </a:t>
            </a:r>
            <a:r>
              <a:rPr lang="en-US" sz="1600" dirty="0">
                <a:hlinkClick r:id="rId3"/>
              </a:rPr>
              <a:t>https://developer.github.com/v3/repos/</a:t>
            </a:r>
            <a:r>
              <a:rPr lang="en-US" sz="1600" dirty="0"/>
              <a:t> </a:t>
            </a:r>
          </a:p>
          <a:p>
            <a:endParaRPr lang="en-US" dirty="0"/>
          </a:p>
          <a:p>
            <a:r>
              <a:rPr lang="en-US" sz="2000" b="1" cap="all" dirty="0"/>
              <a:t>What can you do with the Repositories API?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a list of user’s repos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Authenticated – all (public or private)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Unauthenticated – public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Create, Edit, Delete repos (authenticated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a list of all public repos on </a:t>
            </a:r>
            <a:r>
              <a:rPr lang="en-US" sz="1600" dirty="0" err="1"/>
              <a:t>Github</a:t>
            </a:r>
            <a:r>
              <a:rPr lang="en-US" sz="1600" dirty="0"/>
              <a:t> (in the order they signed up)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lists of various pieces of data about the repo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Contributors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Languages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b="1" cap="all" dirty="0"/>
              <a:t>Other Useful APIs for Repositories:</a:t>
            </a:r>
          </a:p>
          <a:p>
            <a:endParaRPr lang="en-US" sz="1600" dirty="0"/>
          </a:p>
          <a:p>
            <a:endParaRPr lang="en-US" sz="2000" b="1" cap="al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06839"/>
              </p:ext>
            </p:extLst>
          </p:nvPr>
        </p:nvGraphicFramePr>
        <p:xfrm>
          <a:off x="5741580" y="5689520"/>
          <a:ext cx="61207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89">
                  <a:extLst>
                    <a:ext uri="{9D8B030D-6E8A-4147-A177-3AD203B41FA5}">
                      <a16:colId xmlns:a16="http://schemas.microsoft.com/office/drawing/2014/main" val="4207945764"/>
                    </a:ext>
                  </a:extLst>
                </a:gridCol>
                <a:gridCol w="3060389">
                  <a:extLst>
                    <a:ext uri="{9D8B030D-6E8A-4147-A177-3AD203B41FA5}">
                      <a16:colId xmlns:a16="http://schemas.microsoft.com/office/drawing/2014/main" val="4288406858"/>
                    </a:ext>
                  </a:extLst>
                </a:gridCol>
              </a:tblGrid>
              <a:tr h="2852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Branches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Forks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232417"/>
                  </a:ext>
                </a:extLst>
              </a:tr>
              <a:tr h="285220"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335649"/>
                  </a:ext>
                </a:extLst>
              </a:tr>
              <a:tr h="285220">
                <a:tc>
                  <a:txBody>
                    <a:bodyPr/>
                    <a:lstStyle/>
                    <a:p>
                      <a:r>
                        <a:rPr lang="en-US" sz="1600" dirty="0"/>
                        <a:t>Commits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Statistics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28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63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bas" pitchFamily="2" charset="0"/>
              </a:rPr>
              <a:t>The Code – Get  contributors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2" y="1690688"/>
            <a:ext cx="5674860" cy="4036344"/>
          </a:xfrm>
        </p:spPr>
      </p:pic>
      <p:sp>
        <p:nvSpPr>
          <p:cNvPr id="5" name="TextBox 4"/>
          <p:cNvSpPr txBox="1"/>
          <p:nvPr/>
        </p:nvSpPr>
        <p:spPr>
          <a:xfrm>
            <a:off x="6286878" y="1690688"/>
            <a:ext cx="5720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/>
              <a:t>The Documentation: </a:t>
            </a:r>
            <a:r>
              <a:rPr lang="en-US" sz="1600" dirty="0">
                <a:hlinkClick r:id="rId3"/>
              </a:rPr>
              <a:t>https://developer.github.com/v3/repos/#list-contributors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2000" b="1" cap="all" dirty="0"/>
          </a:p>
          <a:p>
            <a:endParaRPr lang="en-US" sz="2000" b="1" cap="all" dirty="0"/>
          </a:p>
          <a:p>
            <a:endParaRPr lang="en-US" sz="2000" b="1" cap="all" dirty="0"/>
          </a:p>
          <a:p>
            <a:r>
              <a:rPr lang="en-US" sz="2000" b="1" cap="all" dirty="0"/>
              <a:t>How are contributors output: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Sorted by # of commits in descending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only output 30 contributors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get next 30 you must you pagination</a:t>
            </a:r>
          </a:p>
        </p:txBody>
      </p:sp>
    </p:spTree>
    <p:extLst>
      <p:ext uri="{BB962C8B-B14F-4D97-AF65-F5344CB8AC3E}">
        <p14:creationId xmlns:p14="http://schemas.microsoft.com/office/powerpoint/2010/main" val="14263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bas" pitchFamily="2" charset="0"/>
              </a:rPr>
              <a:t>The Code – Get  Commits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469039" y="2195654"/>
            <a:ext cx="55409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/>
              <a:t>The Documentation: </a:t>
            </a:r>
            <a:r>
              <a:rPr lang="en-US" sz="1600" dirty="0">
                <a:hlinkClick r:id="rId2"/>
              </a:rPr>
              <a:t>https://developer.github.com/v3/repos/commits/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b="1" cap="all" dirty="0"/>
              <a:t>Author vs Committer:</a:t>
            </a:r>
          </a:p>
          <a:p>
            <a:r>
              <a:rPr lang="en-US" dirty="0"/>
              <a:t>“The </a:t>
            </a:r>
            <a:r>
              <a:rPr lang="en-US" i="1" dirty="0"/>
              <a:t>author</a:t>
            </a:r>
            <a:r>
              <a:rPr lang="en-US" dirty="0"/>
              <a:t> is the person who originally wrote the patch, whereas the </a:t>
            </a:r>
            <a:r>
              <a:rPr lang="en-US" i="1" dirty="0"/>
              <a:t>committer</a:t>
            </a:r>
            <a:r>
              <a:rPr lang="en-US" dirty="0"/>
              <a:t> is the person who last applied the patch. So, if you send in a patch to a project and one of the core members applies the patch, both of you get credit — you as the author and the core member as the committer.” - </a:t>
            </a:r>
            <a:r>
              <a:rPr lang="en-US" dirty="0">
                <a:hlinkClick r:id="rId3"/>
              </a:rPr>
              <a:t>https://git-scm.com/book/ch2-3.html</a:t>
            </a:r>
            <a:r>
              <a:rPr lang="en-US" dirty="0"/>
              <a:t> 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96" y="1789434"/>
            <a:ext cx="5930541" cy="4413426"/>
          </a:xfrm>
        </p:spPr>
      </p:pic>
    </p:spTree>
    <p:extLst>
      <p:ext uri="{BB962C8B-B14F-4D97-AF65-F5344CB8AC3E}">
        <p14:creationId xmlns:p14="http://schemas.microsoft.com/office/powerpoint/2010/main" val="313909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bas" pitchFamily="2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cap="all" dirty="0"/>
              <a:t>Challenge #1</a:t>
            </a:r>
          </a:p>
          <a:p>
            <a:pPr marL="0" indent="0">
              <a:buNone/>
            </a:pPr>
            <a:r>
              <a:rPr lang="en-US" sz="2000" dirty="0"/>
              <a:t>    Currently only gets Public data and limited to 60 requests/</a:t>
            </a:r>
            <a:r>
              <a:rPr lang="en-US" sz="2000" dirty="0" err="1"/>
              <a:t>hr</a:t>
            </a:r>
            <a:endParaRPr lang="en-US" sz="2000" dirty="0"/>
          </a:p>
          <a:p>
            <a:pPr marL="0" indent="0">
              <a:buNone/>
            </a:pPr>
            <a:r>
              <a:rPr lang="en-US" sz="2000" b="1" cap="all" dirty="0"/>
              <a:t>Solution</a:t>
            </a:r>
          </a:p>
          <a:p>
            <a:pPr marL="0" indent="0">
              <a:buNone/>
            </a:pPr>
            <a:r>
              <a:rPr lang="en-US" sz="2000" dirty="0"/>
              <a:t>    Set up Basic Authorization or </a:t>
            </a:r>
            <a:r>
              <a:rPr lang="en-US" sz="2000" dirty="0" err="1"/>
              <a:t>oAuth</a:t>
            </a:r>
            <a:r>
              <a:rPr lang="en-US" sz="2000" dirty="0"/>
              <a:t> to pull info for private accounts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cap="all" dirty="0"/>
              <a:t>Challenge #2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   Only gives 30 items per lookup (repos, commits,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cap="all" dirty="0"/>
              <a:t>Solution</a:t>
            </a:r>
          </a:p>
          <a:p>
            <a:pPr marL="0" indent="0">
              <a:buNone/>
            </a:pPr>
            <a:r>
              <a:rPr lang="en-US" sz="2000" dirty="0"/>
              <a:t>    Use </a:t>
            </a:r>
            <a:r>
              <a:rPr lang="en-US" sz="2000" dirty="0" err="1"/>
              <a:t>Github’s</a:t>
            </a:r>
            <a:r>
              <a:rPr lang="en-US" sz="2000" dirty="0"/>
              <a:t> Pagination Method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hlinkClick r:id="rId2"/>
              </a:rPr>
              <a:t>https://developer.github.com/guides/traversing-with-pagination/</a:t>
            </a:r>
            <a:r>
              <a:rPr lang="en-US" sz="2000" dirty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8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ebas" pitchFamily="2" charset="0"/>
              </a:rPr>
              <a:t>What’s  Next?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Fix known bug: Repos not clearing when new lookup has no repos found (or private repos)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Allow user to go between User Data and User Repo sections w/o re-search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OAuth (server side)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Get more than 30 contributors and commits (Pagination &amp; Search API)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Use </a:t>
            </a:r>
            <a:r>
              <a:rPr lang="en-US" sz="2000" dirty="0" err="1"/>
              <a:t>Github</a:t>
            </a:r>
            <a:r>
              <a:rPr lang="en-US" sz="2000" dirty="0"/>
              <a:t> Method </a:t>
            </a:r>
            <a:r>
              <a:rPr lang="en-US" sz="2000" dirty="0">
                <a:hlinkClick r:id="rId2"/>
              </a:rPr>
              <a:t>https://developer.github.com/guides/traversing-with-pagination/</a:t>
            </a:r>
            <a:r>
              <a:rPr lang="en-U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capability to filter commits by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contributions graph to User Data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Clean up interface and make fully responsive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possibilities are endless…</a:t>
            </a:r>
          </a:p>
        </p:txBody>
      </p:sp>
    </p:spTree>
    <p:extLst>
      <p:ext uri="{BB962C8B-B14F-4D97-AF65-F5344CB8AC3E}">
        <p14:creationId xmlns:p14="http://schemas.microsoft.com/office/powerpoint/2010/main" val="219812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549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Bebas</vt:lpstr>
      <vt:lpstr>Calibri</vt:lpstr>
      <vt:lpstr>Calibri Light</vt:lpstr>
      <vt:lpstr>Office Theme</vt:lpstr>
      <vt:lpstr>Github API + JavaScript</vt:lpstr>
      <vt:lpstr>Github API</vt:lpstr>
      <vt:lpstr>The Demo</vt:lpstr>
      <vt:lpstr>The Code – Get  a  user</vt:lpstr>
      <vt:lpstr>The Code – Get  User  Repos</vt:lpstr>
      <vt:lpstr>The Code – Get  contributors</vt:lpstr>
      <vt:lpstr>The Code – Get  Commits</vt:lpstr>
      <vt:lpstr>Challenges</vt:lpstr>
      <vt:lpstr>What’s  Next?</vt:lpstr>
      <vt:lpstr>Gitlo An integration of Github with Trello</vt:lpstr>
      <vt:lpstr>The 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API + JavaScript</dc:title>
  <dc:creator>Heather Larsen</dc:creator>
  <cp:lastModifiedBy>Heather Larsen</cp:lastModifiedBy>
  <cp:revision>38</cp:revision>
  <dcterms:created xsi:type="dcterms:W3CDTF">2016-10-05T00:43:21Z</dcterms:created>
  <dcterms:modified xsi:type="dcterms:W3CDTF">2016-10-05T18:54:58Z</dcterms:modified>
</cp:coreProperties>
</file>