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6"/>
  </p:normalViewPr>
  <p:slideViewPr>
    <p:cSldViewPr snapToGrid="0">
      <p:cViewPr>
        <p:scale>
          <a:sx n="140" d="100"/>
          <a:sy n="140" d="100"/>
        </p:scale>
        <p:origin x="-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C0BE-249C-6F34-9688-F1A9C418F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30DF3-47ED-0F26-A38B-AE20B046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DC8F-0C35-92BF-C5FB-71946E41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F26A-25C1-EE91-30B4-48E73967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E4D2-0D0F-1D8E-2C27-F0938887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514D-3BB7-FD52-DA66-A5A23794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10208-48D4-339F-BA33-BFDF8BD48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0D3F-530D-0D52-6B4C-B6AAF830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726E-31A7-DBED-3030-09EBA02C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BDED-4C17-EFE9-D322-62865D17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02048-8379-0924-D499-3D75EC46F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580A8-CF55-981B-15C5-9D95D288F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CD5A-AF43-3E9E-7FBF-DAC1644D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0A0E-B0AF-5FFF-41B5-302102F6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07E-62C2-8B43-FECB-AC1CC11D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2AD2-3244-968E-EE59-7FBC87B3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530D-8F03-F7C0-FD7A-C9C59C65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09FD-3811-C1B8-3AAD-C866CBEF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47D0-492A-40E5-EA3B-C14A0FC0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685E-95EC-59C8-1D95-BC66C719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DD9C-4348-60F4-4025-F86DE9A9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E003-6A80-4D60-8846-2ADD579D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2630-AF69-0F0F-9D80-E851DD0A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469B-192F-3EFB-D448-25DDED4C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5716-4B84-F94B-B364-295DFE4B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C68F-F95A-9061-2633-FFF98A61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6DBE-2C01-1EC0-D78A-B8BFDDC05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C33C6-058A-1A1F-0D5E-067EA03E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67FF-085F-0DFD-0A02-57E6A38F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1356-25B5-2452-2770-63135E13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82AAF-5AA8-80AC-E8DD-F108DD2F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7052-04F0-0676-E12C-E3BE31E6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FCF9-FD52-EC6F-CE13-C38DB8D6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F85E0-EAB0-B905-B6E9-1574F180E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70C2C-9545-8F45-F00B-0DFD61635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CDFE3-6DED-93E5-4AD3-90446E887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C2FA9-2181-EFE2-16FB-EAF20B5B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75F9E-ADF1-0A34-CE8C-E2A0C2CD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A5AB3-7A66-2543-9D0E-805A7E16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719E-4C5E-D5AB-C236-A3F453D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B2280-5CFD-6BFF-FE35-0A3EB9C5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205C0-6A0F-8E68-1CF1-2629AE3D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253BC-9C0B-EEC0-E896-68A0760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2BC28-B124-9D7A-60ED-EE3716C3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7DE3D-A79D-1C31-9D78-96427729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8B06C-1E8E-94C7-E930-A573B8F7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0D3D-4802-14A9-B53F-EC756064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2C1B-24F2-6808-F706-C575716B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B3038-72AC-3A21-8E09-C63557806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9CEF-CDB9-5E53-4A41-CD1E567B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E2137-5436-0DFD-4AE4-AC413FA8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F191-9DB8-FCDD-AE6E-ABAF8DB0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11F7-7C13-36C1-016B-F7D42E04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307E6-B33A-F5F3-D3A6-C145EB71E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AF7B-C2C2-57EA-ECE3-A21E2E30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AA4-17A0-AFD8-B0BF-33AB9186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5BA3-6C3D-A61B-B853-6BFDDE37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C267-F257-5983-5598-FF125CF0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C2503-2819-5C9E-4243-4CB5D50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B9E7-2EB3-B5A7-74BC-D0E6A9C9F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54E8-B45C-8F33-E895-911E69CD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EC37-D45C-D343-8077-0B36ACFC092D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9A62-1CA5-5062-B7E7-63F1E3DFF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E1D8-1C0B-9842-57B4-E2D44D348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386A-6DBA-264B-9DF5-35D695251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E791149-3B8B-8290-2F3D-A27F647C4B12}"/>
              </a:ext>
            </a:extLst>
          </p:cNvPr>
          <p:cNvSpPr txBox="1"/>
          <p:nvPr/>
        </p:nvSpPr>
        <p:spPr>
          <a:xfrm>
            <a:off x="1561004" y="632578"/>
            <a:ext cx="1014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1: Example </a:t>
            </a:r>
            <a:r>
              <a:rPr lang="en-US" sz="1400" i="1" dirty="0"/>
              <a:t>of data summarization process to identify if a county-day is exposed to power outage. Begin with counts of customers without power in county i, which has 1000 customers. Dashed line is k, 10% of county customers, or 100 customers.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7070E25-7BAE-703E-5FC1-1D7821509C0E}"/>
              </a:ext>
            </a:extLst>
          </p:cNvPr>
          <p:cNvSpPr/>
          <p:nvPr/>
        </p:nvSpPr>
        <p:spPr>
          <a:xfrm>
            <a:off x="4525671" y="2141136"/>
            <a:ext cx="971550" cy="5600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DA7D3-B72D-C41E-AB46-D124989A1BF7}"/>
              </a:ext>
            </a:extLst>
          </p:cNvPr>
          <p:cNvSpPr txBox="1"/>
          <p:nvPr/>
        </p:nvSpPr>
        <p:spPr>
          <a:xfrm>
            <a:off x="4357455" y="1367181"/>
            <a:ext cx="1624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Apply hourly definition of power outage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95F1D-E144-0898-D982-1304D9F8B001}"/>
              </a:ext>
            </a:extLst>
          </p:cNvPr>
          <p:cNvSpPr txBox="1"/>
          <p:nvPr/>
        </p:nvSpPr>
        <p:spPr>
          <a:xfrm>
            <a:off x="4327003" y="2774226"/>
            <a:ext cx="1604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Power outage on in hour j if customers out in hour j &gt; k%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48A069-984D-AEFA-4CB4-4384B094113F}"/>
              </a:ext>
            </a:extLst>
          </p:cNvPr>
          <p:cNvSpPr/>
          <p:nvPr/>
        </p:nvSpPr>
        <p:spPr>
          <a:xfrm>
            <a:off x="8624863" y="2099605"/>
            <a:ext cx="971550" cy="5600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E60E1-C1AD-AF7C-C3A1-0281DD0C2D37}"/>
              </a:ext>
            </a:extLst>
          </p:cNvPr>
          <p:cNvSpPr txBox="1"/>
          <p:nvPr/>
        </p:nvSpPr>
        <p:spPr>
          <a:xfrm>
            <a:off x="8573630" y="1323017"/>
            <a:ext cx="1624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Apply daily definition of power outage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FB6F8-E4B4-8F29-C105-3527E5FC12DC}"/>
              </a:ext>
            </a:extLst>
          </p:cNvPr>
          <p:cNvSpPr txBox="1"/>
          <p:nvPr/>
        </p:nvSpPr>
        <p:spPr>
          <a:xfrm>
            <a:off x="8467426" y="2710522"/>
            <a:ext cx="1624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Day is exposed to power outage if there are d = 8 consecutive hours of power outage or more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DEF0A-6AD0-19CF-1006-51E85FCF7CD7}"/>
              </a:ext>
            </a:extLst>
          </p:cNvPr>
          <p:cNvSpPr txBox="1"/>
          <p:nvPr/>
        </p:nvSpPr>
        <p:spPr>
          <a:xfrm>
            <a:off x="10236401" y="1736513"/>
            <a:ext cx="1624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Yes, county </a:t>
            </a:r>
            <a:r>
              <a:rPr lang="en-US" sz="1600" i="1" dirty="0"/>
              <a:t>i</a:t>
            </a:r>
            <a:r>
              <a:rPr lang="en-US" sz="1600" dirty="0"/>
              <a:t> is exposed to power outage on this 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96FAC-71AB-BC60-7F66-06E22C6024BE}"/>
              </a:ext>
            </a:extLst>
          </p:cNvPr>
          <p:cNvSpPr txBox="1"/>
          <p:nvPr/>
        </p:nvSpPr>
        <p:spPr>
          <a:xfrm>
            <a:off x="6096000" y="1197296"/>
            <a:ext cx="310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Hours exposed/unexposed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E0A273-3F52-367F-9F1A-4620586B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54" y="1364151"/>
            <a:ext cx="2592867" cy="2592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025F6D-DE88-9627-97B7-285AE6AB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235" y="1546571"/>
            <a:ext cx="2377181" cy="237718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4FA0D0F-2EEB-BFC4-9A97-294F6EA3A038}"/>
              </a:ext>
            </a:extLst>
          </p:cNvPr>
          <p:cNvSpPr/>
          <p:nvPr/>
        </p:nvSpPr>
        <p:spPr>
          <a:xfrm>
            <a:off x="6876288" y="1505073"/>
            <a:ext cx="1170432" cy="3379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80EA1F-7CE8-1B93-6027-7615D4BE0BD0}"/>
              </a:ext>
            </a:extLst>
          </p:cNvPr>
          <p:cNvSpPr txBox="1"/>
          <p:nvPr/>
        </p:nvSpPr>
        <p:spPr>
          <a:xfrm>
            <a:off x="7222635" y="1960773"/>
            <a:ext cx="1170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 consecutive hours exposed</a:t>
            </a:r>
          </a:p>
        </p:txBody>
      </p:sp>
    </p:spTree>
    <p:extLst>
      <p:ext uri="{BB962C8B-B14F-4D97-AF65-F5344CB8AC3E}">
        <p14:creationId xmlns:p14="http://schemas.microsoft.com/office/powerpoint/2010/main" val="112226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35</cp:revision>
  <dcterms:created xsi:type="dcterms:W3CDTF">2024-10-24T20:01:05Z</dcterms:created>
  <dcterms:modified xsi:type="dcterms:W3CDTF">2024-10-26T02:39:32Z</dcterms:modified>
</cp:coreProperties>
</file>