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6"/>
  </p:normalViewPr>
  <p:slideViewPr>
    <p:cSldViewPr snapToGrid="0">
      <p:cViewPr varScale="1">
        <p:scale>
          <a:sx n="96" d="100"/>
          <a:sy n="96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4E66-88DF-2332-B427-A658C804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FA9FB-2837-9977-2855-4CC87F1C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3543-0B0D-6985-CD69-1A58CD6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9AF8-4F37-4169-013F-D902B4E1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6182-3A14-DE5D-C054-08E49EFF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FFA6-B99D-078F-65F9-CE354B52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D0ABC-56E1-4741-C42F-81041BAB9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611F2-1CB5-0F6E-AF13-96392D96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4CB-AF45-7587-A1DB-1D2B52C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7314-12F2-471B-3BA2-C7F1435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52DC6-B114-55C1-3A01-45E0EE14F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9E1E7-1EA1-0CE5-5626-C26DF340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778-7531-9050-AA83-26044884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4794-105B-44BA-ED2E-1400009C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1876-2C8E-82D3-AD41-C80039E4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29B1-E57A-5669-AF81-43F0703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2A92-910A-2A09-AE22-916ABDDD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C8AC-4CB8-4959-C6E4-48F5B1CA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A7E-0BDE-3899-2B4B-5456227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3B42-453A-9BB6-D6C9-FABB0154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43A-D4EF-6C7D-360C-CE5EAB9E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BDBE-2651-6146-E0C1-238D59C2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B84C-95D2-05B9-1DF3-F2D3E9F1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822-6C86-D9D3-1AAF-E662A55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40E-4A00-74DC-1B33-BFD8FF52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82AC-00C8-B4AE-47E8-83A8DA9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C28-7B14-8997-3554-2E05DA797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72FBF-E5EF-1DC4-F330-98B6AA5B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669A-B178-FF54-27A6-4983F6D5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459-EC53-0A22-F272-2706CEDA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4116-1696-E1D6-6BD7-88DACC1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75B-75C5-76E1-8CEE-C7EC9046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7CC9-ADC0-8006-C3C3-61D080BC5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951F7-BA10-991E-3E6E-C64178D2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E41BA-718A-1F6E-44F1-18F125DA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61B3C-AAA1-B2F1-C955-C1B381B3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E3608-619A-E08E-A02A-14E486F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7A48-B3B6-D1AE-E23E-3CC90512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A108-B83F-A72E-8665-450B68A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FF84-4615-997E-E9A2-DA9C3C7F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74063-1B3D-A6B7-38C6-B18E03EC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C69E4-7DDF-6AF9-B084-7DF255DF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0105-1423-8B6F-08F4-435A6043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4C39B-0F97-6DC6-9E9E-3158ACD5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12962-E824-044F-137B-95FE772E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D764-E637-BC3C-4EB1-9F1C2F01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215F-31FD-7937-359A-67D09855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EEBF-D810-81C7-F1EE-C5A3E364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9BA-B210-361A-5591-FC58212E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98B0-53BF-C6DB-0C84-8B075B3E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2DA3-606F-2C9C-C66A-DB88450C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4FDD-9A67-06D0-3B68-CF69A13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E0E8-FACD-4B8F-0781-379DC21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66EA7-A78C-B3B6-8DFF-943CF9F8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E4F4B-6F8E-E3FB-1D18-9B4D2745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28FE-6A79-8928-D828-93E9DB85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F5B7-0B28-C8E1-0AB0-41275AA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6DB7-5045-580A-B81A-DB5DCEBC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56AA-DCC4-A031-EE71-93337A76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0585-064E-A113-09F4-D00B908F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2CD4-2AE4-B31F-A972-71798AAD1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D782-4ED2-E44F-9386-D3E8E72086F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D6FA-A821-C47B-6EC6-2EBB2B7D9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11BB-3E5C-5A67-93CF-F978524D2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0BC7-30ED-464E-AEB2-110B4AE1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3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572E44-93A1-C3A2-DE8B-D14E9641D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212989"/>
              </p:ext>
            </p:extLst>
          </p:nvPr>
        </p:nvGraphicFramePr>
        <p:xfrm>
          <a:off x="849629" y="1386839"/>
          <a:ext cx="8768301" cy="446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74">
                  <a:extLst>
                    <a:ext uri="{9D8B030D-6E8A-4147-A177-3AD203B41FA5}">
                      <a16:colId xmlns:a16="http://schemas.microsoft.com/office/drawing/2014/main" val="2576325300"/>
                    </a:ext>
                  </a:extLst>
                </a:gridCol>
                <a:gridCol w="732995">
                  <a:extLst>
                    <a:ext uri="{9D8B030D-6E8A-4147-A177-3AD203B41FA5}">
                      <a16:colId xmlns:a16="http://schemas.microsoft.com/office/drawing/2014/main" val="479228099"/>
                    </a:ext>
                  </a:extLst>
                </a:gridCol>
                <a:gridCol w="2276236">
                  <a:extLst>
                    <a:ext uri="{9D8B030D-6E8A-4147-A177-3AD203B41FA5}">
                      <a16:colId xmlns:a16="http://schemas.microsoft.com/office/drawing/2014/main" val="2773248950"/>
                    </a:ext>
                  </a:extLst>
                </a:gridCol>
                <a:gridCol w="2262924">
                  <a:extLst>
                    <a:ext uri="{9D8B030D-6E8A-4147-A177-3AD203B41FA5}">
                      <a16:colId xmlns:a16="http://schemas.microsoft.com/office/drawing/2014/main" val="720970208"/>
                    </a:ext>
                  </a:extLst>
                </a:gridCol>
                <a:gridCol w="2435972">
                  <a:extLst>
                    <a:ext uri="{9D8B030D-6E8A-4147-A177-3AD203B41FA5}">
                      <a16:colId xmlns:a16="http://schemas.microsoft.com/office/drawing/2014/main" val="4243131666"/>
                    </a:ext>
                  </a:extLst>
                </a:gridCol>
              </a:tblGrid>
              <a:tr h="141332">
                <a:tc rowSpan="2" gridSpan="2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of counties affected by missing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08877"/>
                  </a:ext>
                </a:extLst>
              </a:tr>
              <a:tr h="53308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15151"/>
                  </a:ext>
                </a:extLst>
              </a:tr>
              <a:tr h="1131592">
                <a:tc rowSpan="3"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of county-hours missing in counties affected by missing data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1: 20% of counties missing 20%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2: 20% of counties missing 50%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3: 20% of counties missing 80%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67675"/>
                  </a:ext>
                </a:extLst>
              </a:tr>
              <a:tr h="11658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4: 50% of counties missing 20%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5: 50% of counties missing 50%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6: 50% of counties missing 80%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59645"/>
                  </a:ext>
                </a:extLst>
              </a:tr>
              <a:tr h="1040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7: 20% of counties missing 80%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8: 50% of counties missing 80%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9: 80% of counties missing 80% of county-hours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65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EC0B40-3AA4-0AE1-DDE6-7787B1F0797D}"/>
              </a:ext>
            </a:extLst>
          </p:cNvPr>
          <p:cNvSpPr txBox="1"/>
          <p:nvPr/>
        </p:nvSpPr>
        <p:spPr>
          <a:xfrm>
            <a:off x="849629" y="544490"/>
            <a:ext cx="876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Datasets created to model missing data scenarios in simulation of epidemiological study of power outage exposure and hospitalizations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9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12</cp:revision>
  <dcterms:created xsi:type="dcterms:W3CDTF">2024-10-24T19:13:17Z</dcterms:created>
  <dcterms:modified xsi:type="dcterms:W3CDTF">2024-10-24T20:16:06Z</dcterms:modified>
</cp:coreProperties>
</file>