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64"/>
  </p:normalViewPr>
  <p:slideViewPr>
    <p:cSldViewPr snapToGrid="0">
      <p:cViewPr varScale="1">
        <p:scale>
          <a:sx n="112" d="100"/>
          <a:sy n="112" d="100"/>
        </p:scale>
        <p:origin x="8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DF4A1-47B6-9281-2938-729D0A685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9B7D3-4461-91BE-2DF3-D7B6EB6E7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EA449-0FDC-0914-EE12-CCAE8E164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34B08-F1B8-574B-AB9D-60E7202C9B35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467E3-580B-9C82-28F8-6A84BB29D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2C947-6D9D-6B39-3F8D-3EF051221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171E6-A35C-BB4D-82F9-DB0C08D7B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47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7BD7-09D1-E6ED-5FAB-4719B0C2C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09FD6-B08B-6876-9C87-AD26DFA54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900D5-9E09-E88D-550B-2590CAE96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34B08-F1B8-574B-AB9D-60E7202C9B35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42878-1760-F700-6FB2-1519F562A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FAC7F-01EF-AE68-B735-769EF3B12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171E6-A35C-BB4D-82F9-DB0C08D7B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53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B3CA0F-A75F-C7FD-A9C9-328DDCB36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1D3A5D-6F3C-B903-DA29-FF74A0253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F4703-2457-E29E-C66F-7007F15C8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34B08-F1B8-574B-AB9D-60E7202C9B35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560DB-1B20-77CB-B4BE-31E26708F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83E02-1080-F2E1-D73B-D1AFB5A2A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171E6-A35C-BB4D-82F9-DB0C08D7B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66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DB1B4-B262-6938-9874-E2920C952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29CE4-E466-F3F1-1BF8-C9DB58E30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39072-FA6F-674A-32C4-2550F76BF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34B08-F1B8-574B-AB9D-60E7202C9B35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9793A-A238-A1EB-3BA8-3800A3C8D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89176-2421-B80F-D020-281C90458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171E6-A35C-BB4D-82F9-DB0C08D7B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7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BA2A-2425-E2AD-8D51-D85721F24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5D8137-639B-FD05-DBF5-ABEA28AA0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A6568-D533-5214-DBDF-D2861BDFF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34B08-F1B8-574B-AB9D-60E7202C9B35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F67DA-D6DA-B7EA-D367-958B986C4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66F1F-8CC5-A377-DC32-3AA6708FF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171E6-A35C-BB4D-82F9-DB0C08D7B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87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35A9-99A6-424B-7113-5A1A5591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0590C-4797-7A7F-BCD2-F188F42F19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07EED3-BB8A-BF96-086D-D424E3B6A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3DBB8-205B-30F6-39F6-3C6525899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34B08-F1B8-574B-AB9D-60E7202C9B35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1A196-9294-A74F-A6C1-3E1E25EF1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F68D2-84C3-D6AE-45A3-DDA804407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171E6-A35C-BB4D-82F9-DB0C08D7B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30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7AA82-DC80-B8EC-14F1-7CE8D16D9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7C764-3B34-E31A-B898-E56FE2920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9D14A6-B701-3C30-5979-3F6B9C136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0CFBF5-3A60-4EBC-04D3-6B79C54788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1AE455-9014-65D2-36A0-480067DFC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173DD4-C1DD-6ADC-B720-A611F06FA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34B08-F1B8-574B-AB9D-60E7202C9B35}" type="datetimeFigureOut">
              <a:rPr lang="en-US" smtClean="0"/>
              <a:t>3/7/23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FDB023-CC12-4895-987A-5A42D4214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5FA618-2AE8-A107-B737-45C3E32B4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171E6-A35C-BB4D-82F9-DB0C08D7B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0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F594D-5DA6-FB07-02B5-ED815AE29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B38C6-9804-69F3-8AA7-2B134A516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34B08-F1B8-574B-AB9D-60E7202C9B35}" type="datetimeFigureOut">
              <a:rPr lang="en-US" smtClean="0"/>
              <a:t>3/7/23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0D40C3-6E71-2A04-119E-5CE0B4BA8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4A059A-FDA9-38AE-974E-8A8059021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171E6-A35C-BB4D-82F9-DB0C08D7B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87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5D716-40BC-F8CB-2A2C-32D4322A6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34B08-F1B8-574B-AB9D-60E7202C9B35}" type="datetimeFigureOut">
              <a:rPr lang="en-US" smtClean="0"/>
              <a:t>3/7/23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399EBB-0C51-85FB-91F6-E4F1E124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6433F-7331-AC75-196D-B698D9344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171E6-A35C-BB4D-82F9-DB0C08D7B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03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5F497-15BD-E6CA-3BC9-4219FC442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38EA8-B7FE-7240-6276-503DE9E01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833DF-14E3-FD1B-666F-7569729DF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A9AE1-79C3-3601-1BFC-AFBA7A3AB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34B08-F1B8-574B-AB9D-60E7202C9B35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66FC1-F23E-8658-B320-EFD0D97CF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6D660-014D-A156-5B7A-89E71D903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171E6-A35C-BB4D-82F9-DB0C08D7B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68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1618A-6C87-8F55-9456-CC25C7F9B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E7E7B7-3D55-0BE7-C632-5CA0D469C2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D06C76-8B5D-7E9F-EE73-1033C24F5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195ED-382F-534F-EBD9-D5E2FF5AA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34B08-F1B8-574B-AB9D-60E7202C9B35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E2ABD-B4A2-243F-1C3F-2415F85AB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23E3C-5DCB-A14A-6A5C-8B4127A1F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171E6-A35C-BB4D-82F9-DB0C08D7B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0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85C3B3-C3C8-74F2-0CF9-89E4F4559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5F805-11D6-3A8D-EA10-6E6BF8549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9369D-2107-391D-CE2E-398DFFD7B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34B08-F1B8-574B-AB9D-60E7202C9B35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1B30C-7096-1CC5-AB34-6216C355E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632B4-79B7-40AC-CEDF-C4A4A62A0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171E6-A35C-BB4D-82F9-DB0C08D7B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3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420F1C-C41B-20DF-9275-C6B49D35E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100" y="494983"/>
            <a:ext cx="5943600" cy="2971800"/>
          </a:xfrm>
          <a:prstGeom prst="rect">
            <a:avLst/>
          </a:prstGeom>
        </p:spPr>
      </p:pic>
      <p:sp>
        <p:nvSpPr>
          <p:cNvPr id="5" name="Text Box 10">
            <a:extLst>
              <a:ext uri="{FF2B5EF4-FFF2-40B4-BE49-F238E27FC236}">
                <a16:creationId xmlns:a16="http://schemas.microsoft.com/office/drawing/2014/main" id="{2278A6BB-6F59-DAFD-885B-5FABFC3002B5}"/>
              </a:ext>
            </a:extLst>
          </p:cNvPr>
          <p:cNvSpPr txBox="1"/>
          <p:nvPr/>
        </p:nvSpPr>
        <p:spPr>
          <a:xfrm>
            <a:off x="2276475" y="739458"/>
            <a:ext cx="2122805" cy="248031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sz="8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All-cause outpatient visits </a:t>
            </a:r>
            <a:r>
              <a:rPr lang="en-CA" sz="80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RR for residential proximity to wildfire boundary (left) and evacuation zone (right)</a:t>
            </a:r>
            <a:endParaRPr lang="en-CA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8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CA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8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All-cause emergency visits </a:t>
            </a:r>
            <a:r>
              <a:rPr lang="en-CA" sz="80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RR for residential proximity to wildfire boundary (left) and evacuation zone (right)</a:t>
            </a:r>
            <a:endParaRPr lang="en-CA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8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CA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8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All-cause inpatient visits </a:t>
            </a:r>
            <a:r>
              <a:rPr lang="en-CA" sz="80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RR for residential proximity to wildfire boundary (left) and evacuation zone (right)</a:t>
            </a:r>
            <a:endParaRPr lang="en-CA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8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CA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8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emergency visits </a:t>
            </a:r>
            <a:r>
              <a:rPr lang="en-CA" sz="80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RR for residential proximity to wildfire boundary (left) and evacuation zone (right)</a:t>
            </a:r>
            <a:endParaRPr lang="en-CA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8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CA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8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inpatient visits </a:t>
            </a:r>
            <a:r>
              <a:rPr lang="en-CA" sz="80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RR for residential proximity to wildfire boundary (left) and evacuation zone (right)</a:t>
            </a:r>
            <a:endParaRPr lang="en-CA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8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CA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8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CA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8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CA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8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CA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8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CA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D897FA-171C-44CD-4693-F101EDE91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100" y="3391218"/>
            <a:ext cx="5943600" cy="2971800"/>
          </a:xfrm>
          <a:prstGeom prst="rect">
            <a:avLst/>
          </a:prstGeom>
        </p:spPr>
      </p:pic>
      <p:sp>
        <p:nvSpPr>
          <p:cNvPr id="7" name="Text Box 7">
            <a:extLst>
              <a:ext uri="{FF2B5EF4-FFF2-40B4-BE49-F238E27FC236}">
                <a16:creationId xmlns:a16="http://schemas.microsoft.com/office/drawing/2014/main" id="{694B636F-6CF7-1383-68E6-F41E6602EAFE}"/>
              </a:ext>
            </a:extLst>
          </p:cNvPr>
          <p:cNvSpPr txBox="1"/>
          <p:nvPr/>
        </p:nvSpPr>
        <p:spPr>
          <a:xfrm>
            <a:off x="2273300" y="3695383"/>
            <a:ext cx="2122805" cy="248031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sz="8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All-cause outpatient visits </a:t>
            </a:r>
            <a:r>
              <a:rPr lang="en-CA" sz="80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RR for residential proximity to wildfire boundary (left) and evacuation zone (right)</a:t>
            </a:r>
            <a:endParaRPr lang="en-CA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8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CA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8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All-cause emergency visits </a:t>
            </a:r>
            <a:r>
              <a:rPr lang="en-CA" sz="80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RR for residential proximity to wildfire boundary (left) and evacuation zone (right)</a:t>
            </a:r>
            <a:endParaRPr lang="en-CA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8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CA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8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All-cause inpatient visits </a:t>
            </a:r>
            <a:r>
              <a:rPr lang="en-CA" sz="80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RR for residential proximity to wildfire boundary (left) and evacuation zone (right)</a:t>
            </a:r>
            <a:endParaRPr lang="en-CA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8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CA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8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emergency visits </a:t>
            </a:r>
            <a:r>
              <a:rPr lang="en-CA" sz="80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RR for residential proximity to wildfire boundary (left) and evacuation zone (right)</a:t>
            </a:r>
            <a:endParaRPr lang="en-CA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8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CA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8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inpatient visits </a:t>
            </a:r>
            <a:r>
              <a:rPr lang="en-CA" sz="80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RR for residential proximity to wildfire boundary (left) and evacuation zone (right)</a:t>
            </a:r>
            <a:endParaRPr lang="en-CA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8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CA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8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CA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8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CA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8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CA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8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CA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943936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210</Words>
  <Application>Microsoft Macintosh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Heather M</dc:creator>
  <cp:lastModifiedBy>Heather M</cp:lastModifiedBy>
  <cp:revision>1</cp:revision>
  <dcterms:created xsi:type="dcterms:W3CDTF">2023-03-07T18:21:48Z</dcterms:created>
  <dcterms:modified xsi:type="dcterms:W3CDTF">2023-03-07T18:30:31Z</dcterms:modified>
</cp:coreProperties>
</file>