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96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9A7-A5A1-6C41-A2E3-F4C10DD0E7D1}" type="datetimeFigureOut">
              <a:rPr lang="en-US" smtClean="0"/>
              <a:t>2014-01-01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2F5-DA8A-ED45-B43C-4EA72D03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9A7-A5A1-6C41-A2E3-F4C10DD0E7D1}" type="datetimeFigureOut">
              <a:rPr lang="en-US" smtClean="0"/>
              <a:t>2014-01-01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2F5-DA8A-ED45-B43C-4EA72D03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0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9A7-A5A1-6C41-A2E3-F4C10DD0E7D1}" type="datetimeFigureOut">
              <a:rPr lang="en-US" smtClean="0"/>
              <a:t>2014-01-01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2F5-DA8A-ED45-B43C-4EA72D03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9A7-A5A1-6C41-A2E3-F4C10DD0E7D1}" type="datetimeFigureOut">
              <a:rPr lang="en-US" smtClean="0"/>
              <a:t>2014-01-01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2F5-DA8A-ED45-B43C-4EA72D03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1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9A7-A5A1-6C41-A2E3-F4C10DD0E7D1}" type="datetimeFigureOut">
              <a:rPr lang="en-US" smtClean="0"/>
              <a:t>2014-01-01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2F5-DA8A-ED45-B43C-4EA72D03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8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9A7-A5A1-6C41-A2E3-F4C10DD0E7D1}" type="datetimeFigureOut">
              <a:rPr lang="en-US" smtClean="0"/>
              <a:t>2014-01-01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2F5-DA8A-ED45-B43C-4EA72D03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9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9A7-A5A1-6C41-A2E3-F4C10DD0E7D1}" type="datetimeFigureOut">
              <a:rPr lang="en-US" smtClean="0"/>
              <a:t>2014-01-01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2F5-DA8A-ED45-B43C-4EA72D03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9A7-A5A1-6C41-A2E3-F4C10DD0E7D1}" type="datetimeFigureOut">
              <a:rPr lang="en-US" smtClean="0"/>
              <a:t>2014-01-01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2F5-DA8A-ED45-B43C-4EA72D03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1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9A7-A5A1-6C41-A2E3-F4C10DD0E7D1}" type="datetimeFigureOut">
              <a:rPr lang="en-US" smtClean="0"/>
              <a:t>2014-01-01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2F5-DA8A-ED45-B43C-4EA72D03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1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9A7-A5A1-6C41-A2E3-F4C10DD0E7D1}" type="datetimeFigureOut">
              <a:rPr lang="en-US" smtClean="0"/>
              <a:t>2014-01-01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2F5-DA8A-ED45-B43C-4EA72D03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9A7-A5A1-6C41-A2E3-F4C10DD0E7D1}" type="datetimeFigureOut">
              <a:rPr lang="en-US" smtClean="0"/>
              <a:t>2014-01-01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2F5-DA8A-ED45-B43C-4EA72D03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7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69A7-A5A1-6C41-A2E3-F4C10DD0E7D1}" type="datetimeFigureOut">
              <a:rPr lang="en-US" smtClean="0"/>
              <a:t>2014-01-01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12F5-DA8A-ED45-B43C-4EA72D031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 PPT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1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PPT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</dc:title>
  <dc:creator>Heather Simmons</dc:creator>
  <cp:lastModifiedBy>Heather Simmons</cp:lastModifiedBy>
  <cp:revision>1</cp:revision>
  <dcterms:created xsi:type="dcterms:W3CDTF">2014-01-01T19:16:00Z</dcterms:created>
  <dcterms:modified xsi:type="dcterms:W3CDTF">2014-01-01T19:16:17Z</dcterms:modified>
</cp:coreProperties>
</file>