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0F067-8E89-41F1-B710-BFB0A8AD0E99}" v="171" dt="2023-04-23T10:47:53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58" d="100"/>
          <a:sy n="58" d="100"/>
        </p:scale>
        <p:origin x="-31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9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30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544ECD05-4E94-4A60-8FDA-700BF100B0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xmlns="" id="{8BCB0EB2-4067-418C-9465-9D4C71240E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4E37999-41E7-446D-8C53-B904C3CE87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xmlns="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37CA96E-9DD9-4172-B63B-50DF43B576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xmlns="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xmlns="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xmlns="" id="{31F99E9D-6528-47AC-B178-7032D0E17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337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51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382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C1FBD0A-9F7B-4EBB-9982-B55F5F9806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xmlns="" id="{88CFF0B8-0BA9-4DD9-B7B2-0655DC8419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77B910E-9B87-4291-987B-6883212CBA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918A8D14-28CA-4095-B2FA-E48B3150AD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xmlns="" id="{1D1F176A-19F1-4537-800D-210F29EC1A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71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C5BFA9BB-A51E-4D09-8602-5AD9010463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xmlns="" id="{A60257A1-779B-4048-BC0D-1EA579B5B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8F4B5D0-AA24-4702-9C01-FC1A03E7B6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D03BB88-350D-4DE0-BB34-870F643568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xmlns="" id="{4A8025C0-8995-4863-A847-7ED1F8CCE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42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284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6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F7D9AFA4-EB8E-4091-A5E2-1B9D163A0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xmlns="" id="{F25018FE-FB44-4E2E-A181-B3476F3E85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6C7CD4B-70DE-49E2-A336-B6F43F58F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xmlns="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07639D4-740A-4B71-8393-99CA375EB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xmlns="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xmlns="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xmlns="" id="{3A5846DF-A106-4887-BE2C-DCD89DAA65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076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4F3C1870-4E69-4DE7-BF2F-DE8A7881C6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xmlns="" id="{7439AB1C-A8A1-4745-9625-B18FE9160B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1ADDC4D-D9AA-48F8-BD10-2D20F14607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xmlns="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7D5B578-4971-4ADC-97D8-B9CEF52AA7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xmlns="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xmlns="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xmlns="" id="{50457195-385D-490A-91AB-30B969C619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404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F358BAA-9C8A-4E17-BAD8-32FD6FFEA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xmlns="" id="{4D6F41A4-BEE3-4935-9371-4ADEA67A22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726F010-956A-40BC-8A1F-8002DC729B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xmlns="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xmlns="" id="{7FE1D329-7CB2-4DF5-B0C0-36DD19EBC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0997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xmlns="" id="{A7971386-B2B0-4A38-8D3B-8CF23AAA6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xmlns="" id="{96AE4BD0-E2D6-4FE1-9295-59E338A453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xmlns="" id="{0D29D77D-2D4E-4868-960B-BEDA724F5C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 fontScale="90000"/>
          </a:bodyPr>
          <a:lstStyle/>
          <a:p>
            <a:r>
              <a:rPr lang="en-US" sz="5000" dirty="0" err="1">
                <a:cs typeface="Calibri Light"/>
              </a:rPr>
              <a:t>Телеграм-бот</a:t>
            </a:r>
            <a:r>
              <a:rPr lang="en-US" sz="5000" dirty="0">
                <a:cs typeface="Calibri Light"/>
              </a:rPr>
              <a:t> "</a:t>
            </a:r>
            <a:r>
              <a:rPr lang="en-US" sz="5000" dirty="0" err="1">
                <a:cs typeface="Calibri Light"/>
              </a:rPr>
              <a:t>Конвертирование</a:t>
            </a:r>
            <a:r>
              <a:rPr lang="en-US" sz="5000" dirty="0">
                <a:cs typeface="Calibri Light"/>
              </a:rPr>
              <a:t> </a:t>
            </a:r>
            <a:r>
              <a:rPr lang="en-US" sz="5000" dirty="0" err="1">
                <a:cs typeface="Calibri Light"/>
              </a:rPr>
              <a:t>валют</a:t>
            </a:r>
            <a:r>
              <a:rPr lang="en-US" sz="5000" dirty="0">
                <a:cs typeface="Calibri Light"/>
              </a:rPr>
              <a:t>"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Трусов</a:t>
            </a:r>
            <a:r>
              <a:rPr lang="en-US" dirty="0"/>
              <a:t> А.</a:t>
            </a:r>
            <a:br>
              <a:rPr lang="en-US" dirty="0"/>
            </a:br>
            <a:r>
              <a:rPr lang="en-US" dirty="0" err="1"/>
              <a:t>Турбанов</a:t>
            </a:r>
            <a:r>
              <a:rPr lang="en-US" dirty="0"/>
              <a:t> М.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0D0FCE-EB04-84BF-CCCA-3681459E5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25" r="3" b="2396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2BF57-A52D-438D-A189-6D2EBB65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Введение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24F10-1F24-6971-9CB1-547E9957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3765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телеграм-бот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Конвертирование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</a:t>
            </a:r>
            <a:r>
              <a:rPr lang="en-US" dirty="0">
                <a:ea typeface="+mn-lt"/>
                <a:cs typeface="+mn-lt"/>
              </a:rPr>
              <a:t>"  </a:t>
            </a:r>
            <a:r>
              <a:rPr lang="en-US" dirty="0" err="1">
                <a:ea typeface="+mn-lt"/>
                <a:cs typeface="+mn-lt"/>
              </a:rPr>
              <a:t>создан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чтобы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перевести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иностранные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валюты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рубли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курсу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Центробанка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номинальному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валютному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курсу</a:t>
            </a:r>
            <a:r>
              <a:rPr lang="en-US" dirty="0">
                <a:ea typeface="+mn-lt"/>
                <a:cs typeface="+mn-lt"/>
              </a:rPr>
              <a:t>) и </a:t>
            </a:r>
            <a:r>
              <a:rPr lang="en-US" dirty="0" err="1">
                <a:ea typeface="+mn-lt"/>
                <a:cs typeface="+mn-lt"/>
              </a:rPr>
              <a:t>иностранную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валюту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другую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иностранную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валюту</a:t>
            </a:r>
            <a:endParaRPr lang="en-US" dirty="0" err="1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8625C71A-54B9-A15E-0DA4-4B095020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733" y="342900"/>
            <a:ext cx="3949700" cy="57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581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xmlns="" id="{FAFB3478-4AEC-431E-93B2-1593839C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xmlns="" id="{A8A68745-355E-4D81-AA5F-942C71082A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xmlns="" id="{61D32E23-CD34-4C85-8167-14669FD3E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xmlns="" id="{2E922E9E-A29B-4164-A634-B718A4336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8F7C6-5454-62A8-14A6-06A36874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 err="1"/>
              <a:t>Описание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13186D-D0AF-5214-C6A4-3DA0A6AB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Использовались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библиотеки</a:t>
            </a:r>
            <a:r>
              <a:rPr lang="en-US" dirty="0">
                <a:ea typeface="+mn-lt"/>
                <a:cs typeface="+mn-lt"/>
              </a:rPr>
              <a:t> requests, </a:t>
            </a:r>
            <a:r>
              <a:rPr lang="en-US" dirty="0" err="1">
                <a:ea typeface="+mn-lt"/>
                <a:cs typeface="+mn-lt"/>
              </a:rPr>
              <a:t>telebot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описали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обработчиков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команд</a:t>
            </a:r>
          </a:p>
          <a:p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отвечает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поясняет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пользователю</a:t>
            </a:r>
            <a:r>
              <a:rPr lang="en-US" dirty="0">
                <a:ea typeface="+mn-lt"/>
                <a:cs typeface="+mn-lt"/>
              </a:rPr>
              <a:t>, в </a:t>
            </a:r>
            <a:r>
              <a:rPr lang="en-US" dirty="0" err="1">
                <a:ea typeface="+mn-lt"/>
                <a:cs typeface="+mn-lt"/>
              </a:rPr>
              <a:t>каком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формате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вводить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сумму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валюты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случае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неверного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ввода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помимо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отвечает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пользователю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неверном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валюты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например</a:t>
            </a:r>
            <a:r>
              <a:rPr lang="en-US" dirty="0">
                <a:ea typeface="+mn-lt"/>
                <a:cs typeface="+mn-lt"/>
              </a:rPr>
              <a:t>, "USF" </a:t>
            </a:r>
            <a:r>
              <a:rPr lang="en-US" dirty="0" err="1">
                <a:ea typeface="+mn-lt"/>
                <a:cs typeface="+mn-lt"/>
              </a:rPr>
              <a:t>вместо</a:t>
            </a:r>
            <a:r>
              <a:rPr lang="en-US" dirty="0">
                <a:ea typeface="+mn-lt"/>
                <a:cs typeface="+mn-lt"/>
              </a:rPr>
              <a:t> "USD" и </a:t>
            </a:r>
            <a:r>
              <a:rPr lang="en-US" dirty="0" err="1">
                <a:ea typeface="+mn-lt"/>
                <a:cs typeface="+mn-lt"/>
              </a:rPr>
              <a:t>так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далее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65455F78-2579-443E-9658-D1D49D5DD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39" y="97950"/>
            <a:ext cx="6268537" cy="368065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42026CEF-2EB8-FAC4-5954-EBA1C17AA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817" y="4149818"/>
            <a:ext cx="6394449" cy="23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453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0ED67-04BB-01F5-C4EB-2F997F7A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З</a:t>
            </a:r>
            <a:r>
              <a:rPr lang="ru-RU" smtClean="0"/>
              <a:t>а</a:t>
            </a:r>
            <a:r>
              <a:rPr lang="en-US" smtClean="0"/>
              <a:t>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8C279-9090-2FC4-ABE4-278232DE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>
                <a:ea typeface="+mn-lt"/>
                <a:cs typeface="+mn-lt"/>
              </a:rPr>
              <a:t>т</a:t>
            </a:r>
            <a:r>
              <a:rPr lang="en-US" dirty="0" err="1" smtClean="0">
                <a:ea typeface="+mn-lt"/>
                <a:cs typeface="+mn-lt"/>
              </a:rPr>
              <a:t>аким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образом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мы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сделали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тг-бота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перевода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двум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курсам</a:t>
            </a:r>
            <a:r>
              <a:rPr lang="en-US" dirty="0">
                <a:ea typeface="+mn-lt"/>
                <a:cs typeface="+mn-lt"/>
              </a:rPr>
              <a:t>. </a:t>
            </a:r>
          </a:p>
          <a:p>
            <a:r>
              <a:rPr lang="en-US" dirty="0">
                <a:ea typeface="+mn-lt"/>
                <a:cs typeface="+mn-lt"/>
              </a:rPr>
              <a:t>к </a:t>
            </a:r>
            <a:r>
              <a:rPr lang="en-US" dirty="0" err="1">
                <a:ea typeface="+mn-lt"/>
                <a:cs typeface="+mn-lt"/>
              </a:rPr>
              <a:t>возможностям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доработки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отнести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добавление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кнопок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 err="1"/>
              <a:t>Ответ</a:t>
            </a:r>
            <a:r>
              <a:rPr lang="en-US" dirty="0"/>
              <a:t> </a:t>
            </a:r>
            <a:r>
              <a:rPr lang="en-US" dirty="0" err="1"/>
              <a:t>бота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всякий</a:t>
            </a:r>
            <a:r>
              <a:rPr lang="en-US" dirty="0"/>
              <a:t> </a:t>
            </a:r>
            <a:r>
              <a:rPr lang="en-US" dirty="0" err="1"/>
              <a:t>бред</a:t>
            </a:r>
            <a:r>
              <a:rPr lang="en-US" dirty="0"/>
              <a:t> в </a:t>
            </a:r>
            <a:r>
              <a:rPr lang="en-US" dirty="0" err="1"/>
              <a:t>сообщениях</a:t>
            </a:r>
          </a:p>
        </p:txBody>
      </p:sp>
    </p:spTree>
    <p:extLst>
      <p:ext uri="{BB962C8B-B14F-4D97-AF65-F5344CB8AC3E}">
        <p14:creationId xmlns:p14="http://schemas.microsoft.com/office/powerpoint/2010/main" xmlns="" val="140625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158D6B-8769-4D8E-97C7-60CF2A57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5EBCD1D5-8789-393F-0607-BAA6FAD85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" y="1213"/>
            <a:ext cx="12192499" cy="6853083"/>
          </a:xfrm>
        </p:spPr>
      </p:pic>
    </p:spTree>
    <p:extLst>
      <p:ext uri="{BB962C8B-B14F-4D97-AF65-F5344CB8AC3E}">
        <p14:creationId xmlns:p14="http://schemas.microsoft.com/office/powerpoint/2010/main" xmlns="" val="25120215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2D1B30"/>
      </a:dk2>
      <a:lt2>
        <a:srgbClr val="F0F3F2"/>
      </a:lt2>
      <a:accent1>
        <a:srgbClr val="E12F90"/>
      </a:accent1>
      <a:accent2>
        <a:srgbClr val="CF1DC8"/>
      </a:accent2>
      <a:accent3>
        <a:srgbClr val="9D2FE1"/>
      </a:accent3>
      <a:accent4>
        <a:srgbClr val="502FD3"/>
      </a:accent4>
      <a:accent5>
        <a:srgbClr val="2F55E1"/>
      </a:accent5>
      <a:accent6>
        <a:srgbClr val="1D8DCF"/>
      </a:accent6>
      <a:hlink>
        <a:srgbClr val="3F45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</Words>
  <Application>Microsoft Office PowerPoint</Application>
  <PresentationFormat>Произвольный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TropicVTI</vt:lpstr>
      <vt:lpstr>Телеграм-бот "Конвертирование валют"</vt:lpstr>
      <vt:lpstr>Введение</vt:lpstr>
      <vt:lpstr>Описание</vt:lpstr>
      <vt:lpstr>Заключение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59</cp:revision>
  <dcterms:created xsi:type="dcterms:W3CDTF">2023-04-23T10:35:36Z</dcterms:created>
  <dcterms:modified xsi:type="dcterms:W3CDTF">2023-04-23T10:50:46Z</dcterms:modified>
</cp:coreProperties>
</file>